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8" r:id="rId3"/>
    <p:sldId id="267" r:id="rId4"/>
    <p:sldId id="270" r:id="rId5"/>
    <p:sldId id="256" r:id="rId6"/>
    <p:sldId id="281" r:id="rId7"/>
    <p:sldId id="276" r:id="rId8"/>
    <p:sldId id="275" r:id="rId9"/>
    <p:sldId id="278" r:id="rId10"/>
    <p:sldId id="282" r:id="rId11"/>
    <p:sldId id="277" r:id="rId12"/>
    <p:sldId id="280" r:id="rId13"/>
    <p:sldId id="269" r:id="rId14"/>
    <p:sldId id="284" r:id="rId15"/>
    <p:sldId id="283" r:id="rId16"/>
    <p:sldId id="286" r:id="rId17"/>
    <p:sldId id="285" r:id="rId18"/>
    <p:sldId id="272" r:id="rId19"/>
    <p:sldId id="300" r:id="rId20"/>
    <p:sldId id="279" r:id="rId21"/>
    <p:sldId id="301" r:id="rId22"/>
    <p:sldId id="288" r:id="rId23"/>
    <p:sldId id="294" r:id="rId24"/>
    <p:sldId id="293" r:id="rId25"/>
    <p:sldId id="291" r:id="rId26"/>
    <p:sldId id="292" r:id="rId27"/>
    <p:sldId id="289" r:id="rId28"/>
    <p:sldId id="296" r:id="rId29"/>
    <p:sldId id="303" r:id="rId30"/>
    <p:sldId id="297" r:id="rId31"/>
    <p:sldId id="302" r:id="rId32"/>
    <p:sldId id="304" r:id="rId33"/>
    <p:sldId id="305" r:id="rId34"/>
    <p:sldId id="3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92" autoAdjust="0"/>
  </p:normalViewPr>
  <p:slideViewPr>
    <p:cSldViewPr snapToGrid="0">
      <p:cViewPr varScale="1">
        <p:scale>
          <a:sx n="59" d="100"/>
          <a:sy n="59" d="100"/>
        </p:scale>
        <p:origin x="2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derson, Barron" userId="b23a2ef6-14b2-4237-8416-58d0103a2671" providerId="ADAL" clId="{387E29F5-14AD-4EFA-B0E4-2C1231C0B52A}"/>
    <pc:docChg chg="undo custSel addSld modSld">
      <pc:chgData name="Henderson, Barron" userId="b23a2ef6-14b2-4237-8416-58d0103a2671" providerId="ADAL" clId="{387E29F5-14AD-4EFA-B0E4-2C1231C0B52A}" dt="2021-03-18T16:55:11.663" v="336" actId="20577"/>
      <pc:docMkLst>
        <pc:docMk/>
      </pc:docMkLst>
      <pc:sldChg chg="add">
        <pc:chgData name="Henderson, Barron" userId="b23a2ef6-14b2-4237-8416-58d0103a2671" providerId="ADAL" clId="{387E29F5-14AD-4EFA-B0E4-2C1231C0B52A}" dt="2021-03-18T16:51:26.571" v="0"/>
        <pc:sldMkLst>
          <pc:docMk/>
          <pc:sldMk cId="1451419454" sldId="256"/>
        </pc:sldMkLst>
      </pc:sldChg>
      <pc:sldChg chg="modSp add mod">
        <pc:chgData name="Henderson, Barron" userId="b23a2ef6-14b2-4237-8416-58d0103a2671" providerId="ADAL" clId="{387E29F5-14AD-4EFA-B0E4-2C1231C0B52A}" dt="2021-03-18T16:52:22.476" v="117" actId="404"/>
        <pc:sldMkLst>
          <pc:docMk/>
          <pc:sldMk cId="141183054" sldId="257"/>
        </pc:sldMkLst>
        <pc:spChg chg="mod">
          <ac:chgData name="Henderson, Barron" userId="b23a2ef6-14b2-4237-8416-58d0103a2671" providerId="ADAL" clId="{387E29F5-14AD-4EFA-B0E4-2C1231C0B52A}" dt="2021-03-18T16:52:22.476" v="117" actId="404"/>
          <ac:spMkLst>
            <pc:docMk/>
            <pc:sldMk cId="141183054" sldId="257"/>
            <ac:spMk id="2" creationId="{C8C05561-C579-4E3B-876A-BE8E8C1E0F31}"/>
          </ac:spMkLst>
        </pc:spChg>
      </pc:sldChg>
      <pc:sldChg chg="add">
        <pc:chgData name="Henderson, Barron" userId="b23a2ef6-14b2-4237-8416-58d0103a2671" providerId="ADAL" clId="{387E29F5-14AD-4EFA-B0E4-2C1231C0B52A}" dt="2021-03-18T16:51:26.571" v="0"/>
        <pc:sldMkLst>
          <pc:docMk/>
          <pc:sldMk cId="3604148582" sldId="258"/>
        </pc:sldMkLst>
      </pc:sldChg>
      <pc:sldChg chg="add">
        <pc:chgData name="Henderson, Barron" userId="b23a2ef6-14b2-4237-8416-58d0103a2671" providerId="ADAL" clId="{387E29F5-14AD-4EFA-B0E4-2C1231C0B52A}" dt="2021-03-18T16:51:26.571" v="0"/>
        <pc:sldMkLst>
          <pc:docMk/>
          <pc:sldMk cId="1281508871" sldId="259"/>
        </pc:sldMkLst>
      </pc:sldChg>
      <pc:sldChg chg="add">
        <pc:chgData name="Henderson, Barron" userId="b23a2ef6-14b2-4237-8416-58d0103a2671" providerId="ADAL" clId="{387E29F5-14AD-4EFA-B0E4-2C1231C0B52A}" dt="2021-03-18T16:51:26.571" v="0"/>
        <pc:sldMkLst>
          <pc:docMk/>
          <pc:sldMk cId="2819017660" sldId="260"/>
        </pc:sldMkLst>
      </pc:sldChg>
      <pc:sldChg chg="add">
        <pc:chgData name="Henderson, Barron" userId="b23a2ef6-14b2-4237-8416-58d0103a2671" providerId="ADAL" clId="{387E29F5-14AD-4EFA-B0E4-2C1231C0B52A}" dt="2021-03-18T16:51:26.571" v="0"/>
        <pc:sldMkLst>
          <pc:docMk/>
          <pc:sldMk cId="2810044614" sldId="261"/>
        </pc:sldMkLst>
      </pc:sldChg>
      <pc:sldChg chg="add">
        <pc:chgData name="Henderson, Barron" userId="b23a2ef6-14b2-4237-8416-58d0103a2671" providerId="ADAL" clId="{387E29F5-14AD-4EFA-B0E4-2C1231C0B52A}" dt="2021-03-18T16:51:26.571" v="0"/>
        <pc:sldMkLst>
          <pc:docMk/>
          <pc:sldMk cId="1781155940" sldId="262"/>
        </pc:sldMkLst>
      </pc:sldChg>
      <pc:sldChg chg="add">
        <pc:chgData name="Henderson, Barron" userId="b23a2ef6-14b2-4237-8416-58d0103a2671" providerId="ADAL" clId="{387E29F5-14AD-4EFA-B0E4-2C1231C0B52A}" dt="2021-03-18T16:51:26.571" v="0"/>
        <pc:sldMkLst>
          <pc:docMk/>
          <pc:sldMk cId="3701068261" sldId="263"/>
        </pc:sldMkLst>
      </pc:sldChg>
      <pc:sldChg chg="add">
        <pc:chgData name="Henderson, Barron" userId="b23a2ef6-14b2-4237-8416-58d0103a2671" providerId="ADAL" clId="{387E29F5-14AD-4EFA-B0E4-2C1231C0B52A}" dt="2021-03-18T16:51:26.571" v="0"/>
        <pc:sldMkLst>
          <pc:docMk/>
          <pc:sldMk cId="1958608545" sldId="264"/>
        </pc:sldMkLst>
      </pc:sldChg>
      <pc:sldChg chg="add">
        <pc:chgData name="Henderson, Barron" userId="b23a2ef6-14b2-4237-8416-58d0103a2671" providerId="ADAL" clId="{387E29F5-14AD-4EFA-B0E4-2C1231C0B52A}" dt="2021-03-18T16:51:26.571" v="0"/>
        <pc:sldMkLst>
          <pc:docMk/>
          <pc:sldMk cId="1634911196" sldId="266"/>
        </pc:sldMkLst>
      </pc:sldChg>
      <pc:sldChg chg="add">
        <pc:chgData name="Henderson, Barron" userId="b23a2ef6-14b2-4237-8416-58d0103a2671" providerId="ADAL" clId="{387E29F5-14AD-4EFA-B0E4-2C1231C0B52A}" dt="2021-03-18T16:51:26.571" v="0"/>
        <pc:sldMkLst>
          <pc:docMk/>
          <pc:sldMk cId="2422348377" sldId="267"/>
        </pc:sldMkLst>
      </pc:sldChg>
      <pc:sldChg chg="addSp modSp add mod">
        <pc:chgData name="Henderson, Barron" userId="b23a2ef6-14b2-4237-8416-58d0103a2671" providerId="ADAL" clId="{387E29F5-14AD-4EFA-B0E4-2C1231C0B52A}" dt="2021-03-18T16:55:11.663" v="336" actId="20577"/>
        <pc:sldMkLst>
          <pc:docMk/>
          <pc:sldMk cId="3499161233" sldId="268"/>
        </pc:sldMkLst>
        <pc:spChg chg="mod">
          <ac:chgData name="Henderson, Barron" userId="b23a2ef6-14b2-4237-8416-58d0103a2671" providerId="ADAL" clId="{387E29F5-14AD-4EFA-B0E4-2C1231C0B52A}" dt="2021-03-18T16:55:11.663" v="336" actId="20577"/>
          <ac:spMkLst>
            <pc:docMk/>
            <pc:sldMk cId="3499161233" sldId="268"/>
            <ac:spMk id="2" creationId="{DB2A6093-E67A-4B32-92C0-255D18A1FCD7}"/>
          </ac:spMkLst>
        </pc:spChg>
        <pc:spChg chg="mod">
          <ac:chgData name="Henderson, Barron" userId="b23a2ef6-14b2-4237-8416-58d0103a2671" providerId="ADAL" clId="{387E29F5-14AD-4EFA-B0E4-2C1231C0B52A}" dt="2021-03-18T16:54:53.106" v="299" actId="27636"/>
          <ac:spMkLst>
            <pc:docMk/>
            <pc:sldMk cId="3499161233" sldId="268"/>
            <ac:spMk id="3" creationId="{ACB71022-EF93-443A-8CE8-A26C23D34115}"/>
          </ac:spMkLst>
        </pc:spChg>
        <pc:spChg chg="add mod">
          <ac:chgData name="Henderson, Barron" userId="b23a2ef6-14b2-4237-8416-58d0103a2671" providerId="ADAL" clId="{387E29F5-14AD-4EFA-B0E4-2C1231C0B52A}" dt="2021-03-18T16:53:08.137" v="126" actId="1076"/>
          <ac:spMkLst>
            <pc:docMk/>
            <pc:sldMk cId="3499161233" sldId="268"/>
            <ac:spMk id="10" creationId="{4AA1D3C0-C236-4F58-817A-0F4300683700}"/>
          </ac:spMkLst>
        </pc:spChg>
        <pc:spChg chg="mod">
          <ac:chgData name="Henderson, Barron" userId="b23a2ef6-14b2-4237-8416-58d0103a2671" providerId="ADAL" clId="{387E29F5-14AD-4EFA-B0E4-2C1231C0B52A}" dt="2021-03-18T16:53:00.346" v="124" actId="1076"/>
          <ac:spMkLst>
            <pc:docMk/>
            <pc:sldMk cId="3499161233" sldId="268"/>
            <ac:spMk id="13" creationId="{9F697A17-AADE-49FB-8632-79016F541EE5}"/>
          </ac:spMkLst>
        </pc:spChg>
        <pc:picChg chg="mod">
          <ac:chgData name="Henderson, Barron" userId="b23a2ef6-14b2-4237-8416-58d0103a2671" providerId="ADAL" clId="{387E29F5-14AD-4EFA-B0E4-2C1231C0B52A}" dt="2021-03-18T16:52:57.432" v="123" actId="1076"/>
          <ac:picMkLst>
            <pc:docMk/>
            <pc:sldMk cId="3499161233" sldId="268"/>
            <ac:picMk id="9" creationId="{8C2F9981-7861-4132-835E-EFA4A6C61CA9}"/>
          </ac:picMkLst>
        </pc:picChg>
      </pc:sldChg>
      <pc:sldChg chg="add">
        <pc:chgData name="Henderson, Barron" userId="b23a2ef6-14b2-4237-8416-58d0103a2671" providerId="ADAL" clId="{387E29F5-14AD-4EFA-B0E4-2C1231C0B52A}" dt="2021-03-18T16:51:26.571" v="0"/>
        <pc:sldMkLst>
          <pc:docMk/>
          <pc:sldMk cId="2725758876" sldId="269"/>
        </pc:sldMkLst>
      </pc:sldChg>
      <pc:sldChg chg="add">
        <pc:chgData name="Henderson, Barron" userId="b23a2ef6-14b2-4237-8416-58d0103a2671" providerId="ADAL" clId="{387E29F5-14AD-4EFA-B0E4-2C1231C0B52A}" dt="2021-03-18T16:51:26.571" v="0"/>
        <pc:sldMkLst>
          <pc:docMk/>
          <pc:sldMk cId="2839961911" sldId="270"/>
        </pc:sldMkLst>
      </pc:sldChg>
      <pc:sldChg chg="add">
        <pc:chgData name="Henderson, Barron" userId="b23a2ef6-14b2-4237-8416-58d0103a2671" providerId="ADAL" clId="{387E29F5-14AD-4EFA-B0E4-2C1231C0B52A}" dt="2021-03-18T16:51:26.571" v="0"/>
        <pc:sldMkLst>
          <pc:docMk/>
          <pc:sldMk cId="3908067258" sldId="271"/>
        </pc:sldMkLst>
      </pc:sldChg>
      <pc:sldChg chg="add">
        <pc:chgData name="Henderson, Barron" userId="b23a2ef6-14b2-4237-8416-58d0103a2671" providerId="ADAL" clId="{387E29F5-14AD-4EFA-B0E4-2C1231C0B52A}" dt="2021-03-18T16:51:26.571" v="0"/>
        <pc:sldMkLst>
          <pc:docMk/>
          <pc:sldMk cId="4241788466" sldId="272"/>
        </pc:sldMkLst>
      </pc:sldChg>
      <pc:sldChg chg="add">
        <pc:chgData name="Henderson, Barron" userId="b23a2ef6-14b2-4237-8416-58d0103a2671" providerId="ADAL" clId="{387E29F5-14AD-4EFA-B0E4-2C1231C0B52A}" dt="2021-03-18T16:51:26.571" v="0"/>
        <pc:sldMkLst>
          <pc:docMk/>
          <pc:sldMk cId="1291768180" sldId="273"/>
        </pc:sldMkLst>
      </pc:sldChg>
      <pc:sldChg chg="add">
        <pc:chgData name="Henderson, Barron" userId="b23a2ef6-14b2-4237-8416-58d0103a2671" providerId="ADAL" clId="{387E29F5-14AD-4EFA-B0E4-2C1231C0B52A}" dt="2021-03-18T16:51:26.571" v="0"/>
        <pc:sldMkLst>
          <pc:docMk/>
          <pc:sldMk cId="560862743" sldId="274"/>
        </pc:sldMkLst>
      </pc:sldChg>
      <pc:sldChg chg="add">
        <pc:chgData name="Henderson, Barron" userId="b23a2ef6-14b2-4237-8416-58d0103a2671" providerId="ADAL" clId="{387E29F5-14AD-4EFA-B0E4-2C1231C0B52A}" dt="2021-03-18T16:51:26.571" v="0"/>
        <pc:sldMkLst>
          <pc:docMk/>
          <pc:sldMk cId="3803336366" sldId="275"/>
        </pc:sldMkLst>
      </pc:sldChg>
      <pc:sldChg chg="add">
        <pc:chgData name="Henderson, Barron" userId="b23a2ef6-14b2-4237-8416-58d0103a2671" providerId="ADAL" clId="{387E29F5-14AD-4EFA-B0E4-2C1231C0B52A}" dt="2021-03-18T16:51:26.571" v="0"/>
        <pc:sldMkLst>
          <pc:docMk/>
          <pc:sldMk cId="3218737576" sldId="276"/>
        </pc:sldMkLst>
      </pc:sldChg>
      <pc:sldChg chg="add">
        <pc:chgData name="Henderson, Barron" userId="b23a2ef6-14b2-4237-8416-58d0103a2671" providerId="ADAL" clId="{387E29F5-14AD-4EFA-B0E4-2C1231C0B52A}" dt="2021-03-18T16:51:26.571" v="0"/>
        <pc:sldMkLst>
          <pc:docMk/>
          <pc:sldMk cId="3349366727" sldId="277"/>
        </pc:sldMkLst>
      </pc:sldChg>
      <pc:sldChg chg="add">
        <pc:chgData name="Henderson, Barron" userId="b23a2ef6-14b2-4237-8416-58d0103a2671" providerId="ADAL" clId="{387E29F5-14AD-4EFA-B0E4-2C1231C0B52A}" dt="2021-03-18T16:51:26.571" v="0"/>
        <pc:sldMkLst>
          <pc:docMk/>
          <pc:sldMk cId="355012207" sldId="278"/>
        </pc:sldMkLst>
      </pc:sldChg>
      <pc:sldChg chg="add">
        <pc:chgData name="Henderson, Barron" userId="b23a2ef6-14b2-4237-8416-58d0103a2671" providerId="ADAL" clId="{387E29F5-14AD-4EFA-B0E4-2C1231C0B52A}" dt="2021-03-18T16:51:26.571" v="0"/>
        <pc:sldMkLst>
          <pc:docMk/>
          <pc:sldMk cId="252600355" sldId="279"/>
        </pc:sldMkLst>
      </pc:sldChg>
      <pc:sldChg chg="add">
        <pc:chgData name="Henderson, Barron" userId="b23a2ef6-14b2-4237-8416-58d0103a2671" providerId="ADAL" clId="{387E29F5-14AD-4EFA-B0E4-2C1231C0B52A}" dt="2021-03-18T16:51:26.571" v="0"/>
        <pc:sldMkLst>
          <pc:docMk/>
          <pc:sldMk cId="403169361" sldId="280"/>
        </pc:sldMkLst>
      </pc:sldChg>
      <pc:sldChg chg="add">
        <pc:chgData name="Henderson, Barron" userId="b23a2ef6-14b2-4237-8416-58d0103a2671" providerId="ADAL" clId="{387E29F5-14AD-4EFA-B0E4-2C1231C0B52A}" dt="2021-03-18T16:53:32.355" v="127"/>
        <pc:sldMkLst>
          <pc:docMk/>
          <pc:sldMk cId="4220882700" sldId="281"/>
        </pc:sldMkLst>
      </pc:sldChg>
      <pc:sldChg chg="add">
        <pc:chgData name="Henderson, Barron" userId="b23a2ef6-14b2-4237-8416-58d0103a2671" providerId="ADAL" clId="{387E29F5-14AD-4EFA-B0E4-2C1231C0B52A}" dt="2021-03-18T16:53:36.002" v="128"/>
        <pc:sldMkLst>
          <pc:docMk/>
          <pc:sldMk cId="28258745" sldId="282"/>
        </pc:sldMkLst>
      </pc:sldChg>
    </pc:docChg>
  </pc:docChgLst>
  <pc:docChgLst>
    <pc:chgData name="Henderson, Barron" userId="b23a2ef6-14b2-4237-8416-58d0103a2671" providerId="ADAL" clId="{074D0751-63FA-4760-A184-E0E29FB3A211}"/>
    <pc:docChg chg="undo custSel addSld delSld modSld sldOrd">
      <pc:chgData name="Henderson, Barron" userId="b23a2ef6-14b2-4237-8416-58d0103a2671" providerId="ADAL" clId="{074D0751-63FA-4760-A184-E0E29FB3A211}" dt="2021-03-19T03:12:42.116" v="6759" actId="20577"/>
      <pc:docMkLst>
        <pc:docMk/>
      </pc:docMkLst>
      <pc:sldChg chg="addSp modSp mod">
        <pc:chgData name="Henderson, Barron" userId="b23a2ef6-14b2-4237-8416-58d0103a2671" providerId="ADAL" clId="{074D0751-63FA-4760-A184-E0E29FB3A211}" dt="2021-03-19T02:14:56.219" v="5574" actId="14100"/>
        <pc:sldMkLst>
          <pc:docMk/>
          <pc:sldMk cId="1451419454" sldId="256"/>
        </pc:sldMkLst>
        <pc:spChg chg="mod">
          <ac:chgData name="Henderson, Barron" userId="b23a2ef6-14b2-4237-8416-58d0103a2671" providerId="ADAL" clId="{074D0751-63FA-4760-A184-E0E29FB3A211}" dt="2021-03-19T02:13:21.135" v="5568" actId="20577"/>
          <ac:spMkLst>
            <pc:docMk/>
            <pc:sldMk cId="1451419454" sldId="256"/>
            <ac:spMk id="13" creationId="{D39207D1-BFDC-45AC-BE18-01939F58808F}"/>
          </ac:spMkLst>
        </pc:spChg>
        <pc:picChg chg="mod">
          <ac:chgData name="Henderson, Barron" userId="b23a2ef6-14b2-4237-8416-58d0103a2671" providerId="ADAL" clId="{074D0751-63FA-4760-A184-E0E29FB3A211}" dt="2021-03-19T02:14:52.986" v="5573" actId="14100"/>
          <ac:picMkLst>
            <pc:docMk/>
            <pc:sldMk cId="1451419454" sldId="256"/>
            <ac:picMk id="18" creationId="{028C6166-AE4E-4B7B-84BC-24973162E8EA}"/>
          </ac:picMkLst>
        </pc:picChg>
        <pc:picChg chg="add mod">
          <ac:chgData name="Henderson, Barron" userId="b23a2ef6-14b2-4237-8416-58d0103a2671" providerId="ADAL" clId="{074D0751-63FA-4760-A184-E0E29FB3A211}" dt="2021-03-19T02:14:56.219" v="5574" actId="14100"/>
          <ac:picMkLst>
            <pc:docMk/>
            <pc:sldMk cId="1451419454" sldId="256"/>
            <ac:picMk id="3074" creationId="{7E3A1E37-FC57-48E1-AF4C-C9EB96E70A2E}"/>
          </ac:picMkLst>
        </pc:picChg>
      </pc:sldChg>
      <pc:sldChg chg="modSp mod">
        <pc:chgData name="Henderson, Barron" userId="b23a2ef6-14b2-4237-8416-58d0103a2671" providerId="ADAL" clId="{074D0751-63FA-4760-A184-E0E29FB3A211}" dt="2021-03-19T02:48:45.344" v="6672" actId="20577"/>
        <pc:sldMkLst>
          <pc:docMk/>
          <pc:sldMk cId="141183054" sldId="257"/>
        </pc:sldMkLst>
        <pc:spChg chg="mod">
          <ac:chgData name="Henderson, Barron" userId="b23a2ef6-14b2-4237-8416-58d0103a2671" providerId="ADAL" clId="{074D0751-63FA-4760-A184-E0E29FB3A211}" dt="2021-03-19T02:48:45.344" v="6672" actId="20577"/>
          <ac:spMkLst>
            <pc:docMk/>
            <pc:sldMk cId="141183054" sldId="257"/>
            <ac:spMk id="3" creationId="{42F07BA1-1BF8-4D5B-900E-1F1A8354F0CB}"/>
          </ac:spMkLst>
        </pc:spChg>
      </pc:sldChg>
      <pc:sldChg chg="del">
        <pc:chgData name="Henderson, Barron" userId="b23a2ef6-14b2-4237-8416-58d0103a2671" providerId="ADAL" clId="{074D0751-63FA-4760-A184-E0E29FB3A211}" dt="2021-03-18T18:45:55.431" v="703" actId="47"/>
        <pc:sldMkLst>
          <pc:docMk/>
          <pc:sldMk cId="3604148582" sldId="258"/>
        </pc:sldMkLst>
      </pc:sldChg>
      <pc:sldChg chg="del">
        <pc:chgData name="Henderson, Barron" userId="b23a2ef6-14b2-4237-8416-58d0103a2671" providerId="ADAL" clId="{074D0751-63FA-4760-A184-E0E29FB3A211}" dt="2021-03-18T18:45:53.231" v="701" actId="47"/>
        <pc:sldMkLst>
          <pc:docMk/>
          <pc:sldMk cId="1281508871" sldId="259"/>
        </pc:sldMkLst>
      </pc:sldChg>
      <pc:sldChg chg="del">
        <pc:chgData name="Henderson, Barron" userId="b23a2ef6-14b2-4237-8416-58d0103a2671" providerId="ADAL" clId="{074D0751-63FA-4760-A184-E0E29FB3A211}" dt="2021-03-18T18:45:54.477" v="702" actId="47"/>
        <pc:sldMkLst>
          <pc:docMk/>
          <pc:sldMk cId="2819017660" sldId="260"/>
        </pc:sldMkLst>
      </pc:sldChg>
      <pc:sldChg chg="del">
        <pc:chgData name="Henderson, Barron" userId="b23a2ef6-14b2-4237-8416-58d0103a2671" providerId="ADAL" clId="{074D0751-63FA-4760-A184-E0E29FB3A211}" dt="2021-03-18T18:45:55.945" v="704" actId="47"/>
        <pc:sldMkLst>
          <pc:docMk/>
          <pc:sldMk cId="2810044614" sldId="261"/>
        </pc:sldMkLst>
      </pc:sldChg>
      <pc:sldChg chg="del">
        <pc:chgData name="Henderson, Barron" userId="b23a2ef6-14b2-4237-8416-58d0103a2671" providerId="ADAL" clId="{074D0751-63FA-4760-A184-E0E29FB3A211}" dt="2021-03-18T19:59:27.622" v="2119" actId="47"/>
        <pc:sldMkLst>
          <pc:docMk/>
          <pc:sldMk cId="1781155940" sldId="262"/>
        </pc:sldMkLst>
      </pc:sldChg>
      <pc:sldChg chg="del">
        <pc:chgData name="Henderson, Barron" userId="b23a2ef6-14b2-4237-8416-58d0103a2671" providerId="ADAL" clId="{074D0751-63FA-4760-A184-E0E29FB3A211}" dt="2021-03-19T02:40:20.632" v="6522" actId="47"/>
        <pc:sldMkLst>
          <pc:docMk/>
          <pc:sldMk cId="3701068261" sldId="263"/>
        </pc:sldMkLst>
      </pc:sldChg>
      <pc:sldChg chg="del">
        <pc:chgData name="Henderson, Barron" userId="b23a2ef6-14b2-4237-8416-58d0103a2671" providerId="ADAL" clId="{074D0751-63FA-4760-A184-E0E29FB3A211}" dt="2021-03-18T19:59:47.471" v="2121" actId="47"/>
        <pc:sldMkLst>
          <pc:docMk/>
          <pc:sldMk cId="1958608545" sldId="264"/>
        </pc:sldMkLst>
      </pc:sldChg>
      <pc:sldChg chg="del">
        <pc:chgData name="Henderson, Barron" userId="b23a2ef6-14b2-4237-8416-58d0103a2671" providerId="ADAL" clId="{074D0751-63FA-4760-A184-E0E29FB3A211}" dt="2021-03-18T19:59:33.835" v="2120" actId="47"/>
        <pc:sldMkLst>
          <pc:docMk/>
          <pc:sldMk cId="1634911196" sldId="266"/>
        </pc:sldMkLst>
      </pc:sldChg>
      <pc:sldChg chg="modSp mod">
        <pc:chgData name="Henderson, Barron" userId="b23a2ef6-14b2-4237-8416-58d0103a2671" providerId="ADAL" clId="{074D0751-63FA-4760-A184-E0E29FB3A211}" dt="2021-03-19T02:42:00.352" v="6654" actId="20577"/>
        <pc:sldMkLst>
          <pc:docMk/>
          <pc:sldMk cId="2422348377" sldId="267"/>
        </pc:sldMkLst>
        <pc:spChg chg="mod">
          <ac:chgData name="Henderson, Barron" userId="b23a2ef6-14b2-4237-8416-58d0103a2671" providerId="ADAL" clId="{074D0751-63FA-4760-A184-E0E29FB3A211}" dt="2021-03-19T02:42:00.352" v="6654" actId="20577"/>
          <ac:spMkLst>
            <pc:docMk/>
            <pc:sldMk cId="2422348377" sldId="267"/>
            <ac:spMk id="3" creationId="{9CB7405C-3A20-4942-AF47-E9779520DE0C}"/>
          </ac:spMkLst>
        </pc:spChg>
      </pc:sldChg>
      <pc:sldChg chg="addSp delSp modSp mod">
        <pc:chgData name="Henderson, Barron" userId="b23a2ef6-14b2-4237-8416-58d0103a2671" providerId="ADAL" clId="{074D0751-63FA-4760-A184-E0E29FB3A211}" dt="2021-03-19T02:45:56.233" v="6660" actId="20577"/>
        <pc:sldMkLst>
          <pc:docMk/>
          <pc:sldMk cId="3499161233" sldId="268"/>
        </pc:sldMkLst>
        <pc:spChg chg="mod">
          <ac:chgData name="Henderson, Barron" userId="b23a2ef6-14b2-4237-8416-58d0103a2671" providerId="ADAL" clId="{074D0751-63FA-4760-A184-E0E29FB3A211}" dt="2021-03-18T16:59:24.823" v="416" actId="20577"/>
          <ac:spMkLst>
            <pc:docMk/>
            <pc:sldMk cId="3499161233" sldId="268"/>
            <ac:spMk id="2" creationId="{DB2A6093-E67A-4B32-92C0-255D18A1FCD7}"/>
          </ac:spMkLst>
        </pc:spChg>
        <pc:spChg chg="mod">
          <ac:chgData name="Henderson, Barron" userId="b23a2ef6-14b2-4237-8416-58d0103a2671" providerId="ADAL" clId="{074D0751-63FA-4760-A184-E0E29FB3A211}" dt="2021-03-19T02:45:56.233" v="6660" actId="20577"/>
          <ac:spMkLst>
            <pc:docMk/>
            <pc:sldMk cId="3499161233" sldId="268"/>
            <ac:spMk id="3" creationId="{ACB71022-EF93-443A-8CE8-A26C23D34115}"/>
          </ac:spMkLst>
        </pc:spChg>
        <pc:spChg chg="mod">
          <ac:chgData name="Henderson, Barron" userId="b23a2ef6-14b2-4237-8416-58d0103a2671" providerId="ADAL" clId="{074D0751-63FA-4760-A184-E0E29FB3A211}" dt="2021-03-18T20:51:24.973" v="3521" actId="1076"/>
          <ac:spMkLst>
            <pc:docMk/>
            <pc:sldMk cId="3499161233" sldId="268"/>
            <ac:spMk id="7" creationId="{9E9C7B00-0427-46DF-93B7-70687E2B9D38}"/>
          </ac:spMkLst>
        </pc:spChg>
        <pc:spChg chg="add del mod">
          <ac:chgData name="Henderson, Barron" userId="b23a2ef6-14b2-4237-8416-58d0103a2671" providerId="ADAL" clId="{074D0751-63FA-4760-A184-E0E29FB3A211}" dt="2021-03-18T17:13:59.209" v="476" actId="478"/>
          <ac:spMkLst>
            <pc:docMk/>
            <pc:sldMk cId="3499161233" sldId="268"/>
            <ac:spMk id="11" creationId="{76F16FBC-9730-4634-8BA7-B10ED50BF642}"/>
          </ac:spMkLst>
        </pc:spChg>
        <pc:picChg chg="mod">
          <ac:chgData name="Henderson, Barron" userId="b23a2ef6-14b2-4237-8416-58d0103a2671" providerId="ADAL" clId="{074D0751-63FA-4760-A184-E0E29FB3A211}" dt="2021-03-18T17:25:23.503" v="526" actId="14826"/>
          <ac:picMkLst>
            <pc:docMk/>
            <pc:sldMk cId="3499161233" sldId="268"/>
            <ac:picMk id="14" creationId="{0F84215D-09A8-40E2-BE52-4ACF905074A7}"/>
          </ac:picMkLst>
        </pc:picChg>
      </pc:sldChg>
      <pc:sldChg chg="modSp mod">
        <pc:chgData name="Henderson, Barron" userId="b23a2ef6-14b2-4237-8416-58d0103a2671" providerId="ADAL" clId="{074D0751-63FA-4760-A184-E0E29FB3A211}" dt="2021-03-18T20:52:50.610" v="3678" actId="20577"/>
        <pc:sldMkLst>
          <pc:docMk/>
          <pc:sldMk cId="2725758876" sldId="269"/>
        </pc:sldMkLst>
        <pc:spChg chg="mod">
          <ac:chgData name="Henderson, Barron" userId="b23a2ef6-14b2-4237-8416-58d0103a2671" providerId="ADAL" clId="{074D0751-63FA-4760-A184-E0E29FB3A211}" dt="2021-03-18T19:56:18.813" v="2069" actId="20577"/>
          <ac:spMkLst>
            <pc:docMk/>
            <pc:sldMk cId="2725758876" sldId="269"/>
            <ac:spMk id="2" creationId="{ADE6AF0A-85EC-4DC8-8DA9-CFDDE887054F}"/>
          </ac:spMkLst>
        </pc:spChg>
        <pc:spChg chg="mod">
          <ac:chgData name="Henderson, Barron" userId="b23a2ef6-14b2-4237-8416-58d0103a2671" providerId="ADAL" clId="{074D0751-63FA-4760-A184-E0E29FB3A211}" dt="2021-03-18T20:52:50.610" v="3678" actId="20577"/>
          <ac:spMkLst>
            <pc:docMk/>
            <pc:sldMk cId="2725758876" sldId="269"/>
            <ac:spMk id="3" creationId="{8365C4FE-5C52-46A2-AF3A-497EE6DBB08F}"/>
          </ac:spMkLst>
        </pc:spChg>
      </pc:sldChg>
      <pc:sldChg chg="del">
        <pc:chgData name="Henderson, Barron" userId="b23a2ef6-14b2-4237-8416-58d0103a2671" providerId="ADAL" clId="{074D0751-63FA-4760-A184-E0E29FB3A211}" dt="2021-03-18T19:59:50.924" v="2122" actId="47"/>
        <pc:sldMkLst>
          <pc:docMk/>
          <pc:sldMk cId="3908067258" sldId="271"/>
        </pc:sldMkLst>
      </pc:sldChg>
      <pc:sldChg chg="modSp ord modAnim">
        <pc:chgData name="Henderson, Barron" userId="b23a2ef6-14b2-4237-8416-58d0103a2671" providerId="ADAL" clId="{074D0751-63FA-4760-A184-E0E29FB3A211}" dt="2021-03-19T02:33:12.865" v="6040"/>
        <pc:sldMkLst>
          <pc:docMk/>
          <pc:sldMk cId="4241788466" sldId="272"/>
        </pc:sldMkLst>
        <pc:spChg chg="mod">
          <ac:chgData name="Henderson, Barron" userId="b23a2ef6-14b2-4237-8416-58d0103a2671" providerId="ADAL" clId="{074D0751-63FA-4760-A184-E0E29FB3A211}" dt="2021-03-18T20:14:57.944" v="2322" actId="20577"/>
          <ac:spMkLst>
            <pc:docMk/>
            <pc:sldMk cId="4241788466" sldId="272"/>
            <ac:spMk id="18" creationId="{00360E81-6402-42AE-92E3-1D67DD9F12C5}"/>
          </ac:spMkLst>
        </pc:spChg>
      </pc:sldChg>
      <pc:sldChg chg="del">
        <pc:chgData name="Henderson, Barron" userId="b23a2ef6-14b2-4237-8416-58d0103a2671" providerId="ADAL" clId="{074D0751-63FA-4760-A184-E0E29FB3A211}" dt="2021-03-18T19:20:46.783" v="897" actId="47"/>
        <pc:sldMkLst>
          <pc:docMk/>
          <pc:sldMk cId="1291768180" sldId="273"/>
        </pc:sldMkLst>
      </pc:sldChg>
      <pc:sldChg chg="del">
        <pc:chgData name="Henderson, Barron" userId="b23a2ef6-14b2-4237-8416-58d0103a2671" providerId="ADAL" clId="{074D0751-63FA-4760-A184-E0E29FB3A211}" dt="2021-03-18T19:20:46.783" v="897" actId="47"/>
        <pc:sldMkLst>
          <pc:docMk/>
          <pc:sldMk cId="560862743" sldId="274"/>
        </pc:sldMkLst>
      </pc:sldChg>
      <pc:sldChg chg="addSp delSp modSp mod">
        <pc:chgData name="Henderson, Barron" userId="b23a2ef6-14b2-4237-8416-58d0103a2671" providerId="ADAL" clId="{074D0751-63FA-4760-A184-E0E29FB3A211}" dt="2021-03-19T02:16:39.766" v="5623" actId="20577"/>
        <pc:sldMkLst>
          <pc:docMk/>
          <pc:sldMk cId="3803336366" sldId="275"/>
        </pc:sldMkLst>
        <pc:spChg chg="add del mod">
          <ac:chgData name="Henderson, Barron" userId="b23a2ef6-14b2-4237-8416-58d0103a2671" providerId="ADAL" clId="{074D0751-63FA-4760-A184-E0E29FB3A211}" dt="2021-03-18T19:45:00.610" v="1385" actId="478"/>
          <ac:spMkLst>
            <pc:docMk/>
            <pc:sldMk cId="3803336366" sldId="275"/>
            <ac:spMk id="7" creationId="{D1885B69-733D-42C0-8558-B7E2A3FE245B}"/>
          </ac:spMkLst>
        </pc:spChg>
        <pc:spChg chg="mod">
          <ac:chgData name="Henderson, Barron" userId="b23a2ef6-14b2-4237-8416-58d0103a2671" providerId="ADAL" clId="{074D0751-63FA-4760-A184-E0E29FB3A211}" dt="2021-03-19T02:16:39.766" v="5623" actId="20577"/>
          <ac:spMkLst>
            <pc:docMk/>
            <pc:sldMk cId="3803336366" sldId="275"/>
            <ac:spMk id="9" creationId="{634F144B-1A97-4881-85AD-89868CFC590F}"/>
          </ac:spMkLst>
        </pc:spChg>
        <pc:spChg chg="add mod">
          <ac:chgData name="Henderson, Barron" userId="b23a2ef6-14b2-4237-8416-58d0103a2671" providerId="ADAL" clId="{074D0751-63FA-4760-A184-E0E29FB3A211}" dt="2021-03-19T02:15:40.663" v="5579" actId="1076"/>
          <ac:spMkLst>
            <pc:docMk/>
            <pc:sldMk cId="3803336366" sldId="275"/>
            <ac:spMk id="11" creationId="{E9ED8531-6CC6-467D-8FEA-9CA8B9336597}"/>
          </ac:spMkLst>
        </pc:spChg>
        <pc:spChg chg="add mod">
          <ac:chgData name="Henderson, Barron" userId="b23a2ef6-14b2-4237-8416-58d0103a2671" providerId="ADAL" clId="{074D0751-63FA-4760-A184-E0E29FB3A211}" dt="2021-03-19T02:15:46.468" v="5581" actId="1076"/>
          <ac:spMkLst>
            <pc:docMk/>
            <pc:sldMk cId="3803336366" sldId="275"/>
            <ac:spMk id="12" creationId="{A5556069-BABB-4077-942C-100AF577723C}"/>
          </ac:spMkLst>
        </pc:spChg>
        <pc:spChg chg="add mod">
          <ac:chgData name="Henderson, Barron" userId="b23a2ef6-14b2-4237-8416-58d0103a2671" providerId="ADAL" clId="{074D0751-63FA-4760-A184-E0E29FB3A211}" dt="2021-03-18T19:53:35.328" v="1865" actId="1076"/>
          <ac:spMkLst>
            <pc:docMk/>
            <pc:sldMk cId="3803336366" sldId="275"/>
            <ac:spMk id="13" creationId="{E23EAA9E-3CDF-4410-8192-BDA47A33B33A}"/>
          </ac:spMkLst>
        </pc:spChg>
        <pc:picChg chg="del">
          <ac:chgData name="Henderson, Barron" userId="b23a2ef6-14b2-4237-8416-58d0103a2671" providerId="ADAL" clId="{074D0751-63FA-4760-A184-E0E29FB3A211}" dt="2021-03-18T19:44:50.488" v="1382" actId="478"/>
          <ac:picMkLst>
            <pc:docMk/>
            <pc:sldMk cId="3803336366" sldId="275"/>
            <ac:picMk id="6" creationId="{ECC8A85C-64B6-4607-BAC6-1D554DE2F6B1}"/>
          </ac:picMkLst>
        </pc:picChg>
        <pc:picChg chg="add mod">
          <ac:chgData name="Henderson, Barron" userId="b23a2ef6-14b2-4237-8416-58d0103a2671" providerId="ADAL" clId="{074D0751-63FA-4760-A184-E0E29FB3A211}" dt="2021-03-19T02:15:42.405" v="5580" actId="1076"/>
          <ac:picMkLst>
            <pc:docMk/>
            <pc:sldMk cId="3803336366" sldId="275"/>
            <ac:picMk id="10" creationId="{5264E12C-CC58-451F-9E51-48ABFD595C61}"/>
          </ac:picMkLst>
        </pc:picChg>
      </pc:sldChg>
      <pc:sldChg chg="addSp modSp mod modNotesTx">
        <pc:chgData name="Henderson, Barron" userId="b23a2ef6-14b2-4237-8416-58d0103a2671" providerId="ADAL" clId="{074D0751-63FA-4760-A184-E0E29FB3A211}" dt="2021-03-19T02:18:19.440" v="5707" actId="113"/>
        <pc:sldMkLst>
          <pc:docMk/>
          <pc:sldMk cId="3349366727" sldId="277"/>
        </pc:sldMkLst>
        <pc:spChg chg="mod">
          <ac:chgData name="Henderson, Barron" userId="b23a2ef6-14b2-4237-8416-58d0103a2671" providerId="ADAL" clId="{074D0751-63FA-4760-A184-E0E29FB3A211}" dt="2021-03-19T02:18:19.440" v="5707" actId="113"/>
          <ac:spMkLst>
            <pc:docMk/>
            <pc:sldMk cId="3349366727" sldId="277"/>
            <ac:spMk id="2" creationId="{E67AB524-6C4A-41EC-8C7C-3750F067FA44}"/>
          </ac:spMkLst>
        </pc:spChg>
        <pc:spChg chg="add mod">
          <ac:chgData name="Henderson, Barron" userId="b23a2ef6-14b2-4237-8416-58d0103a2671" providerId="ADAL" clId="{074D0751-63FA-4760-A184-E0E29FB3A211}" dt="2021-03-18T19:55:33.317" v="1994" actId="1076"/>
          <ac:spMkLst>
            <pc:docMk/>
            <pc:sldMk cId="3349366727" sldId="277"/>
            <ac:spMk id="3" creationId="{185A2B84-D3EE-4559-AD45-0673F745A10B}"/>
          </ac:spMkLst>
        </pc:spChg>
        <pc:spChg chg="add mod">
          <ac:chgData name="Henderson, Barron" userId="b23a2ef6-14b2-4237-8416-58d0103a2671" providerId="ADAL" clId="{074D0751-63FA-4760-A184-E0E29FB3A211}" dt="2021-03-18T19:55:33.317" v="1994" actId="1076"/>
          <ac:spMkLst>
            <pc:docMk/>
            <pc:sldMk cId="3349366727" sldId="277"/>
            <ac:spMk id="7" creationId="{D1C7855C-EAAA-4739-9161-B6C30624F5CB}"/>
          </ac:spMkLst>
        </pc:spChg>
        <pc:spChg chg="add mod">
          <ac:chgData name="Henderson, Barron" userId="b23a2ef6-14b2-4237-8416-58d0103a2671" providerId="ADAL" clId="{074D0751-63FA-4760-A184-E0E29FB3A211}" dt="2021-03-18T19:55:48.837" v="2044" actId="20577"/>
          <ac:spMkLst>
            <pc:docMk/>
            <pc:sldMk cId="3349366727" sldId="277"/>
            <ac:spMk id="8" creationId="{4300E492-FA87-44FA-8601-3DE093930029}"/>
          </ac:spMkLst>
        </pc:spChg>
        <pc:picChg chg="mod">
          <ac:chgData name="Henderson, Barron" userId="b23a2ef6-14b2-4237-8416-58d0103a2671" providerId="ADAL" clId="{074D0751-63FA-4760-A184-E0E29FB3A211}" dt="2021-03-18T19:55:33.317" v="1994" actId="1076"/>
          <ac:picMkLst>
            <pc:docMk/>
            <pc:sldMk cId="3349366727" sldId="277"/>
            <ac:picMk id="6" creationId="{D26DD88D-00B4-4B5C-A3B6-8040A5A0EDB9}"/>
          </ac:picMkLst>
        </pc:picChg>
      </pc:sldChg>
      <pc:sldChg chg="addSp modSp mod modNotesTx">
        <pc:chgData name="Henderson, Barron" userId="b23a2ef6-14b2-4237-8416-58d0103a2671" providerId="ADAL" clId="{074D0751-63FA-4760-A184-E0E29FB3A211}" dt="2021-03-19T02:17:14.524" v="5656" actId="20577"/>
        <pc:sldMkLst>
          <pc:docMk/>
          <pc:sldMk cId="355012207" sldId="278"/>
        </pc:sldMkLst>
        <pc:spChg chg="add mod">
          <ac:chgData name="Henderson, Barron" userId="b23a2ef6-14b2-4237-8416-58d0103a2671" providerId="ADAL" clId="{074D0751-63FA-4760-A184-E0E29FB3A211}" dt="2021-03-18T19:01:06.414" v="832" actId="1076"/>
          <ac:spMkLst>
            <pc:docMk/>
            <pc:sldMk cId="355012207" sldId="278"/>
            <ac:spMk id="3" creationId="{311AB875-3B9A-4833-844A-C0DC830B844C}"/>
          </ac:spMkLst>
        </pc:spChg>
        <pc:spChg chg="mod">
          <ac:chgData name="Henderson, Barron" userId="b23a2ef6-14b2-4237-8416-58d0103a2671" providerId="ADAL" clId="{074D0751-63FA-4760-A184-E0E29FB3A211}" dt="2021-03-18T19:06:38.550" v="895" actId="20577"/>
          <ac:spMkLst>
            <pc:docMk/>
            <pc:sldMk cId="355012207" sldId="278"/>
            <ac:spMk id="7" creationId="{C1CFECAF-5C5F-4CD2-B007-00FC67EB9D17}"/>
          </ac:spMkLst>
        </pc:spChg>
        <pc:spChg chg="add mod">
          <ac:chgData name="Henderson, Barron" userId="b23a2ef6-14b2-4237-8416-58d0103a2671" providerId="ADAL" clId="{074D0751-63FA-4760-A184-E0E29FB3A211}" dt="2021-03-18T19:01:19.594" v="840" actId="1076"/>
          <ac:spMkLst>
            <pc:docMk/>
            <pc:sldMk cId="355012207" sldId="278"/>
            <ac:spMk id="8" creationId="{58951736-019E-43AF-8009-5D31CFC84E65}"/>
          </ac:spMkLst>
        </pc:spChg>
        <pc:spChg chg="add mod">
          <ac:chgData name="Henderson, Barron" userId="b23a2ef6-14b2-4237-8416-58d0103a2671" providerId="ADAL" clId="{074D0751-63FA-4760-A184-E0E29FB3A211}" dt="2021-03-18T19:01:46.158" v="868" actId="20577"/>
          <ac:spMkLst>
            <pc:docMk/>
            <pc:sldMk cId="355012207" sldId="278"/>
            <ac:spMk id="9" creationId="{04A5FC75-635C-476A-AF6C-520B6F0CECBC}"/>
          </ac:spMkLst>
        </pc:spChg>
        <pc:spChg chg="add mod">
          <ac:chgData name="Henderson, Barron" userId="b23a2ef6-14b2-4237-8416-58d0103a2671" providerId="ADAL" clId="{074D0751-63FA-4760-A184-E0E29FB3A211}" dt="2021-03-18T19:01:52.490" v="876" actId="1076"/>
          <ac:spMkLst>
            <pc:docMk/>
            <pc:sldMk cId="355012207" sldId="278"/>
            <ac:spMk id="10" creationId="{D491DFC0-422C-4A17-9150-2AE4D2CAAEDC}"/>
          </ac:spMkLst>
        </pc:spChg>
        <pc:spChg chg="add mod">
          <ac:chgData name="Henderson, Barron" userId="b23a2ef6-14b2-4237-8416-58d0103a2671" providerId="ADAL" clId="{074D0751-63FA-4760-A184-E0E29FB3A211}" dt="2021-03-18T19:06:44.707" v="896" actId="1076"/>
          <ac:spMkLst>
            <pc:docMk/>
            <pc:sldMk cId="355012207" sldId="278"/>
            <ac:spMk id="11" creationId="{1C9599A3-E37C-47E9-8B6A-CCAB8F7A460A}"/>
          </ac:spMkLst>
        </pc:spChg>
        <pc:spChg chg="add mod">
          <ac:chgData name="Henderson, Barron" userId="b23a2ef6-14b2-4237-8416-58d0103a2671" providerId="ADAL" clId="{074D0751-63FA-4760-A184-E0E29FB3A211}" dt="2021-03-19T02:17:14.524" v="5656" actId="20577"/>
          <ac:spMkLst>
            <pc:docMk/>
            <pc:sldMk cId="355012207" sldId="278"/>
            <ac:spMk id="12" creationId="{0A7FA6AC-09B6-49F3-B165-19CF6F0BB363}"/>
          </ac:spMkLst>
        </pc:spChg>
        <pc:picChg chg="mod">
          <ac:chgData name="Henderson, Barron" userId="b23a2ef6-14b2-4237-8416-58d0103a2671" providerId="ADAL" clId="{074D0751-63FA-4760-A184-E0E29FB3A211}" dt="2021-03-18T19:06:13.257" v="891" actId="1076"/>
          <ac:picMkLst>
            <pc:docMk/>
            <pc:sldMk cId="355012207" sldId="278"/>
            <ac:picMk id="6" creationId="{8CB4C8BC-E317-42DC-9635-F66D0331CEF2}"/>
          </ac:picMkLst>
        </pc:picChg>
      </pc:sldChg>
      <pc:sldChg chg="addSp delSp modSp mod">
        <pc:chgData name="Henderson, Barron" userId="b23a2ef6-14b2-4237-8416-58d0103a2671" providerId="ADAL" clId="{074D0751-63FA-4760-A184-E0E29FB3A211}" dt="2021-03-19T02:33:35.361" v="6041" actId="478"/>
        <pc:sldMkLst>
          <pc:docMk/>
          <pc:sldMk cId="252600355" sldId="279"/>
        </pc:sldMkLst>
        <pc:spChg chg="add mod">
          <ac:chgData name="Henderson, Barron" userId="b23a2ef6-14b2-4237-8416-58d0103a2671" providerId="ADAL" clId="{074D0751-63FA-4760-A184-E0E29FB3A211}" dt="2021-03-19T01:51:21.131" v="4839" actId="1076"/>
          <ac:spMkLst>
            <pc:docMk/>
            <pc:sldMk cId="252600355" sldId="279"/>
            <ac:spMk id="11" creationId="{B14D822F-8FFF-48A2-B071-64874283F970}"/>
          </ac:spMkLst>
        </pc:spChg>
        <pc:spChg chg="add del mod">
          <ac:chgData name="Henderson, Barron" userId="b23a2ef6-14b2-4237-8416-58d0103a2671" providerId="ADAL" clId="{074D0751-63FA-4760-A184-E0E29FB3A211}" dt="2021-03-19T02:33:35.361" v="6041" actId="478"/>
          <ac:spMkLst>
            <pc:docMk/>
            <pc:sldMk cId="252600355" sldId="279"/>
            <ac:spMk id="12" creationId="{F31A0BDD-39C6-4A4D-A9E8-FA8DA1CD5D80}"/>
          </ac:spMkLst>
        </pc:spChg>
        <pc:spChg chg="del">
          <ac:chgData name="Henderson, Barron" userId="b23a2ef6-14b2-4237-8416-58d0103a2671" providerId="ADAL" clId="{074D0751-63FA-4760-A184-E0E29FB3A211}" dt="2021-03-19T01:51:12.258" v="4837" actId="478"/>
          <ac:spMkLst>
            <pc:docMk/>
            <pc:sldMk cId="252600355" sldId="279"/>
            <ac:spMk id="13" creationId="{9F697A17-AADE-49FB-8632-79016F541EE5}"/>
          </ac:spMkLst>
        </pc:spChg>
        <pc:picChg chg="del">
          <ac:chgData name="Henderson, Barron" userId="b23a2ef6-14b2-4237-8416-58d0103a2671" providerId="ADAL" clId="{074D0751-63FA-4760-A184-E0E29FB3A211}" dt="2021-03-19T01:51:12.258" v="4837" actId="478"/>
          <ac:picMkLst>
            <pc:docMk/>
            <pc:sldMk cId="252600355" sldId="279"/>
            <ac:picMk id="9" creationId="{8C2F9981-7861-4132-835E-EFA4A6C61CA9}"/>
          </ac:picMkLst>
        </pc:picChg>
        <pc:picChg chg="add mod">
          <ac:chgData name="Henderson, Barron" userId="b23a2ef6-14b2-4237-8416-58d0103a2671" providerId="ADAL" clId="{074D0751-63FA-4760-A184-E0E29FB3A211}" dt="2021-03-19T01:51:21.131" v="4839" actId="1076"/>
          <ac:picMkLst>
            <pc:docMk/>
            <pc:sldMk cId="252600355" sldId="279"/>
            <ac:picMk id="10" creationId="{C3C5E353-6B09-407B-AE55-6F785CA09D9A}"/>
          </ac:picMkLst>
        </pc:picChg>
      </pc:sldChg>
      <pc:sldChg chg="addSp delSp modSp mod">
        <pc:chgData name="Henderson, Barron" userId="b23a2ef6-14b2-4237-8416-58d0103a2671" providerId="ADAL" clId="{074D0751-63FA-4760-A184-E0E29FB3A211}" dt="2021-03-19T02:18:12.696" v="5705" actId="114"/>
        <pc:sldMkLst>
          <pc:docMk/>
          <pc:sldMk cId="403169361" sldId="280"/>
        </pc:sldMkLst>
        <pc:spChg chg="mod">
          <ac:chgData name="Henderson, Barron" userId="b23a2ef6-14b2-4237-8416-58d0103a2671" providerId="ADAL" clId="{074D0751-63FA-4760-A184-E0E29FB3A211}" dt="2021-03-19T02:18:12.696" v="5705" actId="114"/>
          <ac:spMkLst>
            <pc:docMk/>
            <pc:sldMk cId="403169361" sldId="280"/>
            <ac:spMk id="2" creationId="{BA5A3403-6A3A-4A0B-8C2B-A643A83E20D5}"/>
          </ac:spMkLst>
        </pc:spChg>
        <pc:spChg chg="add mod">
          <ac:chgData name="Henderson, Barron" userId="b23a2ef6-14b2-4237-8416-58d0103a2671" providerId="ADAL" clId="{074D0751-63FA-4760-A184-E0E29FB3A211}" dt="2021-03-18T19:44:19.023" v="1381" actId="1076"/>
          <ac:spMkLst>
            <pc:docMk/>
            <pc:sldMk cId="403169361" sldId="280"/>
            <ac:spMk id="9" creationId="{1F688594-8127-4D39-828A-BCCA187CFAC0}"/>
          </ac:spMkLst>
        </pc:spChg>
        <pc:spChg chg="add mod">
          <ac:chgData name="Henderson, Barron" userId="b23a2ef6-14b2-4237-8416-58d0103a2671" providerId="ADAL" clId="{074D0751-63FA-4760-A184-E0E29FB3A211}" dt="2021-03-18T19:44:19.023" v="1381" actId="1076"/>
          <ac:spMkLst>
            <pc:docMk/>
            <pc:sldMk cId="403169361" sldId="280"/>
            <ac:spMk id="10" creationId="{CBDA8658-7976-4C22-9824-E07A47356185}"/>
          </ac:spMkLst>
        </pc:spChg>
        <pc:picChg chg="del">
          <ac:chgData name="Henderson, Barron" userId="b23a2ef6-14b2-4237-8416-58d0103a2671" providerId="ADAL" clId="{074D0751-63FA-4760-A184-E0E29FB3A211}" dt="2021-03-18T19:44:13.873" v="1379" actId="478"/>
          <ac:picMkLst>
            <pc:docMk/>
            <pc:sldMk cId="403169361" sldId="280"/>
            <ac:picMk id="7" creationId="{A02AD16E-262A-4207-9F26-C4D43E2DCEB2}"/>
          </ac:picMkLst>
        </pc:picChg>
        <pc:picChg chg="add mod">
          <ac:chgData name="Henderson, Barron" userId="b23a2ef6-14b2-4237-8416-58d0103a2671" providerId="ADAL" clId="{074D0751-63FA-4760-A184-E0E29FB3A211}" dt="2021-03-18T19:44:19.023" v="1381" actId="1076"/>
          <ac:picMkLst>
            <pc:docMk/>
            <pc:sldMk cId="403169361" sldId="280"/>
            <ac:picMk id="8" creationId="{E834217C-5E14-4309-85CD-F2ED17FFC447}"/>
          </ac:picMkLst>
        </pc:picChg>
      </pc:sldChg>
      <pc:sldChg chg="addSp modSp add mod">
        <pc:chgData name="Henderson, Barron" userId="b23a2ef6-14b2-4237-8416-58d0103a2671" providerId="ADAL" clId="{074D0751-63FA-4760-A184-E0E29FB3A211}" dt="2021-03-19T02:14:41.681" v="5572" actId="14100"/>
        <pc:sldMkLst>
          <pc:docMk/>
          <pc:sldMk cId="1196013422" sldId="281"/>
        </pc:sldMkLst>
        <pc:spChg chg="mod">
          <ac:chgData name="Henderson, Barron" userId="b23a2ef6-14b2-4237-8416-58d0103a2671" providerId="ADAL" clId="{074D0751-63FA-4760-A184-E0E29FB3A211}" dt="2021-03-18T18:41:16.956" v="568" actId="27636"/>
          <ac:spMkLst>
            <pc:docMk/>
            <pc:sldMk cId="1196013422" sldId="281"/>
            <ac:spMk id="11" creationId="{16C5E0DD-A823-4B04-9BED-9AAD0C6D425D}"/>
          </ac:spMkLst>
        </pc:spChg>
        <pc:spChg chg="mod">
          <ac:chgData name="Henderson, Barron" userId="b23a2ef6-14b2-4237-8416-58d0103a2671" providerId="ADAL" clId="{074D0751-63FA-4760-A184-E0E29FB3A211}" dt="2021-03-19T02:10:29.896" v="5522" actId="20577"/>
          <ac:spMkLst>
            <pc:docMk/>
            <pc:sldMk cId="1196013422" sldId="281"/>
            <ac:spMk id="13" creationId="{D39207D1-BFDC-45AC-BE18-01939F58808F}"/>
          </ac:spMkLst>
        </pc:spChg>
        <pc:graphicFrameChg chg="modGraphic">
          <ac:chgData name="Henderson, Barron" userId="b23a2ef6-14b2-4237-8416-58d0103a2671" providerId="ADAL" clId="{074D0751-63FA-4760-A184-E0E29FB3A211}" dt="2021-03-18T18:44:01.080" v="695" actId="114"/>
          <ac:graphicFrameMkLst>
            <pc:docMk/>
            <pc:sldMk cId="1196013422" sldId="281"/>
            <ac:graphicFrameMk id="21" creationId="{47DA2FA3-1CDB-4D33-A0CC-07FF45D1ACA5}"/>
          </ac:graphicFrameMkLst>
        </pc:graphicFrameChg>
        <pc:picChg chg="mod ord">
          <ac:chgData name="Henderson, Barron" userId="b23a2ef6-14b2-4237-8416-58d0103a2671" providerId="ADAL" clId="{074D0751-63FA-4760-A184-E0E29FB3A211}" dt="2021-03-19T02:14:38.440" v="5571" actId="14100"/>
          <ac:picMkLst>
            <pc:docMk/>
            <pc:sldMk cId="1196013422" sldId="281"/>
            <ac:picMk id="18" creationId="{028C6166-AE4E-4B7B-84BC-24973162E8EA}"/>
          </ac:picMkLst>
        </pc:picChg>
        <pc:picChg chg="add mod">
          <ac:chgData name="Henderson, Barron" userId="b23a2ef6-14b2-4237-8416-58d0103a2671" providerId="ADAL" clId="{074D0751-63FA-4760-A184-E0E29FB3A211}" dt="2021-03-19T02:14:41.681" v="5572" actId="14100"/>
          <ac:picMkLst>
            <pc:docMk/>
            <pc:sldMk cId="1196013422" sldId="281"/>
            <ac:picMk id="1026" creationId="{7DC12FC4-19A6-42FC-8E4E-C47A2E2002B1}"/>
          </ac:picMkLst>
        </pc:picChg>
      </pc:sldChg>
      <pc:sldChg chg="del">
        <pc:chgData name="Henderson, Barron" userId="b23a2ef6-14b2-4237-8416-58d0103a2671" providerId="ADAL" clId="{074D0751-63FA-4760-A184-E0E29FB3A211}" dt="2021-03-18T18:33:11.091" v="527" actId="47"/>
        <pc:sldMkLst>
          <pc:docMk/>
          <pc:sldMk cId="4220882700" sldId="281"/>
        </pc:sldMkLst>
      </pc:sldChg>
      <pc:sldChg chg="del">
        <pc:chgData name="Henderson, Barron" userId="b23a2ef6-14b2-4237-8416-58d0103a2671" providerId="ADAL" clId="{074D0751-63FA-4760-A184-E0E29FB3A211}" dt="2021-03-18T18:33:12.237" v="528" actId="47"/>
        <pc:sldMkLst>
          <pc:docMk/>
          <pc:sldMk cId="28258745" sldId="282"/>
        </pc:sldMkLst>
      </pc:sldChg>
      <pc:sldChg chg="addSp modSp add mod">
        <pc:chgData name="Henderson, Barron" userId="b23a2ef6-14b2-4237-8416-58d0103a2671" providerId="ADAL" clId="{074D0751-63FA-4760-A184-E0E29FB3A211}" dt="2021-03-19T02:17:43.270" v="5701" actId="114"/>
        <pc:sldMkLst>
          <pc:docMk/>
          <pc:sldMk cId="2769735232" sldId="282"/>
        </pc:sldMkLst>
        <pc:spChg chg="mod">
          <ac:chgData name="Henderson, Barron" userId="b23a2ef6-14b2-4237-8416-58d0103a2671" providerId="ADAL" clId="{074D0751-63FA-4760-A184-E0E29FB3A211}" dt="2021-03-18T18:59:26.183" v="811" actId="20577"/>
          <ac:spMkLst>
            <pc:docMk/>
            <pc:sldMk cId="2769735232" sldId="282"/>
            <ac:spMk id="2" creationId="{34E7AB3D-25F4-4F18-A328-CBB2D6EB8DCE}"/>
          </ac:spMkLst>
        </pc:spChg>
        <pc:spChg chg="mod">
          <ac:chgData name="Henderson, Barron" userId="b23a2ef6-14b2-4237-8416-58d0103a2671" providerId="ADAL" clId="{074D0751-63FA-4760-A184-E0E29FB3A211}" dt="2021-03-19T02:17:43.270" v="5701" actId="114"/>
          <ac:spMkLst>
            <pc:docMk/>
            <pc:sldMk cId="2769735232" sldId="282"/>
            <ac:spMk id="7" creationId="{C1CFECAF-5C5F-4CD2-B007-00FC67EB9D17}"/>
          </ac:spMkLst>
        </pc:spChg>
        <pc:spChg chg="add mod">
          <ac:chgData name="Henderson, Barron" userId="b23a2ef6-14b2-4237-8416-58d0103a2671" providerId="ADAL" clId="{074D0751-63FA-4760-A184-E0E29FB3A211}" dt="2021-03-18T19:02:01.947" v="877"/>
          <ac:spMkLst>
            <pc:docMk/>
            <pc:sldMk cId="2769735232" sldId="282"/>
            <ac:spMk id="8" creationId="{68484E15-13A8-43CF-A852-A7D1EEB7A1EE}"/>
          </ac:spMkLst>
        </pc:spChg>
        <pc:spChg chg="add mod">
          <ac:chgData name="Henderson, Barron" userId="b23a2ef6-14b2-4237-8416-58d0103a2671" providerId="ADAL" clId="{074D0751-63FA-4760-A184-E0E29FB3A211}" dt="2021-03-18T19:02:01.947" v="877"/>
          <ac:spMkLst>
            <pc:docMk/>
            <pc:sldMk cId="2769735232" sldId="282"/>
            <ac:spMk id="9" creationId="{DDC62C31-F151-41E2-95DB-8B6D17411E7D}"/>
          </ac:spMkLst>
        </pc:spChg>
        <pc:spChg chg="add mod">
          <ac:chgData name="Henderson, Barron" userId="b23a2ef6-14b2-4237-8416-58d0103a2671" providerId="ADAL" clId="{074D0751-63FA-4760-A184-E0E29FB3A211}" dt="2021-03-18T19:02:01.947" v="877"/>
          <ac:spMkLst>
            <pc:docMk/>
            <pc:sldMk cId="2769735232" sldId="282"/>
            <ac:spMk id="10" creationId="{ACBABF65-62E2-4253-92F8-1A849E25E695}"/>
          </ac:spMkLst>
        </pc:spChg>
        <pc:spChg chg="add mod">
          <ac:chgData name="Henderson, Barron" userId="b23a2ef6-14b2-4237-8416-58d0103a2671" providerId="ADAL" clId="{074D0751-63FA-4760-A184-E0E29FB3A211}" dt="2021-03-18T19:02:01.947" v="877"/>
          <ac:spMkLst>
            <pc:docMk/>
            <pc:sldMk cId="2769735232" sldId="282"/>
            <ac:spMk id="11" creationId="{200B65DF-B3B7-43FC-BFE9-8DFE41DA03EE}"/>
          </ac:spMkLst>
        </pc:spChg>
        <pc:picChg chg="mod">
          <ac:chgData name="Henderson, Barron" userId="b23a2ef6-14b2-4237-8416-58d0103a2671" providerId="ADAL" clId="{074D0751-63FA-4760-A184-E0E29FB3A211}" dt="2021-03-18T19:05:01.265" v="889" actId="1035"/>
          <ac:picMkLst>
            <pc:docMk/>
            <pc:sldMk cId="2769735232" sldId="282"/>
            <ac:picMk id="6" creationId="{8CB4C8BC-E317-42DC-9635-F66D0331CEF2}"/>
          </ac:picMkLst>
        </pc:picChg>
      </pc:sldChg>
      <pc:sldChg chg="addSp delSp modSp new mod ord modNotesTx">
        <pc:chgData name="Henderson, Barron" userId="b23a2ef6-14b2-4237-8416-58d0103a2671" providerId="ADAL" clId="{074D0751-63FA-4760-A184-E0E29FB3A211}" dt="2021-03-18T19:43:25.831" v="1378"/>
        <pc:sldMkLst>
          <pc:docMk/>
          <pc:sldMk cId="365931949" sldId="283"/>
        </pc:sldMkLst>
        <pc:spChg chg="add del">
          <ac:chgData name="Henderson, Barron" userId="b23a2ef6-14b2-4237-8416-58d0103a2671" providerId="ADAL" clId="{074D0751-63FA-4760-A184-E0E29FB3A211}" dt="2021-03-18T19:24:37.411" v="903"/>
          <ac:spMkLst>
            <pc:docMk/>
            <pc:sldMk cId="365931949" sldId="283"/>
            <ac:spMk id="2" creationId="{693266F7-6142-4B4C-A211-68C4146F0EB6}"/>
          </ac:spMkLst>
        </pc:spChg>
        <pc:spChg chg="add del">
          <ac:chgData name="Henderson, Barron" userId="b23a2ef6-14b2-4237-8416-58d0103a2671" providerId="ADAL" clId="{074D0751-63FA-4760-A184-E0E29FB3A211}" dt="2021-03-18T19:24:37.411" v="903"/>
          <ac:spMkLst>
            <pc:docMk/>
            <pc:sldMk cId="365931949" sldId="283"/>
            <ac:spMk id="3" creationId="{5D5616EC-4306-459B-B3C2-2EEE7C387865}"/>
          </ac:spMkLst>
        </pc:spChg>
        <pc:spChg chg="add del mod">
          <ac:chgData name="Henderson, Barron" userId="b23a2ef6-14b2-4237-8416-58d0103a2671" providerId="ADAL" clId="{074D0751-63FA-4760-A184-E0E29FB3A211}" dt="2021-03-18T19:24:31.436" v="901"/>
          <ac:spMkLst>
            <pc:docMk/>
            <pc:sldMk cId="365931949" sldId="283"/>
            <ac:spMk id="5" creationId="{21DD19EE-CC57-46E8-BC04-772D75501AF2}"/>
          </ac:spMkLst>
        </pc:spChg>
        <pc:spChg chg="add del mod">
          <ac:chgData name="Henderson, Barron" userId="b23a2ef6-14b2-4237-8416-58d0103a2671" providerId="ADAL" clId="{074D0751-63FA-4760-A184-E0E29FB3A211}" dt="2021-03-18T19:24:31.436" v="901"/>
          <ac:spMkLst>
            <pc:docMk/>
            <pc:sldMk cId="365931949" sldId="283"/>
            <ac:spMk id="6" creationId="{B04C8A74-44BF-44D3-A8A3-AF7C3C86D7C7}"/>
          </ac:spMkLst>
        </pc:spChg>
        <pc:spChg chg="add mod">
          <ac:chgData name="Henderson, Barron" userId="b23a2ef6-14b2-4237-8416-58d0103a2671" providerId="ADAL" clId="{074D0751-63FA-4760-A184-E0E29FB3A211}" dt="2021-03-18T19:31:44.982" v="1117" actId="14100"/>
          <ac:spMkLst>
            <pc:docMk/>
            <pc:sldMk cId="365931949" sldId="283"/>
            <ac:spMk id="7" creationId="{CB2F78FC-312B-45D6-B5AB-A6E9EDC36952}"/>
          </ac:spMkLst>
        </pc:spChg>
        <pc:spChg chg="add del mod">
          <ac:chgData name="Henderson, Barron" userId="b23a2ef6-14b2-4237-8416-58d0103a2671" providerId="ADAL" clId="{074D0751-63FA-4760-A184-E0E29FB3A211}" dt="2021-03-18T19:25:28.781" v="905"/>
          <ac:spMkLst>
            <pc:docMk/>
            <pc:sldMk cId="365931949" sldId="283"/>
            <ac:spMk id="8" creationId="{E4658B97-B201-4147-85C8-BFE8A6804367}"/>
          </ac:spMkLst>
        </pc:spChg>
        <pc:spChg chg="add del mod">
          <ac:chgData name="Henderson, Barron" userId="b23a2ef6-14b2-4237-8416-58d0103a2671" providerId="ADAL" clId="{074D0751-63FA-4760-A184-E0E29FB3A211}" dt="2021-03-18T19:24:38.984" v="904"/>
          <ac:spMkLst>
            <pc:docMk/>
            <pc:sldMk cId="365931949" sldId="283"/>
            <ac:spMk id="9" creationId="{B42FEE48-884D-4AF3-8F75-2EB327099E4F}"/>
          </ac:spMkLst>
        </pc:spChg>
        <pc:spChg chg="add mod">
          <ac:chgData name="Henderson, Barron" userId="b23a2ef6-14b2-4237-8416-58d0103a2671" providerId="ADAL" clId="{074D0751-63FA-4760-A184-E0E29FB3A211}" dt="2021-03-18T19:31:33.418" v="1115" actId="27636"/>
          <ac:spMkLst>
            <pc:docMk/>
            <pc:sldMk cId="365931949" sldId="283"/>
            <ac:spMk id="12" creationId="{815520B3-0F08-4AEA-8CCB-F25187D1F34E}"/>
          </ac:spMkLst>
        </pc:spChg>
        <pc:spChg chg="add mod">
          <ac:chgData name="Henderson, Barron" userId="b23a2ef6-14b2-4237-8416-58d0103a2671" providerId="ADAL" clId="{074D0751-63FA-4760-A184-E0E29FB3A211}" dt="2021-03-18T19:31:02.976" v="1109" actId="1076"/>
          <ac:spMkLst>
            <pc:docMk/>
            <pc:sldMk cId="365931949" sldId="283"/>
            <ac:spMk id="14" creationId="{0F9E35A2-7548-4C93-8D3B-F579ABAECB34}"/>
          </ac:spMkLst>
        </pc:spChg>
        <pc:picChg chg="add del mod">
          <ac:chgData name="Henderson, Barron" userId="b23a2ef6-14b2-4237-8416-58d0103a2671" providerId="ADAL" clId="{074D0751-63FA-4760-A184-E0E29FB3A211}" dt="2021-03-18T19:24:31.815" v="902"/>
          <ac:picMkLst>
            <pc:docMk/>
            <pc:sldMk cId="365931949" sldId="283"/>
            <ac:picMk id="4" creationId="{34AD1827-A8E6-4743-82EE-3332E7665C5E}"/>
          </ac:picMkLst>
        </pc:picChg>
        <pc:picChg chg="add del mod">
          <ac:chgData name="Henderson, Barron" userId="b23a2ef6-14b2-4237-8416-58d0103a2671" providerId="ADAL" clId="{074D0751-63FA-4760-A184-E0E29FB3A211}" dt="2021-03-18T19:28:39.173" v="1061" actId="478"/>
          <ac:picMkLst>
            <pc:docMk/>
            <pc:sldMk cId="365931949" sldId="283"/>
            <ac:picMk id="10" creationId="{2D943754-1560-4937-95DB-FB0CDEB323C3}"/>
          </ac:picMkLst>
        </pc:picChg>
        <pc:picChg chg="add mod">
          <ac:chgData name="Henderson, Barron" userId="b23a2ef6-14b2-4237-8416-58d0103a2671" providerId="ADAL" clId="{074D0751-63FA-4760-A184-E0E29FB3A211}" dt="2021-03-18T19:31:08.101" v="1110" actId="1076"/>
          <ac:picMkLst>
            <pc:docMk/>
            <pc:sldMk cId="365931949" sldId="283"/>
            <ac:picMk id="11" creationId="{37C77CCB-6CD6-419E-BDC5-D2197FDD5889}"/>
          </ac:picMkLst>
        </pc:picChg>
        <pc:picChg chg="add mod">
          <ac:chgData name="Henderson, Barron" userId="b23a2ef6-14b2-4237-8416-58d0103a2671" providerId="ADAL" clId="{074D0751-63FA-4760-A184-E0E29FB3A211}" dt="2021-03-18T19:31:41.006" v="1116" actId="1076"/>
          <ac:picMkLst>
            <pc:docMk/>
            <pc:sldMk cId="365931949" sldId="283"/>
            <ac:picMk id="15" creationId="{EBA7A912-6754-404A-919B-C7C52C780288}"/>
          </ac:picMkLst>
        </pc:picChg>
      </pc:sldChg>
      <pc:sldChg chg="addSp delSp modSp add mod ord">
        <pc:chgData name="Henderson, Barron" userId="b23a2ef6-14b2-4237-8416-58d0103a2671" providerId="ADAL" clId="{074D0751-63FA-4760-A184-E0E29FB3A211}" dt="2021-03-19T02:19:57.594" v="5741" actId="20577"/>
        <pc:sldMkLst>
          <pc:docMk/>
          <pc:sldMk cId="4285882271" sldId="284"/>
        </pc:sldMkLst>
        <pc:spChg chg="add mod">
          <ac:chgData name="Henderson, Barron" userId="b23a2ef6-14b2-4237-8416-58d0103a2671" providerId="ADAL" clId="{074D0751-63FA-4760-A184-E0E29FB3A211}" dt="2021-03-19T02:19:57.594" v="5741" actId="20577"/>
          <ac:spMkLst>
            <pc:docMk/>
            <pc:sldMk cId="4285882271" sldId="284"/>
            <ac:spMk id="3" creationId="{95457791-4739-4CE7-8A29-8D51A3A2794C}"/>
          </ac:spMkLst>
        </pc:spChg>
        <pc:spChg chg="add mod">
          <ac:chgData name="Henderson, Barron" userId="b23a2ef6-14b2-4237-8416-58d0103a2671" providerId="ADAL" clId="{074D0751-63FA-4760-A184-E0E29FB3A211}" dt="2021-03-19T02:19:14.139" v="5711" actId="114"/>
          <ac:spMkLst>
            <pc:docMk/>
            <pc:sldMk cId="4285882271" sldId="284"/>
            <ac:spMk id="6" creationId="{AA5562E5-5647-4DE0-ACFA-54B215DA08D9}"/>
          </ac:spMkLst>
        </pc:spChg>
        <pc:spChg chg="del">
          <ac:chgData name="Henderson, Barron" userId="b23a2ef6-14b2-4237-8416-58d0103a2671" providerId="ADAL" clId="{074D0751-63FA-4760-A184-E0E29FB3A211}" dt="2021-03-18T19:33:04.817" v="1171" actId="478"/>
          <ac:spMkLst>
            <pc:docMk/>
            <pc:sldMk cId="4285882271" sldId="284"/>
            <ac:spMk id="12" creationId="{815520B3-0F08-4AEA-8CCB-F25187D1F34E}"/>
          </ac:spMkLst>
        </pc:spChg>
        <pc:spChg chg="del mod">
          <ac:chgData name="Henderson, Barron" userId="b23a2ef6-14b2-4237-8416-58d0103a2671" providerId="ADAL" clId="{074D0751-63FA-4760-A184-E0E29FB3A211}" dt="2021-03-18T19:33:16.643" v="1175" actId="478"/>
          <ac:spMkLst>
            <pc:docMk/>
            <pc:sldMk cId="4285882271" sldId="284"/>
            <ac:spMk id="14" creationId="{0F9E35A2-7548-4C93-8D3B-F579ABAECB34}"/>
          </ac:spMkLst>
        </pc:spChg>
        <pc:picChg chg="add mod">
          <ac:chgData name="Henderson, Barron" userId="b23a2ef6-14b2-4237-8416-58d0103a2671" providerId="ADAL" clId="{074D0751-63FA-4760-A184-E0E29FB3A211}" dt="2021-03-19T02:19:29.180" v="5713" actId="1076"/>
          <ac:picMkLst>
            <pc:docMk/>
            <pc:sldMk cId="4285882271" sldId="284"/>
            <ac:picMk id="4" creationId="{AF70611D-DADC-4592-8499-01BE51899352}"/>
          </ac:picMkLst>
        </pc:picChg>
        <pc:picChg chg="add del mod">
          <ac:chgData name="Henderson, Barron" userId="b23a2ef6-14b2-4237-8416-58d0103a2671" providerId="ADAL" clId="{074D0751-63FA-4760-A184-E0E29FB3A211}" dt="2021-03-18T19:36:00.441" v="1256" actId="478"/>
          <ac:picMkLst>
            <pc:docMk/>
            <pc:sldMk cId="4285882271" sldId="284"/>
            <ac:picMk id="5" creationId="{5B127374-BD8D-4BF5-A7B6-9E7AC9C5DCF2}"/>
          </ac:picMkLst>
        </pc:picChg>
        <pc:picChg chg="del">
          <ac:chgData name="Henderson, Barron" userId="b23a2ef6-14b2-4237-8416-58d0103a2671" providerId="ADAL" clId="{074D0751-63FA-4760-A184-E0E29FB3A211}" dt="2021-03-18T19:32:32.180" v="1119" actId="478"/>
          <ac:picMkLst>
            <pc:docMk/>
            <pc:sldMk cId="4285882271" sldId="284"/>
            <ac:picMk id="11" creationId="{37C77CCB-6CD6-419E-BDC5-D2197FDD5889}"/>
          </ac:picMkLst>
        </pc:picChg>
        <pc:picChg chg="mod">
          <ac:chgData name="Henderson, Barron" userId="b23a2ef6-14b2-4237-8416-58d0103a2671" providerId="ADAL" clId="{074D0751-63FA-4760-A184-E0E29FB3A211}" dt="2021-03-18T19:35:36.574" v="1252" actId="1076"/>
          <ac:picMkLst>
            <pc:docMk/>
            <pc:sldMk cId="4285882271" sldId="284"/>
            <ac:picMk id="15" creationId="{EBA7A912-6754-404A-919B-C7C52C780288}"/>
          </ac:picMkLst>
        </pc:picChg>
      </pc:sldChg>
      <pc:sldChg chg="addSp delSp modSp new mod modNotesTx">
        <pc:chgData name="Henderson, Barron" userId="b23a2ef6-14b2-4237-8416-58d0103a2671" providerId="ADAL" clId="{074D0751-63FA-4760-A184-E0E29FB3A211}" dt="2021-03-19T02:26:51.935" v="5850" actId="1076"/>
        <pc:sldMkLst>
          <pc:docMk/>
          <pc:sldMk cId="3065119932" sldId="285"/>
        </pc:sldMkLst>
        <pc:spChg chg="del">
          <ac:chgData name="Henderson, Barron" userId="b23a2ef6-14b2-4237-8416-58d0103a2671" providerId="ADAL" clId="{074D0751-63FA-4760-A184-E0E29FB3A211}" dt="2021-03-19T02:24:13.730" v="5778" actId="478"/>
          <ac:spMkLst>
            <pc:docMk/>
            <pc:sldMk cId="3065119932" sldId="285"/>
            <ac:spMk id="2" creationId="{9FBC4E57-9AAF-4DD2-8540-BB0122DD1E7C}"/>
          </ac:spMkLst>
        </pc:spChg>
        <pc:spChg chg="del">
          <ac:chgData name="Henderson, Barron" userId="b23a2ef6-14b2-4237-8416-58d0103a2671" providerId="ADAL" clId="{074D0751-63FA-4760-A184-E0E29FB3A211}" dt="2021-03-18T19:38:28.170" v="1287"/>
          <ac:spMkLst>
            <pc:docMk/>
            <pc:sldMk cId="3065119932" sldId="285"/>
            <ac:spMk id="3" creationId="{9994932C-45E0-413D-8011-05310BFAC175}"/>
          </ac:spMkLst>
        </pc:spChg>
        <pc:spChg chg="del">
          <ac:chgData name="Henderson, Barron" userId="b23a2ef6-14b2-4237-8416-58d0103a2671" providerId="ADAL" clId="{074D0751-63FA-4760-A184-E0E29FB3A211}" dt="2021-03-18T19:38:26.560" v="1286"/>
          <ac:spMkLst>
            <pc:docMk/>
            <pc:sldMk cId="3065119932" sldId="285"/>
            <ac:spMk id="4" creationId="{F04F9B0A-7270-493D-A965-75C4A966DE88}"/>
          </ac:spMkLst>
        </pc:spChg>
        <pc:spChg chg="add del mod">
          <ac:chgData name="Henderson, Barron" userId="b23a2ef6-14b2-4237-8416-58d0103a2671" providerId="ADAL" clId="{074D0751-63FA-4760-A184-E0E29FB3A211}" dt="2021-03-18T19:39:06.741" v="1291"/>
          <ac:spMkLst>
            <pc:docMk/>
            <pc:sldMk cId="3065119932" sldId="285"/>
            <ac:spMk id="8" creationId="{DF7DC1BF-9579-431E-9253-A34BA727D1B0}"/>
          </ac:spMkLst>
        </pc:spChg>
        <pc:spChg chg="add mod">
          <ac:chgData name="Henderson, Barron" userId="b23a2ef6-14b2-4237-8416-58d0103a2671" providerId="ADAL" clId="{074D0751-63FA-4760-A184-E0E29FB3A211}" dt="2021-03-18T20:14:07.555" v="2290" actId="403"/>
          <ac:spMkLst>
            <pc:docMk/>
            <pc:sldMk cId="3065119932" sldId="285"/>
            <ac:spMk id="10" creationId="{84D0D814-A63C-4A49-A649-29598C2ADF71}"/>
          </ac:spMkLst>
        </pc:spChg>
        <pc:spChg chg="add del mod">
          <ac:chgData name="Henderson, Barron" userId="b23a2ef6-14b2-4237-8416-58d0103a2671" providerId="ADAL" clId="{074D0751-63FA-4760-A184-E0E29FB3A211}" dt="2021-03-19T02:24:16.761" v="5779" actId="478"/>
          <ac:spMkLst>
            <pc:docMk/>
            <pc:sldMk cId="3065119932" sldId="285"/>
            <ac:spMk id="12" creationId="{E4B61A90-7835-4EE1-8FB9-5AE4793D04B8}"/>
          </ac:spMkLst>
        </pc:spChg>
        <pc:spChg chg="add mod">
          <ac:chgData name="Henderson, Barron" userId="b23a2ef6-14b2-4237-8416-58d0103a2671" providerId="ADAL" clId="{074D0751-63FA-4760-A184-E0E29FB3A211}" dt="2021-03-19T02:25:01.473" v="5799" actId="1076"/>
          <ac:spMkLst>
            <pc:docMk/>
            <pc:sldMk cId="3065119932" sldId="285"/>
            <ac:spMk id="14" creationId="{7D1848EA-34BE-4F32-B434-37787DE158CC}"/>
          </ac:spMkLst>
        </pc:spChg>
        <pc:spChg chg="add mod">
          <ac:chgData name="Henderson, Barron" userId="b23a2ef6-14b2-4237-8416-58d0103a2671" providerId="ADAL" clId="{074D0751-63FA-4760-A184-E0E29FB3A211}" dt="2021-03-19T02:25:17.134" v="5811" actId="1076"/>
          <ac:spMkLst>
            <pc:docMk/>
            <pc:sldMk cId="3065119932" sldId="285"/>
            <ac:spMk id="15" creationId="{7D7C6BD9-2A51-4A2B-9C07-AF2A813307D1}"/>
          </ac:spMkLst>
        </pc:spChg>
        <pc:spChg chg="add mod">
          <ac:chgData name="Henderson, Barron" userId="b23a2ef6-14b2-4237-8416-58d0103a2671" providerId="ADAL" clId="{074D0751-63FA-4760-A184-E0E29FB3A211}" dt="2021-03-19T02:26:51.935" v="5850" actId="1076"/>
          <ac:spMkLst>
            <pc:docMk/>
            <pc:sldMk cId="3065119932" sldId="285"/>
            <ac:spMk id="16" creationId="{6D47A78C-3B20-4D93-9C82-6275F385525F}"/>
          </ac:spMkLst>
        </pc:spChg>
        <pc:spChg chg="add mod">
          <ac:chgData name="Henderson, Barron" userId="b23a2ef6-14b2-4237-8416-58d0103a2671" providerId="ADAL" clId="{074D0751-63FA-4760-A184-E0E29FB3A211}" dt="2021-03-19T02:26:09.722" v="5842" actId="1582"/>
          <ac:spMkLst>
            <pc:docMk/>
            <pc:sldMk cId="3065119932" sldId="285"/>
            <ac:spMk id="17" creationId="{BFB05E88-A30A-40A0-B9B1-FC9A115D56B8}"/>
          </ac:spMkLst>
        </pc:spChg>
        <pc:spChg chg="add mod">
          <ac:chgData name="Henderson, Barron" userId="b23a2ef6-14b2-4237-8416-58d0103a2671" providerId="ADAL" clId="{074D0751-63FA-4760-A184-E0E29FB3A211}" dt="2021-03-19T02:26:21.287" v="5845" actId="14100"/>
          <ac:spMkLst>
            <pc:docMk/>
            <pc:sldMk cId="3065119932" sldId="285"/>
            <ac:spMk id="18" creationId="{D9DD56E2-DB3A-4E0A-9F71-AC36D5A56BEF}"/>
          </ac:spMkLst>
        </pc:spChg>
        <pc:spChg chg="add mod">
          <ac:chgData name="Henderson, Barron" userId="b23a2ef6-14b2-4237-8416-58d0103a2671" providerId="ADAL" clId="{074D0751-63FA-4760-A184-E0E29FB3A211}" dt="2021-03-19T02:26:42.500" v="5849" actId="14100"/>
          <ac:spMkLst>
            <pc:docMk/>
            <pc:sldMk cId="3065119932" sldId="285"/>
            <ac:spMk id="19" creationId="{34FFD135-E480-4CDA-A2D3-FF1F356659DF}"/>
          </ac:spMkLst>
        </pc:spChg>
        <pc:picChg chg="add del mod">
          <ac:chgData name="Henderson, Barron" userId="b23a2ef6-14b2-4237-8416-58d0103a2671" providerId="ADAL" clId="{074D0751-63FA-4760-A184-E0E29FB3A211}" dt="2021-03-18T19:38:30.720" v="1288" actId="478"/>
          <ac:picMkLst>
            <pc:docMk/>
            <pc:sldMk cId="3065119932" sldId="285"/>
            <ac:picMk id="5" creationId="{ECEEDCF1-4A61-48AE-9820-8C4A79B3E835}"/>
          </ac:picMkLst>
        </pc:picChg>
        <pc:picChg chg="add del mod">
          <ac:chgData name="Henderson, Barron" userId="b23a2ef6-14b2-4237-8416-58d0103a2671" providerId="ADAL" clId="{074D0751-63FA-4760-A184-E0E29FB3A211}" dt="2021-03-19T02:23:49.736" v="5771" actId="478"/>
          <ac:picMkLst>
            <pc:docMk/>
            <pc:sldMk cId="3065119932" sldId="285"/>
            <ac:picMk id="6" creationId="{492EBB08-3AC3-4334-93AF-866941586577}"/>
          </ac:picMkLst>
        </pc:picChg>
        <pc:picChg chg="add mod">
          <ac:chgData name="Henderson, Barron" userId="b23a2ef6-14b2-4237-8416-58d0103a2671" providerId="ADAL" clId="{074D0751-63FA-4760-A184-E0E29FB3A211}" dt="2021-03-19T02:24:22.704" v="5781" actId="1076"/>
          <ac:picMkLst>
            <pc:docMk/>
            <pc:sldMk cId="3065119932" sldId="285"/>
            <ac:picMk id="9" creationId="{6CB67688-F0EE-4001-8E73-9680D1A94805}"/>
          </ac:picMkLst>
        </pc:picChg>
        <pc:picChg chg="add mod ord">
          <ac:chgData name="Henderson, Barron" userId="b23a2ef6-14b2-4237-8416-58d0103a2671" providerId="ADAL" clId="{074D0751-63FA-4760-A184-E0E29FB3A211}" dt="2021-03-19T02:25:04.518" v="5802" actId="1076"/>
          <ac:picMkLst>
            <pc:docMk/>
            <pc:sldMk cId="3065119932" sldId="285"/>
            <ac:picMk id="13" creationId="{7B7C02AC-79B4-4933-8931-07FE3CF36A2D}"/>
          </ac:picMkLst>
        </pc:picChg>
      </pc:sldChg>
      <pc:sldChg chg="addSp delSp modSp new mod modNotesTx">
        <pc:chgData name="Henderson, Barron" userId="b23a2ef6-14b2-4237-8416-58d0103a2671" providerId="ADAL" clId="{074D0751-63FA-4760-A184-E0E29FB3A211}" dt="2021-03-19T02:20:36.123" v="5769" actId="114"/>
        <pc:sldMkLst>
          <pc:docMk/>
          <pc:sldMk cId="2208803499" sldId="286"/>
        </pc:sldMkLst>
        <pc:spChg chg="mod">
          <ac:chgData name="Henderson, Barron" userId="b23a2ef6-14b2-4237-8416-58d0103a2671" providerId="ADAL" clId="{074D0751-63FA-4760-A184-E0E29FB3A211}" dt="2021-03-18T19:41:58.969" v="1338" actId="20577"/>
          <ac:spMkLst>
            <pc:docMk/>
            <pc:sldMk cId="2208803499" sldId="286"/>
            <ac:spMk id="2" creationId="{A02FC23A-72AD-432A-9D32-B8A5287F6145}"/>
          </ac:spMkLst>
        </pc:spChg>
        <pc:spChg chg="mod">
          <ac:chgData name="Henderson, Barron" userId="b23a2ef6-14b2-4237-8416-58d0103a2671" providerId="ADAL" clId="{074D0751-63FA-4760-A184-E0E29FB3A211}" dt="2021-03-19T02:20:36.123" v="5769" actId="114"/>
          <ac:spMkLst>
            <pc:docMk/>
            <pc:sldMk cId="2208803499" sldId="286"/>
            <ac:spMk id="3" creationId="{03C2E82C-70DC-41BC-A75F-9036333059A9}"/>
          </ac:spMkLst>
        </pc:spChg>
        <pc:spChg chg="del mod">
          <ac:chgData name="Henderson, Barron" userId="b23a2ef6-14b2-4237-8416-58d0103a2671" providerId="ADAL" clId="{074D0751-63FA-4760-A184-E0E29FB3A211}" dt="2021-03-18T20:00:39.565" v="2123"/>
          <ac:spMkLst>
            <pc:docMk/>
            <pc:sldMk cId="2208803499" sldId="286"/>
            <ac:spMk id="4" creationId="{F7A2BC35-C876-4F1A-BE22-96C274CDEF83}"/>
          </ac:spMkLst>
        </pc:spChg>
        <pc:spChg chg="add mod">
          <ac:chgData name="Henderson, Barron" userId="b23a2ef6-14b2-4237-8416-58d0103a2671" providerId="ADAL" clId="{074D0751-63FA-4760-A184-E0E29FB3A211}" dt="2021-03-18T20:05:18.615" v="2251" actId="1076"/>
          <ac:spMkLst>
            <pc:docMk/>
            <pc:sldMk cId="2208803499" sldId="286"/>
            <ac:spMk id="6" creationId="{6B3F5FB2-442F-4094-B53C-28D730CFB000}"/>
          </ac:spMkLst>
        </pc:spChg>
        <pc:picChg chg="add mod">
          <ac:chgData name="Henderson, Barron" userId="b23a2ef6-14b2-4237-8416-58d0103a2671" providerId="ADAL" clId="{074D0751-63FA-4760-A184-E0E29FB3A211}" dt="2021-03-18T20:05:13.312" v="2249" actId="1076"/>
          <ac:picMkLst>
            <pc:docMk/>
            <pc:sldMk cId="2208803499" sldId="286"/>
            <ac:picMk id="5" creationId="{391D2AB1-4086-40B3-B992-87FF5A2C152A}"/>
          </ac:picMkLst>
        </pc:picChg>
      </pc:sldChg>
      <pc:sldChg chg="addSp delSp modSp new del">
        <pc:chgData name="Henderson, Barron" userId="b23a2ef6-14b2-4237-8416-58d0103a2671" providerId="ADAL" clId="{074D0751-63FA-4760-A184-E0E29FB3A211}" dt="2021-03-19T02:40:21.682" v="6523" actId="47"/>
        <pc:sldMkLst>
          <pc:docMk/>
          <pc:sldMk cId="588057825" sldId="287"/>
        </pc:sldMkLst>
        <pc:spChg chg="del">
          <ac:chgData name="Henderson, Barron" userId="b23a2ef6-14b2-4237-8416-58d0103a2671" providerId="ADAL" clId="{074D0751-63FA-4760-A184-E0E29FB3A211}" dt="2021-03-18T20:15:53.463" v="2324"/>
          <ac:spMkLst>
            <pc:docMk/>
            <pc:sldMk cId="588057825" sldId="287"/>
            <ac:spMk id="2" creationId="{06291A6A-E5C7-4AFF-AB69-C1861AD08BF7}"/>
          </ac:spMkLst>
        </pc:spChg>
        <pc:spChg chg="del">
          <ac:chgData name="Henderson, Barron" userId="b23a2ef6-14b2-4237-8416-58d0103a2671" providerId="ADAL" clId="{074D0751-63FA-4760-A184-E0E29FB3A211}" dt="2021-03-18T20:15:53.463" v="2324"/>
          <ac:spMkLst>
            <pc:docMk/>
            <pc:sldMk cId="588057825" sldId="287"/>
            <ac:spMk id="3" creationId="{CDA0591E-B7B3-4007-9E4F-E04CFABDDB25}"/>
          </ac:spMkLst>
        </pc:spChg>
        <pc:spChg chg="add mod">
          <ac:chgData name="Henderson, Barron" userId="b23a2ef6-14b2-4237-8416-58d0103a2671" providerId="ADAL" clId="{074D0751-63FA-4760-A184-E0E29FB3A211}" dt="2021-03-18T20:15:53.463" v="2324"/>
          <ac:spMkLst>
            <pc:docMk/>
            <pc:sldMk cId="588057825" sldId="287"/>
            <ac:spMk id="4" creationId="{A084CD4E-66A2-4F76-B1A3-22113140F4BE}"/>
          </ac:spMkLst>
        </pc:spChg>
        <pc:spChg chg="add mod">
          <ac:chgData name="Henderson, Barron" userId="b23a2ef6-14b2-4237-8416-58d0103a2671" providerId="ADAL" clId="{074D0751-63FA-4760-A184-E0E29FB3A211}" dt="2021-03-18T20:15:53.463" v="2324"/>
          <ac:spMkLst>
            <pc:docMk/>
            <pc:sldMk cId="588057825" sldId="287"/>
            <ac:spMk id="5" creationId="{759494CE-83A1-449C-9731-112DE5423228}"/>
          </ac:spMkLst>
        </pc:spChg>
      </pc:sldChg>
      <pc:sldChg chg="modSp add mod">
        <pc:chgData name="Henderson, Barron" userId="b23a2ef6-14b2-4237-8416-58d0103a2671" providerId="ADAL" clId="{074D0751-63FA-4760-A184-E0E29FB3A211}" dt="2021-03-18T20:16:46.696" v="2422" actId="20577"/>
        <pc:sldMkLst>
          <pc:docMk/>
          <pc:sldMk cId="2014847746" sldId="288"/>
        </pc:sldMkLst>
        <pc:spChg chg="mod">
          <ac:chgData name="Henderson, Barron" userId="b23a2ef6-14b2-4237-8416-58d0103a2671" providerId="ADAL" clId="{074D0751-63FA-4760-A184-E0E29FB3A211}" dt="2021-03-18T20:16:09.568" v="2336" actId="20577"/>
          <ac:spMkLst>
            <pc:docMk/>
            <pc:sldMk cId="2014847746" sldId="288"/>
            <ac:spMk id="2" creationId="{ADE6AF0A-85EC-4DC8-8DA9-CFDDE887054F}"/>
          </ac:spMkLst>
        </pc:spChg>
        <pc:spChg chg="mod">
          <ac:chgData name="Henderson, Barron" userId="b23a2ef6-14b2-4237-8416-58d0103a2671" providerId="ADAL" clId="{074D0751-63FA-4760-A184-E0E29FB3A211}" dt="2021-03-18T20:16:46.696" v="2422" actId="20577"/>
          <ac:spMkLst>
            <pc:docMk/>
            <pc:sldMk cId="2014847746" sldId="288"/>
            <ac:spMk id="3" creationId="{8365C4FE-5C52-46A2-AF3A-497EE6DBB08F}"/>
          </ac:spMkLst>
        </pc:spChg>
      </pc:sldChg>
      <pc:sldChg chg="addSp delSp modSp new mod ord">
        <pc:chgData name="Henderson, Barron" userId="b23a2ef6-14b2-4237-8416-58d0103a2671" providerId="ADAL" clId="{074D0751-63FA-4760-A184-E0E29FB3A211}" dt="2021-03-19T02:47:21.140" v="6664" actId="27636"/>
        <pc:sldMkLst>
          <pc:docMk/>
          <pc:sldMk cId="3048827515" sldId="289"/>
        </pc:sldMkLst>
        <pc:spChg chg="del">
          <ac:chgData name="Henderson, Barron" userId="b23a2ef6-14b2-4237-8416-58d0103a2671" providerId="ADAL" clId="{074D0751-63FA-4760-A184-E0E29FB3A211}" dt="2021-03-18T20:17:57.278" v="2424"/>
          <ac:spMkLst>
            <pc:docMk/>
            <pc:sldMk cId="3048827515" sldId="289"/>
            <ac:spMk id="2" creationId="{CC849FEA-1505-49ED-BCDB-417635129EAF}"/>
          </ac:spMkLst>
        </pc:spChg>
        <pc:spChg chg="del">
          <ac:chgData name="Henderson, Barron" userId="b23a2ef6-14b2-4237-8416-58d0103a2671" providerId="ADAL" clId="{074D0751-63FA-4760-A184-E0E29FB3A211}" dt="2021-03-18T20:17:57.278" v="2424"/>
          <ac:spMkLst>
            <pc:docMk/>
            <pc:sldMk cId="3048827515" sldId="289"/>
            <ac:spMk id="3" creationId="{5F82630E-E14F-47B6-8660-6F5E3B065906}"/>
          </ac:spMkLst>
        </pc:spChg>
        <pc:spChg chg="add mod">
          <ac:chgData name="Henderson, Barron" userId="b23a2ef6-14b2-4237-8416-58d0103a2671" providerId="ADAL" clId="{074D0751-63FA-4760-A184-E0E29FB3A211}" dt="2021-03-18T20:19:54.289" v="2463" actId="20577"/>
          <ac:spMkLst>
            <pc:docMk/>
            <pc:sldMk cId="3048827515" sldId="289"/>
            <ac:spMk id="4" creationId="{C87FA719-7A89-4A31-ACAD-BA086FEFCE72}"/>
          </ac:spMkLst>
        </pc:spChg>
        <pc:spChg chg="add mod">
          <ac:chgData name="Henderson, Barron" userId="b23a2ef6-14b2-4237-8416-58d0103a2671" providerId="ADAL" clId="{074D0751-63FA-4760-A184-E0E29FB3A211}" dt="2021-03-19T02:47:21.140" v="6664" actId="27636"/>
          <ac:spMkLst>
            <pc:docMk/>
            <pc:sldMk cId="3048827515" sldId="289"/>
            <ac:spMk id="5" creationId="{4A627870-3ED7-4F3B-82F9-630847939622}"/>
          </ac:spMkLst>
        </pc:spChg>
      </pc:sldChg>
      <pc:sldChg chg="addSp delSp modSp new del mod">
        <pc:chgData name="Henderson, Barron" userId="b23a2ef6-14b2-4237-8416-58d0103a2671" providerId="ADAL" clId="{074D0751-63FA-4760-A184-E0E29FB3A211}" dt="2021-03-18T20:52:38.297" v="3666" actId="47"/>
        <pc:sldMkLst>
          <pc:docMk/>
          <pc:sldMk cId="1618767567" sldId="290"/>
        </pc:sldMkLst>
        <pc:spChg chg="del">
          <ac:chgData name="Henderson, Barron" userId="b23a2ef6-14b2-4237-8416-58d0103a2671" providerId="ADAL" clId="{074D0751-63FA-4760-A184-E0E29FB3A211}" dt="2021-03-18T20:20:11.007" v="2465"/>
          <ac:spMkLst>
            <pc:docMk/>
            <pc:sldMk cId="1618767567" sldId="290"/>
            <ac:spMk id="2" creationId="{BD6C5818-CCBB-4AE2-9AA0-B656B494EF74}"/>
          </ac:spMkLst>
        </pc:spChg>
        <pc:spChg chg="del">
          <ac:chgData name="Henderson, Barron" userId="b23a2ef6-14b2-4237-8416-58d0103a2671" providerId="ADAL" clId="{074D0751-63FA-4760-A184-E0E29FB3A211}" dt="2021-03-18T20:20:11.007" v="2465"/>
          <ac:spMkLst>
            <pc:docMk/>
            <pc:sldMk cId="1618767567" sldId="290"/>
            <ac:spMk id="3" creationId="{6407E732-8773-4B6A-9D19-E39FBA1788FC}"/>
          </ac:spMkLst>
        </pc:spChg>
        <pc:spChg chg="add mod">
          <ac:chgData name="Henderson, Barron" userId="b23a2ef6-14b2-4237-8416-58d0103a2671" providerId="ADAL" clId="{074D0751-63FA-4760-A184-E0E29FB3A211}" dt="2021-03-18T20:20:14.129" v="2472" actId="20577"/>
          <ac:spMkLst>
            <pc:docMk/>
            <pc:sldMk cId="1618767567" sldId="290"/>
            <ac:spMk id="4" creationId="{FFA10B49-5AE5-4CAC-ABDD-AD40B35284F1}"/>
          </ac:spMkLst>
        </pc:spChg>
        <pc:spChg chg="add mod">
          <ac:chgData name="Henderson, Barron" userId="b23a2ef6-14b2-4237-8416-58d0103a2671" providerId="ADAL" clId="{074D0751-63FA-4760-A184-E0E29FB3A211}" dt="2021-03-18T20:20:11.007" v="2465"/>
          <ac:spMkLst>
            <pc:docMk/>
            <pc:sldMk cId="1618767567" sldId="290"/>
            <ac:spMk id="5" creationId="{E57E5F61-842E-468C-B0EA-E68C1A39BD4D}"/>
          </ac:spMkLst>
        </pc:spChg>
      </pc:sldChg>
      <pc:sldChg chg="addSp delSp modSp new mod modNotesTx">
        <pc:chgData name="Henderson, Barron" userId="b23a2ef6-14b2-4237-8416-58d0103a2671" providerId="ADAL" clId="{074D0751-63FA-4760-A184-E0E29FB3A211}" dt="2021-03-18T20:36:25.085" v="3084" actId="21"/>
        <pc:sldMkLst>
          <pc:docMk/>
          <pc:sldMk cId="2278686651" sldId="291"/>
        </pc:sldMkLst>
        <pc:spChg chg="del">
          <ac:chgData name="Henderson, Barron" userId="b23a2ef6-14b2-4237-8416-58d0103a2671" providerId="ADAL" clId="{074D0751-63FA-4760-A184-E0E29FB3A211}" dt="2021-03-18T20:21:02.943" v="2477"/>
          <ac:spMkLst>
            <pc:docMk/>
            <pc:sldMk cId="2278686651" sldId="291"/>
            <ac:spMk id="2" creationId="{ADDEF5CD-6C3D-4EF6-8F15-69AF6E90C746}"/>
          </ac:spMkLst>
        </pc:spChg>
        <pc:spChg chg="del">
          <ac:chgData name="Henderson, Barron" userId="b23a2ef6-14b2-4237-8416-58d0103a2671" providerId="ADAL" clId="{074D0751-63FA-4760-A184-E0E29FB3A211}" dt="2021-03-18T20:20:27.385" v="2474"/>
          <ac:spMkLst>
            <pc:docMk/>
            <pc:sldMk cId="2278686651" sldId="291"/>
            <ac:spMk id="3" creationId="{70EF0E61-300B-4E57-967F-94D65C6F6BBA}"/>
          </ac:spMkLst>
        </pc:spChg>
        <pc:spChg chg="add del mod">
          <ac:chgData name="Henderson, Barron" userId="b23a2ef6-14b2-4237-8416-58d0103a2671" providerId="ADAL" clId="{074D0751-63FA-4760-A184-E0E29FB3A211}" dt="2021-03-18T20:21:02.943" v="2477"/>
          <ac:spMkLst>
            <pc:docMk/>
            <pc:sldMk cId="2278686651" sldId="291"/>
            <ac:spMk id="6" creationId="{30C7A989-7A92-4142-A4D5-5A6A142F1B28}"/>
          </ac:spMkLst>
        </pc:spChg>
        <pc:spChg chg="add mod">
          <ac:chgData name="Henderson, Barron" userId="b23a2ef6-14b2-4237-8416-58d0103a2671" providerId="ADAL" clId="{074D0751-63FA-4760-A184-E0E29FB3A211}" dt="2021-03-18T20:24:49.753" v="2616" actId="20577"/>
          <ac:spMkLst>
            <pc:docMk/>
            <pc:sldMk cId="2278686651" sldId="291"/>
            <ac:spMk id="7" creationId="{4190333A-C889-45F8-BC86-524748A2100E}"/>
          </ac:spMkLst>
        </pc:spChg>
        <pc:spChg chg="add mod">
          <ac:chgData name="Henderson, Barron" userId="b23a2ef6-14b2-4237-8416-58d0103a2671" providerId="ADAL" clId="{074D0751-63FA-4760-A184-E0E29FB3A211}" dt="2021-03-18T20:24:05.195" v="2518" actId="1076"/>
          <ac:spMkLst>
            <pc:docMk/>
            <pc:sldMk cId="2278686651" sldId="291"/>
            <ac:spMk id="9" creationId="{B1141364-99C4-41C9-99CA-90ACD9334675}"/>
          </ac:spMkLst>
        </pc:spChg>
        <pc:picChg chg="add del mod">
          <ac:chgData name="Henderson, Barron" userId="b23a2ef6-14b2-4237-8416-58d0103a2671" providerId="ADAL" clId="{074D0751-63FA-4760-A184-E0E29FB3A211}" dt="2021-03-18T20:20:59.686" v="2476" actId="478"/>
          <ac:picMkLst>
            <pc:docMk/>
            <pc:sldMk cId="2278686651" sldId="291"/>
            <ac:picMk id="4" creationId="{581CEDE4-12C0-4F07-BCCA-8E11A2B6BDE3}"/>
          </ac:picMkLst>
        </pc:picChg>
        <pc:picChg chg="add del mod">
          <ac:chgData name="Henderson, Barron" userId="b23a2ef6-14b2-4237-8416-58d0103a2671" providerId="ADAL" clId="{074D0751-63FA-4760-A184-E0E29FB3A211}" dt="2021-03-18T20:22:30.967" v="2505" actId="478"/>
          <ac:picMkLst>
            <pc:docMk/>
            <pc:sldMk cId="2278686651" sldId="291"/>
            <ac:picMk id="8" creationId="{644A79B2-5E9E-49F4-9A01-BFA3B752255C}"/>
          </ac:picMkLst>
        </pc:picChg>
        <pc:picChg chg="add mod">
          <ac:chgData name="Henderson, Barron" userId="b23a2ef6-14b2-4237-8416-58d0103a2671" providerId="ADAL" clId="{074D0751-63FA-4760-A184-E0E29FB3A211}" dt="2021-03-18T20:23:30.074" v="2513" actId="1076"/>
          <ac:picMkLst>
            <pc:docMk/>
            <pc:sldMk cId="2278686651" sldId="291"/>
            <ac:picMk id="10" creationId="{A50B92D4-54AE-4728-83AD-E167E8BF53A5}"/>
          </ac:picMkLst>
        </pc:picChg>
        <pc:picChg chg="add del mod">
          <ac:chgData name="Henderson, Barron" userId="b23a2ef6-14b2-4237-8416-58d0103a2671" providerId="ADAL" clId="{074D0751-63FA-4760-A184-E0E29FB3A211}" dt="2021-03-18T20:36:25.085" v="3084" actId="21"/>
          <ac:picMkLst>
            <pc:docMk/>
            <pc:sldMk cId="2278686651" sldId="291"/>
            <ac:picMk id="11" creationId="{F313D0FF-98D6-4E33-8E26-1B94ACF09129}"/>
          </ac:picMkLst>
        </pc:picChg>
        <pc:picChg chg="add del mod">
          <ac:chgData name="Henderson, Barron" userId="b23a2ef6-14b2-4237-8416-58d0103a2671" providerId="ADAL" clId="{074D0751-63FA-4760-A184-E0E29FB3A211}" dt="2021-03-18T20:36:25.085" v="3084" actId="21"/>
          <ac:picMkLst>
            <pc:docMk/>
            <pc:sldMk cId="2278686651" sldId="291"/>
            <ac:picMk id="12" creationId="{4DF65E60-6090-4FAB-9969-C2ADA3E0668E}"/>
          </ac:picMkLst>
        </pc:picChg>
      </pc:sldChg>
      <pc:sldChg chg="addSp delSp modSp new mod modNotesTx">
        <pc:chgData name="Henderson, Barron" userId="b23a2ef6-14b2-4237-8416-58d0103a2671" providerId="ADAL" clId="{074D0751-63FA-4760-A184-E0E29FB3A211}" dt="2021-03-18T20:44:32.025" v="3263" actId="20577"/>
        <pc:sldMkLst>
          <pc:docMk/>
          <pc:sldMk cId="1066690824" sldId="292"/>
        </pc:sldMkLst>
        <pc:spChg chg="mod">
          <ac:chgData name="Henderson, Barron" userId="b23a2ef6-14b2-4237-8416-58d0103a2671" providerId="ADAL" clId="{074D0751-63FA-4760-A184-E0E29FB3A211}" dt="2021-03-18T20:37:48.434" v="3108"/>
          <ac:spMkLst>
            <pc:docMk/>
            <pc:sldMk cId="1066690824" sldId="292"/>
            <ac:spMk id="2" creationId="{D9B4EB3A-AF44-434E-BFE6-0DA1D9127C5C}"/>
          </ac:spMkLst>
        </pc:spChg>
        <pc:spChg chg="add mod">
          <ac:chgData name="Henderson, Barron" userId="b23a2ef6-14b2-4237-8416-58d0103a2671" providerId="ADAL" clId="{074D0751-63FA-4760-A184-E0E29FB3A211}" dt="2021-03-18T20:40:37.265" v="3155" actId="1076"/>
          <ac:spMkLst>
            <pc:docMk/>
            <pc:sldMk cId="1066690824" sldId="292"/>
            <ac:spMk id="11" creationId="{4C839885-5F07-4233-A5D8-ADE86733FE7F}"/>
          </ac:spMkLst>
        </pc:spChg>
        <pc:spChg chg="add mod">
          <ac:chgData name="Henderson, Barron" userId="b23a2ef6-14b2-4237-8416-58d0103a2671" providerId="ADAL" clId="{074D0751-63FA-4760-A184-E0E29FB3A211}" dt="2021-03-18T20:43:34.308" v="3238" actId="1038"/>
          <ac:spMkLst>
            <pc:docMk/>
            <pc:sldMk cId="1066690824" sldId="292"/>
            <ac:spMk id="12" creationId="{9FEB02CB-1F58-4FA5-94D1-5AC4E32D5C9B}"/>
          </ac:spMkLst>
        </pc:spChg>
        <pc:spChg chg="add mod">
          <ac:chgData name="Henderson, Barron" userId="b23a2ef6-14b2-4237-8416-58d0103a2671" providerId="ADAL" clId="{074D0751-63FA-4760-A184-E0E29FB3A211}" dt="2021-03-18T20:44:32.025" v="3263" actId="20577"/>
          <ac:spMkLst>
            <pc:docMk/>
            <pc:sldMk cId="1066690824" sldId="292"/>
            <ac:spMk id="20" creationId="{BE88AB8C-8334-4918-9A9C-4198C0FED244}"/>
          </ac:spMkLst>
        </pc:spChg>
        <pc:spChg chg="add mod ord">
          <ac:chgData name="Henderson, Barron" userId="b23a2ef6-14b2-4237-8416-58d0103a2671" providerId="ADAL" clId="{074D0751-63FA-4760-A184-E0E29FB3A211}" dt="2021-03-18T20:43:47.050" v="3243" actId="14100"/>
          <ac:spMkLst>
            <pc:docMk/>
            <pc:sldMk cId="1066690824" sldId="292"/>
            <ac:spMk id="21" creationId="{03D59C83-E9D7-4F7E-95FA-BE1D9AB0B1F2}"/>
          </ac:spMkLst>
        </pc:spChg>
        <pc:spChg chg="add mod ord">
          <ac:chgData name="Henderson, Barron" userId="b23a2ef6-14b2-4237-8416-58d0103a2671" providerId="ADAL" clId="{074D0751-63FA-4760-A184-E0E29FB3A211}" dt="2021-03-18T20:43:24.756" v="3219" actId="167"/>
          <ac:spMkLst>
            <pc:docMk/>
            <pc:sldMk cId="1066690824" sldId="292"/>
            <ac:spMk id="22" creationId="{C0AD7BB9-2E1C-4C20-B12B-272B5CEC4EFB}"/>
          </ac:spMkLst>
        </pc:spChg>
        <pc:picChg chg="add del mod">
          <ac:chgData name="Henderson, Barron" userId="b23a2ef6-14b2-4237-8416-58d0103a2671" providerId="ADAL" clId="{074D0751-63FA-4760-A184-E0E29FB3A211}" dt="2021-03-18T20:25:40.858" v="2622" actId="478"/>
          <ac:picMkLst>
            <pc:docMk/>
            <pc:sldMk cId="1066690824" sldId="292"/>
            <ac:picMk id="3" creationId="{035F0F5A-6ED0-42FE-B4FB-39962EDB3529}"/>
          </ac:picMkLst>
        </pc:picChg>
        <pc:picChg chg="add mod">
          <ac:chgData name="Henderson, Barron" userId="b23a2ef6-14b2-4237-8416-58d0103a2671" providerId="ADAL" clId="{074D0751-63FA-4760-A184-E0E29FB3A211}" dt="2021-03-18T20:40:37.265" v="3155" actId="1076"/>
          <ac:picMkLst>
            <pc:docMk/>
            <pc:sldMk cId="1066690824" sldId="292"/>
            <ac:picMk id="4" creationId="{721991E6-AEE4-4648-8628-F5EB326C0E8A}"/>
          </ac:picMkLst>
        </pc:picChg>
        <pc:picChg chg="add del mod">
          <ac:chgData name="Henderson, Barron" userId="b23a2ef6-14b2-4237-8416-58d0103a2671" providerId="ADAL" clId="{074D0751-63FA-4760-A184-E0E29FB3A211}" dt="2021-03-18T20:36:36.044" v="3088"/>
          <ac:picMkLst>
            <pc:docMk/>
            <pc:sldMk cId="1066690824" sldId="292"/>
            <ac:picMk id="15" creationId="{45172198-42B8-4EDB-8FD7-2C868C2D0927}"/>
          </ac:picMkLst>
        </pc:picChg>
        <pc:picChg chg="add del mod">
          <ac:chgData name="Henderson, Barron" userId="b23a2ef6-14b2-4237-8416-58d0103a2671" providerId="ADAL" clId="{074D0751-63FA-4760-A184-E0E29FB3A211}" dt="2021-03-18T20:36:36.044" v="3088"/>
          <ac:picMkLst>
            <pc:docMk/>
            <pc:sldMk cId="1066690824" sldId="292"/>
            <ac:picMk id="16" creationId="{16C36F23-217A-4737-B715-152DDCEA76F2}"/>
          </ac:picMkLst>
        </pc:picChg>
        <pc:cxnChg chg="add mod">
          <ac:chgData name="Henderson, Barron" userId="b23a2ef6-14b2-4237-8416-58d0103a2671" providerId="ADAL" clId="{074D0751-63FA-4760-A184-E0E29FB3A211}" dt="2021-03-18T20:40:37.265" v="3155" actId="1076"/>
          <ac:cxnSpMkLst>
            <pc:docMk/>
            <pc:sldMk cId="1066690824" sldId="292"/>
            <ac:cxnSpMk id="6" creationId="{5D0F6D41-9D9A-4EF0-871D-73230B8CB4DD}"/>
          </ac:cxnSpMkLst>
        </pc:cxnChg>
        <pc:cxnChg chg="add mod">
          <ac:chgData name="Henderson, Barron" userId="b23a2ef6-14b2-4237-8416-58d0103a2671" providerId="ADAL" clId="{074D0751-63FA-4760-A184-E0E29FB3A211}" dt="2021-03-18T20:40:37.265" v="3155" actId="1076"/>
          <ac:cxnSpMkLst>
            <pc:docMk/>
            <pc:sldMk cId="1066690824" sldId="292"/>
            <ac:cxnSpMk id="7" creationId="{E1C1B88D-1844-4595-A271-B5D2678D08D3}"/>
          </ac:cxnSpMkLst>
        </pc:cxnChg>
        <pc:cxnChg chg="add mod">
          <ac:chgData name="Henderson, Barron" userId="b23a2ef6-14b2-4237-8416-58d0103a2671" providerId="ADAL" clId="{074D0751-63FA-4760-A184-E0E29FB3A211}" dt="2021-03-18T20:40:37.265" v="3155" actId="1076"/>
          <ac:cxnSpMkLst>
            <pc:docMk/>
            <pc:sldMk cId="1066690824" sldId="292"/>
            <ac:cxnSpMk id="10" creationId="{8C3C35CE-0CB8-46AB-9624-60839678EDBB}"/>
          </ac:cxnSpMkLst>
        </pc:cxnChg>
        <pc:cxnChg chg="add mod">
          <ac:chgData name="Henderson, Barron" userId="b23a2ef6-14b2-4237-8416-58d0103a2671" providerId="ADAL" clId="{074D0751-63FA-4760-A184-E0E29FB3A211}" dt="2021-03-18T20:40:37.265" v="3155" actId="1076"/>
          <ac:cxnSpMkLst>
            <pc:docMk/>
            <pc:sldMk cId="1066690824" sldId="292"/>
            <ac:cxnSpMk id="13" creationId="{B182A84F-A7C3-44ED-A34E-67BE763C7B59}"/>
          </ac:cxnSpMkLst>
        </pc:cxnChg>
      </pc:sldChg>
      <pc:sldChg chg="addSp delSp modSp new mod ord">
        <pc:chgData name="Henderson, Barron" userId="b23a2ef6-14b2-4237-8416-58d0103a2671" providerId="ADAL" clId="{074D0751-63FA-4760-A184-E0E29FB3A211}" dt="2021-03-18T20:45:31.458" v="3344" actId="20577"/>
        <pc:sldMkLst>
          <pc:docMk/>
          <pc:sldMk cId="1279522212" sldId="293"/>
        </pc:sldMkLst>
        <pc:spChg chg="del">
          <ac:chgData name="Henderson, Barron" userId="b23a2ef6-14b2-4237-8416-58d0103a2671" providerId="ADAL" clId="{074D0751-63FA-4760-A184-E0E29FB3A211}" dt="2021-03-18T20:31:40.503" v="2750"/>
          <ac:spMkLst>
            <pc:docMk/>
            <pc:sldMk cId="1279522212" sldId="293"/>
            <ac:spMk id="2" creationId="{C2FA7984-46F6-48EE-B99E-71BD713E7D1F}"/>
          </ac:spMkLst>
        </pc:spChg>
        <pc:spChg chg="add del mod">
          <ac:chgData name="Henderson, Barron" userId="b23a2ef6-14b2-4237-8416-58d0103a2671" providerId="ADAL" clId="{074D0751-63FA-4760-A184-E0E29FB3A211}" dt="2021-03-18T20:44:44.977" v="3264" actId="478"/>
          <ac:spMkLst>
            <pc:docMk/>
            <pc:sldMk cId="1279522212" sldId="293"/>
            <ac:spMk id="4" creationId="{E1CE3069-92F0-4BB0-A803-548691C37AA5}"/>
          </ac:spMkLst>
        </pc:spChg>
        <pc:spChg chg="add mod">
          <ac:chgData name="Henderson, Barron" userId="b23a2ef6-14b2-4237-8416-58d0103a2671" providerId="ADAL" clId="{074D0751-63FA-4760-A184-E0E29FB3A211}" dt="2021-03-18T20:30:24.773" v="2701" actId="1076"/>
          <ac:spMkLst>
            <pc:docMk/>
            <pc:sldMk cId="1279522212" sldId="293"/>
            <ac:spMk id="5" creationId="{BA9BD5E9-393B-440E-88D0-C6318A7AFB67}"/>
          </ac:spMkLst>
        </pc:spChg>
        <pc:spChg chg="add mod">
          <ac:chgData name="Henderson, Barron" userId="b23a2ef6-14b2-4237-8416-58d0103a2671" providerId="ADAL" clId="{074D0751-63FA-4760-A184-E0E29FB3A211}" dt="2021-03-18T20:30:30.805" v="2703" actId="1076"/>
          <ac:spMkLst>
            <pc:docMk/>
            <pc:sldMk cId="1279522212" sldId="293"/>
            <ac:spMk id="6" creationId="{F52CA62A-2B95-4520-8CE4-A61B4A24AA5C}"/>
          </ac:spMkLst>
        </pc:spChg>
        <pc:spChg chg="add mod">
          <ac:chgData name="Henderson, Barron" userId="b23a2ef6-14b2-4237-8416-58d0103a2671" providerId="ADAL" clId="{074D0751-63FA-4760-A184-E0E29FB3A211}" dt="2021-03-18T20:30:52.220" v="2708" actId="1035"/>
          <ac:spMkLst>
            <pc:docMk/>
            <pc:sldMk cId="1279522212" sldId="293"/>
            <ac:spMk id="7" creationId="{2B019726-3578-4DF6-A4B3-971D64C70FB4}"/>
          </ac:spMkLst>
        </pc:spChg>
        <pc:spChg chg="add mod">
          <ac:chgData name="Henderson, Barron" userId="b23a2ef6-14b2-4237-8416-58d0103a2671" providerId="ADAL" clId="{074D0751-63FA-4760-A184-E0E29FB3A211}" dt="2021-03-18T20:30:59.100" v="2710" actId="1076"/>
          <ac:spMkLst>
            <pc:docMk/>
            <pc:sldMk cId="1279522212" sldId="293"/>
            <ac:spMk id="8" creationId="{7DE9FA41-A5AB-4023-9E2F-29796176B905}"/>
          </ac:spMkLst>
        </pc:spChg>
        <pc:spChg chg="add mod">
          <ac:chgData name="Henderson, Barron" userId="b23a2ef6-14b2-4237-8416-58d0103a2671" providerId="ADAL" clId="{074D0751-63FA-4760-A184-E0E29FB3A211}" dt="2021-03-18T20:31:06.769" v="2714" actId="1076"/>
          <ac:spMkLst>
            <pc:docMk/>
            <pc:sldMk cId="1279522212" sldId="293"/>
            <ac:spMk id="9" creationId="{A81948B2-B7B5-41D5-8E26-B0953D212E96}"/>
          </ac:spMkLst>
        </pc:spChg>
        <pc:spChg chg="add mod">
          <ac:chgData name="Henderson, Barron" userId="b23a2ef6-14b2-4237-8416-58d0103a2671" providerId="ADAL" clId="{074D0751-63FA-4760-A184-E0E29FB3A211}" dt="2021-03-18T20:31:11.091" v="2716" actId="1076"/>
          <ac:spMkLst>
            <pc:docMk/>
            <pc:sldMk cId="1279522212" sldId="293"/>
            <ac:spMk id="10" creationId="{3DAA3DCC-769B-4A9B-A86C-C2E0056FC788}"/>
          </ac:spMkLst>
        </pc:spChg>
        <pc:spChg chg="add mod">
          <ac:chgData name="Henderson, Barron" userId="b23a2ef6-14b2-4237-8416-58d0103a2671" providerId="ADAL" clId="{074D0751-63FA-4760-A184-E0E29FB3A211}" dt="2021-03-18T20:31:16.134" v="2721" actId="1036"/>
          <ac:spMkLst>
            <pc:docMk/>
            <pc:sldMk cId="1279522212" sldId="293"/>
            <ac:spMk id="11" creationId="{584A6DAC-B73C-4BA9-A6C3-404EF3A0B6C8}"/>
          </ac:spMkLst>
        </pc:spChg>
        <pc:spChg chg="add mod">
          <ac:chgData name="Henderson, Barron" userId="b23a2ef6-14b2-4237-8416-58d0103a2671" providerId="ADAL" clId="{074D0751-63FA-4760-A184-E0E29FB3A211}" dt="2021-03-18T20:31:23.686" v="2745" actId="1037"/>
          <ac:spMkLst>
            <pc:docMk/>
            <pc:sldMk cId="1279522212" sldId="293"/>
            <ac:spMk id="12" creationId="{FF7CCEE1-325D-49F8-84D5-B785C8C3AED4}"/>
          </ac:spMkLst>
        </pc:spChg>
        <pc:spChg chg="add mod">
          <ac:chgData name="Henderson, Barron" userId="b23a2ef6-14b2-4237-8416-58d0103a2671" providerId="ADAL" clId="{074D0751-63FA-4760-A184-E0E29FB3A211}" dt="2021-03-18T20:31:34.554" v="2749" actId="14100"/>
          <ac:spMkLst>
            <pc:docMk/>
            <pc:sldMk cId="1279522212" sldId="293"/>
            <ac:spMk id="13" creationId="{2E83584F-B37C-49CA-8CA2-4D52F43BFED3}"/>
          </ac:spMkLst>
        </pc:spChg>
        <pc:spChg chg="add mod">
          <ac:chgData name="Henderson, Barron" userId="b23a2ef6-14b2-4237-8416-58d0103a2671" providerId="ADAL" clId="{074D0751-63FA-4760-A184-E0E29FB3A211}" dt="2021-03-18T20:33:09.303" v="2958" actId="20577"/>
          <ac:spMkLst>
            <pc:docMk/>
            <pc:sldMk cId="1279522212" sldId="293"/>
            <ac:spMk id="14" creationId="{0B4C697B-6AB4-4FD4-8F23-CF94D213DBDB}"/>
          </ac:spMkLst>
        </pc:spChg>
        <pc:spChg chg="add mod">
          <ac:chgData name="Henderson, Barron" userId="b23a2ef6-14b2-4237-8416-58d0103a2671" providerId="ADAL" clId="{074D0751-63FA-4760-A184-E0E29FB3A211}" dt="2021-03-18T20:45:31.458" v="3344" actId="20577"/>
          <ac:spMkLst>
            <pc:docMk/>
            <pc:sldMk cId="1279522212" sldId="293"/>
            <ac:spMk id="15" creationId="{F57D67DF-CFEF-4A1E-9FDF-33E258CF2FBC}"/>
          </ac:spMkLst>
        </pc:spChg>
        <pc:picChg chg="add mod">
          <ac:chgData name="Henderson, Barron" userId="b23a2ef6-14b2-4237-8416-58d0103a2671" providerId="ADAL" clId="{074D0751-63FA-4760-A184-E0E29FB3A211}" dt="2021-03-18T20:31:02.842" v="2713" actId="1076"/>
          <ac:picMkLst>
            <pc:docMk/>
            <pc:sldMk cId="1279522212" sldId="293"/>
            <ac:picMk id="3" creationId="{DE903B80-8526-4BE1-8492-ACD61CC00412}"/>
          </ac:picMkLst>
        </pc:picChg>
      </pc:sldChg>
      <pc:sldChg chg="addSp modSp new mod ord">
        <pc:chgData name="Henderson, Barron" userId="b23a2ef6-14b2-4237-8416-58d0103a2671" providerId="ADAL" clId="{074D0751-63FA-4760-A184-E0E29FB3A211}" dt="2021-03-18T20:47:41.337" v="3449" actId="20577"/>
        <pc:sldMkLst>
          <pc:docMk/>
          <pc:sldMk cId="3767207139" sldId="294"/>
        </pc:sldMkLst>
        <pc:spChg chg="mod">
          <ac:chgData name="Henderson, Barron" userId="b23a2ef6-14b2-4237-8416-58d0103a2671" providerId="ADAL" clId="{074D0751-63FA-4760-A184-E0E29FB3A211}" dt="2021-03-18T20:34:58.242" v="3045"/>
          <ac:spMkLst>
            <pc:docMk/>
            <pc:sldMk cId="3767207139" sldId="294"/>
            <ac:spMk id="2" creationId="{C19400F8-2D64-4935-AFC8-5674B8E439B4}"/>
          </ac:spMkLst>
        </pc:spChg>
        <pc:spChg chg="add mod">
          <ac:chgData name="Henderson, Barron" userId="b23a2ef6-14b2-4237-8416-58d0103a2671" providerId="ADAL" clId="{074D0751-63FA-4760-A184-E0E29FB3A211}" dt="2021-03-18T20:47:41.337" v="3449" actId="20577"/>
          <ac:spMkLst>
            <pc:docMk/>
            <pc:sldMk cId="3767207139" sldId="294"/>
            <ac:spMk id="4" creationId="{71045300-89DD-4902-9435-5EB1D529666F}"/>
          </ac:spMkLst>
        </pc:spChg>
        <pc:picChg chg="add mod">
          <ac:chgData name="Henderson, Barron" userId="b23a2ef6-14b2-4237-8416-58d0103a2671" providerId="ADAL" clId="{074D0751-63FA-4760-A184-E0E29FB3A211}" dt="2021-03-18T20:47:21.601" v="3390" actId="14100"/>
          <ac:picMkLst>
            <pc:docMk/>
            <pc:sldMk cId="3767207139" sldId="294"/>
            <ac:picMk id="3" creationId="{CB48501A-8655-4119-AE63-DE888A3CECF9}"/>
          </ac:picMkLst>
        </pc:picChg>
        <pc:picChg chg="add mod">
          <ac:chgData name="Henderson, Barron" userId="b23a2ef6-14b2-4237-8416-58d0103a2671" providerId="ADAL" clId="{074D0751-63FA-4760-A184-E0E29FB3A211}" dt="2021-03-18T20:47:03.855" v="3360" actId="1076"/>
          <ac:picMkLst>
            <pc:docMk/>
            <pc:sldMk cId="3767207139" sldId="294"/>
            <ac:picMk id="5" creationId="{A7AF9F21-4785-45D8-9A28-5EBFEE70B07D}"/>
          </ac:picMkLst>
        </pc:picChg>
      </pc:sldChg>
      <pc:sldChg chg="modSp new del mod">
        <pc:chgData name="Henderson, Barron" userId="b23a2ef6-14b2-4237-8416-58d0103a2671" providerId="ADAL" clId="{074D0751-63FA-4760-A184-E0E29FB3A211}" dt="2021-03-19T02:44:52.478" v="6655" actId="47"/>
        <pc:sldMkLst>
          <pc:docMk/>
          <pc:sldMk cId="3095692385" sldId="295"/>
        </pc:sldMkLst>
        <pc:spChg chg="mod">
          <ac:chgData name="Henderson, Barron" userId="b23a2ef6-14b2-4237-8416-58d0103a2671" providerId="ADAL" clId="{074D0751-63FA-4760-A184-E0E29FB3A211}" dt="2021-03-18T20:50:16.802" v="3459" actId="20577"/>
          <ac:spMkLst>
            <pc:docMk/>
            <pc:sldMk cId="3095692385" sldId="295"/>
            <ac:spMk id="2" creationId="{5D4B9DD9-CA50-4AAC-8663-FA6BB25E9B85}"/>
          </ac:spMkLst>
        </pc:spChg>
      </pc:sldChg>
      <pc:sldChg chg="new del">
        <pc:chgData name="Henderson, Barron" userId="b23a2ef6-14b2-4237-8416-58d0103a2671" providerId="ADAL" clId="{074D0751-63FA-4760-A184-E0E29FB3A211}" dt="2021-03-18T20:49:41.883" v="3451" actId="47"/>
        <pc:sldMkLst>
          <pc:docMk/>
          <pc:sldMk cId="4086855717" sldId="295"/>
        </pc:sldMkLst>
      </pc:sldChg>
      <pc:sldChg chg="delSp modSp add mod delAnim modAnim">
        <pc:chgData name="Henderson, Barron" userId="b23a2ef6-14b2-4237-8416-58d0103a2671" providerId="ADAL" clId="{074D0751-63FA-4760-A184-E0E29FB3A211}" dt="2021-03-19T02:32:46.084" v="6037"/>
        <pc:sldMkLst>
          <pc:docMk/>
          <pc:sldMk cId="1031537313" sldId="296"/>
        </pc:sldMkLst>
        <pc:spChg chg="del">
          <ac:chgData name="Henderson, Barron" userId="b23a2ef6-14b2-4237-8416-58d0103a2671" providerId="ADAL" clId="{074D0751-63FA-4760-A184-E0E29FB3A211}" dt="2021-03-18T20:54:11.381" v="3682" actId="478"/>
          <ac:spMkLst>
            <pc:docMk/>
            <pc:sldMk cId="1031537313" sldId="296"/>
            <ac:spMk id="16" creationId="{206E7046-B6AA-4ED5-8DCB-351575CD1C90}"/>
          </ac:spMkLst>
        </pc:spChg>
        <pc:spChg chg="del">
          <ac:chgData name="Henderson, Barron" userId="b23a2ef6-14b2-4237-8416-58d0103a2671" providerId="ADAL" clId="{074D0751-63FA-4760-A184-E0E29FB3A211}" dt="2021-03-18T20:54:06.404" v="3681" actId="478"/>
          <ac:spMkLst>
            <pc:docMk/>
            <pc:sldMk cId="1031537313" sldId="296"/>
            <ac:spMk id="17" creationId="{C19E40EF-E4C5-4F32-B066-65B45C6C2220}"/>
          </ac:spMkLst>
        </pc:spChg>
        <pc:spChg chg="mod">
          <ac:chgData name="Henderson, Barron" userId="b23a2ef6-14b2-4237-8416-58d0103a2671" providerId="ADAL" clId="{074D0751-63FA-4760-A184-E0E29FB3A211}" dt="2021-03-19T02:01:30.439" v="5038" actId="20577"/>
          <ac:spMkLst>
            <pc:docMk/>
            <pc:sldMk cId="1031537313" sldId="296"/>
            <ac:spMk id="18" creationId="{00360E81-6402-42AE-92E3-1D67DD9F12C5}"/>
          </ac:spMkLst>
        </pc:spChg>
        <pc:picChg chg="mod">
          <ac:chgData name="Henderson, Barron" userId="b23a2ef6-14b2-4237-8416-58d0103a2671" providerId="ADAL" clId="{074D0751-63FA-4760-A184-E0E29FB3A211}" dt="2021-03-18T20:54:02.273" v="3680" actId="14826"/>
          <ac:picMkLst>
            <pc:docMk/>
            <pc:sldMk cId="1031537313" sldId="296"/>
            <ac:picMk id="15" creationId="{802C5E52-7F21-427D-A959-0AA06DE2AC32}"/>
          </ac:picMkLst>
        </pc:picChg>
      </pc:sldChg>
      <pc:sldChg chg="addSp delSp modSp add mod">
        <pc:chgData name="Henderson, Barron" userId="b23a2ef6-14b2-4237-8416-58d0103a2671" providerId="ADAL" clId="{074D0751-63FA-4760-A184-E0E29FB3A211}" dt="2021-03-19T02:00:31.586" v="5015" actId="20577"/>
        <pc:sldMkLst>
          <pc:docMk/>
          <pc:sldMk cId="2533701213" sldId="297"/>
        </pc:sldMkLst>
        <pc:spChg chg="mod">
          <ac:chgData name="Henderson, Barron" userId="b23a2ef6-14b2-4237-8416-58d0103a2671" providerId="ADAL" clId="{074D0751-63FA-4760-A184-E0E29FB3A211}" dt="2021-03-19T02:00:31.586" v="5015" actId="20577"/>
          <ac:spMkLst>
            <pc:docMk/>
            <pc:sldMk cId="2533701213" sldId="297"/>
            <ac:spMk id="2" creationId="{DB2A6093-E67A-4B32-92C0-255D18A1FCD7}"/>
          </ac:spMkLst>
        </pc:spChg>
        <pc:spChg chg="mod">
          <ac:chgData name="Henderson, Barron" userId="b23a2ef6-14b2-4237-8416-58d0103a2671" providerId="ADAL" clId="{074D0751-63FA-4760-A184-E0E29FB3A211}" dt="2021-03-19T02:00:16.151" v="5000" actId="27636"/>
          <ac:spMkLst>
            <pc:docMk/>
            <pc:sldMk cId="2533701213" sldId="297"/>
            <ac:spMk id="3" creationId="{ACB71022-EF93-443A-8CE8-A26C23D34115}"/>
          </ac:spMkLst>
        </pc:spChg>
        <pc:spChg chg="add del mod">
          <ac:chgData name="Henderson, Barron" userId="b23a2ef6-14b2-4237-8416-58d0103a2671" providerId="ADAL" clId="{074D0751-63FA-4760-A184-E0E29FB3A211}" dt="2021-03-19T01:51:38.785" v="4843" actId="478"/>
          <ac:spMkLst>
            <pc:docMk/>
            <pc:sldMk cId="2533701213" sldId="297"/>
            <ac:spMk id="12" creationId="{DF76B09A-9599-4916-B2E6-6900AEBA5AF1}"/>
          </ac:spMkLst>
        </pc:spChg>
        <pc:spChg chg="del mod">
          <ac:chgData name="Henderson, Barron" userId="b23a2ef6-14b2-4237-8416-58d0103a2671" providerId="ADAL" clId="{074D0751-63FA-4760-A184-E0E29FB3A211}" dt="2021-03-19T01:51:33.636" v="4841" actId="478"/>
          <ac:spMkLst>
            <pc:docMk/>
            <pc:sldMk cId="2533701213" sldId="297"/>
            <ac:spMk id="13" creationId="{9F697A17-AADE-49FB-8632-79016F541EE5}"/>
          </ac:spMkLst>
        </pc:spChg>
        <pc:spChg chg="add mod">
          <ac:chgData name="Henderson, Barron" userId="b23a2ef6-14b2-4237-8416-58d0103a2671" providerId="ADAL" clId="{074D0751-63FA-4760-A184-E0E29FB3A211}" dt="2021-03-19T01:51:34.435" v="4842"/>
          <ac:spMkLst>
            <pc:docMk/>
            <pc:sldMk cId="2533701213" sldId="297"/>
            <ac:spMk id="15" creationId="{41A5A1DA-289F-443A-A118-B1978E1E519E}"/>
          </ac:spMkLst>
        </pc:spChg>
        <pc:graphicFrameChg chg="add del mod modGraphic">
          <ac:chgData name="Henderson, Barron" userId="b23a2ef6-14b2-4237-8416-58d0103a2671" providerId="ADAL" clId="{074D0751-63FA-4760-A184-E0E29FB3A211}" dt="2021-03-19T01:50:31.940" v="4834" actId="478"/>
          <ac:graphicFrameMkLst>
            <pc:docMk/>
            <pc:sldMk cId="2533701213" sldId="297"/>
            <ac:graphicFrameMk id="10" creationId="{361483F0-9204-449A-9FA3-C26E91E59960}"/>
          </ac:graphicFrameMkLst>
        </pc:graphicFrameChg>
        <pc:picChg chg="del">
          <ac:chgData name="Henderson, Barron" userId="b23a2ef6-14b2-4237-8416-58d0103a2671" providerId="ADAL" clId="{074D0751-63FA-4760-A184-E0E29FB3A211}" dt="2021-03-19T01:51:30.891" v="4840" actId="478"/>
          <ac:picMkLst>
            <pc:docMk/>
            <pc:sldMk cId="2533701213" sldId="297"/>
            <ac:picMk id="9" creationId="{8C2F9981-7861-4132-835E-EFA4A6C61CA9}"/>
          </ac:picMkLst>
        </pc:picChg>
        <pc:picChg chg="add mod">
          <ac:chgData name="Henderson, Barron" userId="b23a2ef6-14b2-4237-8416-58d0103a2671" providerId="ADAL" clId="{074D0751-63FA-4760-A184-E0E29FB3A211}" dt="2021-03-19T01:51:34.435" v="4842"/>
          <ac:picMkLst>
            <pc:docMk/>
            <pc:sldMk cId="2533701213" sldId="297"/>
            <ac:picMk id="11" creationId="{05BA8260-D662-409C-A05F-A11DEBB7DCD5}"/>
          </ac:picMkLst>
        </pc:picChg>
      </pc:sldChg>
      <pc:sldChg chg="addSp delSp modSp new del">
        <pc:chgData name="Henderson, Barron" userId="b23a2ef6-14b2-4237-8416-58d0103a2671" providerId="ADAL" clId="{074D0751-63FA-4760-A184-E0E29FB3A211}" dt="2021-03-18T20:56:23.327" v="3694" actId="47"/>
        <pc:sldMkLst>
          <pc:docMk/>
          <pc:sldMk cId="3342835143" sldId="298"/>
        </pc:sldMkLst>
        <pc:spChg chg="del">
          <ac:chgData name="Henderson, Barron" userId="b23a2ef6-14b2-4237-8416-58d0103a2671" providerId="ADAL" clId="{074D0751-63FA-4760-A184-E0E29FB3A211}" dt="2021-03-18T20:56:08.401" v="3689"/>
          <ac:spMkLst>
            <pc:docMk/>
            <pc:sldMk cId="3342835143" sldId="298"/>
            <ac:spMk id="2" creationId="{EC7D2A60-0E30-4150-8C1A-69EE12C207AD}"/>
          </ac:spMkLst>
        </pc:spChg>
        <pc:spChg chg="del">
          <ac:chgData name="Henderson, Barron" userId="b23a2ef6-14b2-4237-8416-58d0103a2671" providerId="ADAL" clId="{074D0751-63FA-4760-A184-E0E29FB3A211}" dt="2021-03-18T20:56:08.401" v="3689"/>
          <ac:spMkLst>
            <pc:docMk/>
            <pc:sldMk cId="3342835143" sldId="298"/>
            <ac:spMk id="3" creationId="{9D62569A-230F-473F-9934-D9660953CC26}"/>
          </ac:spMkLst>
        </pc:spChg>
        <pc:spChg chg="add mod">
          <ac:chgData name="Henderson, Barron" userId="b23a2ef6-14b2-4237-8416-58d0103a2671" providerId="ADAL" clId="{074D0751-63FA-4760-A184-E0E29FB3A211}" dt="2021-03-18T20:56:08.401" v="3689"/>
          <ac:spMkLst>
            <pc:docMk/>
            <pc:sldMk cId="3342835143" sldId="298"/>
            <ac:spMk id="4" creationId="{FFB873C9-1376-43A7-8B71-0E225C7EA7B6}"/>
          </ac:spMkLst>
        </pc:spChg>
        <pc:spChg chg="add del">
          <ac:chgData name="Henderson, Barron" userId="b23a2ef6-14b2-4237-8416-58d0103a2671" providerId="ADAL" clId="{074D0751-63FA-4760-A184-E0E29FB3A211}" dt="2021-03-18T20:56:12.288" v="3691" actId="478"/>
          <ac:spMkLst>
            <pc:docMk/>
            <pc:sldMk cId="3342835143" sldId="298"/>
            <ac:spMk id="5" creationId="{119AFBD0-4F7C-4615-8D6E-E11E47072CA2}"/>
          </ac:spMkLst>
        </pc:spChg>
      </pc:sldChg>
      <pc:sldChg chg="addSp modSp add del mod">
        <pc:chgData name="Henderson, Barron" userId="b23a2ef6-14b2-4237-8416-58d0103a2671" providerId="ADAL" clId="{074D0751-63FA-4760-A184-E0E29FB3A211}" dt="2021-03-19T02:32:34.584" v="6036" actId="47"/>
        <pc:sldMkLst>
          <pc:docMk/>
          <pc:sldMk cId="2407620751" sldId="299"/>
        </pc:sldMkLst>
        <pc:picChg chg="add mod">
          <ac:chgData name="Henderson, Barron" userId="b23a2ef6-14b2-4237-8416-58d0103a2671" providerId="ADAL" clId="{074D0751-63FA-4760-A184-E0E29FB3A211}" dt="2021-03-18T20:56:57.163" v="3699" actId="1076"/>
          <ac:picMkLst>
            <pc:docMk/>
            <pc:sldMk cId="2407620751" sldId="299"/>
            <ac:picMk id="7" creationId="{3D50B394-BECB-422E-8A71-E365661AAA79}"/>
          </ac:picMkLst>
        </pc:picChg>
        <pc:picChg chg="mod ord">
          <ac:chgData name="Henderson, Barron" userId="b23a2ef6-14b2-4237-8416-58d0103a2671" providerId="ADAL" clId="{074D0751-63FA-4760-A184-E0E29FB3A211}" dt="2021-03-18T21:23:36.814" v="3706" actId="1076"/>
          <ac:picMkLst>
            <pc:docMk/>
            <pc:sldMk cId="2407620751" sldId="299"/>
            <ac:picMk id="15" creationId="{802C5E52-7F21-427D-A959-0AA06DE2AC32}"/>
          </ac:picMkLst>
        </pc:picChg>
      </pc:sldChg>
      <pc:sldChg chg="add del">
        <pc:chgData name="Henderson, Barron" userId="b23a2ef6-14b2-4237-8416-58d0103a2671" providerId="ADAL" clId="{074D0751-63FA-4760-A184-E0E29FB3A211}" dt="2021-03-18T21:24:30.918" v="3708" actId="2696"/>
        <pc:sldMkLst>
          <pc:docMk/>
          <pc:sldMk cId="387770390" sldId="300"/>
        </pc:sldMkLst>
      </pc:sldChg>
      <pc:sldChg chg="addSp delSp modSp mod modAnim">
        <pc:chgData name="Henderson, Barron" userId="b23a2ef6-14b2-4237-8416-58d0103a2671" providerId="ADAL" clId="{074D0751-63FA-4760-A184-E0E29FB3A211}" dt="2021-03-19T02:30:29.609" v="6002" actId="1076"/>
        <pc:sldMkLst>
          <pc:docMk/>
          <pc:sldMk cId="823291333" sldId="300"/>
        </pc:sldMkLst>
        <pc:spChg chg="add mod">
          <ac:chgData name="Henderson, Barron" userId="b23a2ef6-14b2-4237-8416-58d0103a2671" providerId="ADAL" clId="{074D0751-63FA-4760-A184-E0E29FB3A211}" dt="2021-03-19T02:29:43.109" v="5992" actId="14100"/>
          <ac:spMkLst>
            <pc:docMk/>
            <pc:sldMk cId="823291333" sldId="300"/>
            <ac:spMk id="2" creationId="{96F7F482-9BCA-4887-971C-7B1A0B482137}"/>
          </ac:spMkLst>
        </pc:spChg>
        <pc:spChg chg="add mod">
          <ac:chgData name="Henderson, Barron" userId="b23a2ef6-14b2-4237-8416-58d0103a2671" providerId="ADAL" clId="{074D0751-63FA-4760-A184-E0E29FB3A211}" dt="2021-03-19T02:29:53.153" v="5994" actId="14100"/>
          <ac:spMkLst>
            <pc:docMk/>
            <pc:sldMk cId="823291333" sldId="300"/>
            <ac:spMk id="9" creationId="{213A9F86-CE17-4722-AA6E-B93D7184B3B9}"/>
          </ac:spMkLst>
        </pc:spChg>
        <pc:spChg chg="add mod">
          <ac:chgData name="Henderson, Barron" userId="b23a2ef6-14b2-4237-8416-58d0103a2671" providerId="ADAL" clId="{074D0751-63FA-4760-A184-E0E29FB3A211}" dt="2021-03-19T02:29:40.251" v="5991" actId="14100"/>
          <ac:spMkLst>
            <pc:docMk/>
            <pc:sldMk cId="823291333" sldId="300"/>
            <ac:spMk id="10" creationId="{D1C95ADF-0521-4889-9D9B-82FB188AB7ED}"/>
          </ac:spMkLst>
        </pc:spChg>
        <pc:spChg chg="add mod">
          <ac:chgData name="Henderson, Barron" userId="b23a2ef6-14b2-4237-8416-58d0103a2671" providerId="ADAL" clId="{074D0751-63FA-4760-A184-E0E29FB3A211}" dt="2021-03-19T02:30:22.873" v="6000" actId="14100"/>
          <ac:spMkLst>
            <pc:docMk/>
            <pc:sldMk cId="823291333" sldId="300"/>
            <ac:spMk id="11" creationId="{931D76A8-C861-445C-BC64-AECF38A12E69}"/>
          </ac:spMkLst>
        </pc:spChg>
        <pc:spChg chg="add mod">
          <ac:chgData name="Henderson, Barron" userId="b23a2ef6-14b2-4237-8416-58d0103a2671" providerId="ADAL" clId="{074D0751-63FA-4760-A184-E0E29FB3A211}" dt="2021-03-19T02:30:29.609" v="6002" actId="1076"/>
          <ac:spMkLst>
            <pc:docMk/>
            <pc:sldMk cId="823291333" sldId="300"/>
            <ac:spMk id="14" creationId="{1CDF7855-E91F-47E6-BD8D-72C622B69D54}"/>
          </ac:spMkLst>
        </pc:spChg>
        <pc:spChg chg="mod">
          <ac:chgData name="Henderson, Barron" userId="b23a2ef6-14b2-4237-8416-58d0103a2671" providerId="ADAL" clId="{074D0751-63FA-4760-A184-E0E29FB3A211}" dt="2021-03-19T02:29:09.093" v="5986" actId="20577"/>
          <ac:spMkLst>
            <pc:docMk/>
            <pc:sldMk cId="823291333" sldId="300"/>
            <ac:spMk id="18" creationId="{00360E81-6402-42AE-92E3-1D67DD9F12C5}"/>
          </ac:spMkLst>
        </pc:spChg>
        <pc:picChg chg="mod">
          <ac:chgData name="Henderson, Barron" userId="b23a2ef6-14b2-4237-8416-58d0103a2671" providerId="ADAL" clId="{074D0751-63FA-4760-A184-E0E29FB3A211}" dt="2021-03-18T21:25:32.045" v="3710" actId="14826"/>
          <ac:picMkLst>
            <pc:docMk/>
            <pc:sldMk cId="823291333" sldId="300"/>
            <ac:picMk id="7" creationId="{3D50B394-BECB-422E-8A71-E365661AAA79}"/>
          </ac:picMkLst>
        </pc:picChg>
        <pc:picChg chg="mod">
          <ac:chgData name="Henderson, Barron" userId="b23a2ef6-14b2-4237-8416-58d0103a2671" providerId="ADAL" clId="{074D0751-63FA-4760-A184-E0E29FB3A211}" dt="2021-03-19T02:30:01.269" v="5995" actId="1076"/>
          <ac:picMkLst>
            <pc:docMk/>
            <pc:sldMk cId="823291333" sldId="300"/>
            <ac:picMk id="15" creationId="{802C5E52-7F21-427D-A959-0AA06DE2AC32}"/>
          </ac:picMkLst>
        </pc:picChg>
        <pc:cxnChg chg="add del">
          <ac:chgData name="Henderson, Barron" userId="b23a2ef6-14b2-4237-8416-58d0103a2671" providerId="ADAL" clId="{074D0751-63FA-4760-A184-E0E29FB3A211}" dt="2021-03-19T02:29:19.337" v="5988" actId="478"/>
          <ac:cxnSpMkLst>
            <pc:docMk/>
            <pc:sldMk cId="823291333" sldId="300"/>
            <ac:cxnSpMk id="8" creationId="{7D42484D-2BC9-4FFD-8E48-2203FB7A3637}"/>
          </ac:cxnSpMkLst>
        </pc:cxnChg>
      </pc:sldChg>
      <pc:sldChg chg="addSp delSp modSp new mod">
        <pc:chgData name="Henderson, Barron" userId="b23a2ef6-14b2-4237-8416-58d0103a2671" providerId="ADAL" clId="{074D0751-63FA-4760-A184-E0E29FB3A211}" dt="2021-03-19T02:34:06.681" v="6069" actId="114"/>
        <pc:sldMkLst>
          <pc:docMk/>
          <pc:sldMk cId="1467518132" sldId="301"/>
        </pc:sldMkLst>
        <pc:spChg chg="add del mod">
          <ac:chgData name="Henderson, Barron" userId="b23a2ef6-14b2-4237-8416-58d0103a2671" providerId="ADAL" clId="{074D0751-63FA-4760-A184-E0E29FB3A211}" dt="2021-03-19T01:46:44.803" v="4636" actId="20577"/>
          <ac:spMkLst>
            <pc:docMk/>
            <pc:sldMk cId="1467518132" sldId="301"/>
            <ac:spMk id="2" creationId="{E498C394-A73A-44A9-B8AE-65BDB74C3993}"/>
          </ac:spMkLst>
        </pc:spChg>
        <pc:spChg chg="del">
          <ac:chgData name="Henderson, Barron" userId="b23a2ef6-14b2-4237-8416-58d0103a2671" providerId="ADAL" clId="{074D0751-63FA-4760-A184-E0E29FB3A211}" dt="2021-03-19T01:29:40.958" v="3712" actId="3680"/>
          <ac:spMkLst>
            <pc:docMk/>
            <pc:sldMk cId="1467518132" sldId="301"/>
            <ac:spMk id="3" creationId="{2F557838-FE14-4297-AFEF-3739C0B56217}"/>
          </ac:spMkLst>
        </pc:spChg>
        <pc:graphicFrameChg chg="add mod ord modGraphic">
          <ac:chgData name="Henderson, Barron" userId="b23a2ef6-14b2-4237-8416-58d0103a2671" providerId="ADAL" clId="{074D0751-63FA-4760-A184-E0E29FB3A211}" dt="2021-03-19T02:34:06.681" v="6069" actId="114"/>
          <ac:graphicFrameMkLst>
            <pc:docMk/>
            <pc:sldMk cId="1467518132" sldId="301"/>
            <ac:graphicFrameMk id="4" creationId="{C61B9D9E-A091-4DA7-AC8F-1C702A92037C}"/>
          </ac:graphicFrameMkLst>
        </pc:graphicFrameChg>
        <pc:picChg chg="add del mod">
          <ac:chgData name="Henderson, Barron" userId="b23a2ef6-14b2-4237-8416-58d0103a2671" providerId="ADAL" clId="{074D0751-63FA-4760-A184-E0E29FB3A211}" dt="2021-03-19T02:33:49.553" v="6045"/>
          <ac:picMkLst>
            <pc:docMk/>
            <pc:sldMk cId="1467518132" sldId="301"/>
            <ac:picMk id="5" creationId="{81278022-E3A7-494C-9B99-60611CA59D1D}"/>
          </ac:picMkLst>
        </pc:picChg>
      </pc:sldChg>
      <pc:sldChg chg="addSp delSp modSp new mod">
        <pc:chgData name="Henderson, Barron" userId="b23a2ef6-14b2-4237-8416-58d0103a2671" providerId="ADAL" clId="{074D0751-63FA-4760-A184-E0E29FB3A211}" dt="2021-03-19T02:34:45.908" v="6112" actId="1035"/>
        <pc:sldMkLst>
          <pc:docMk/>
          <pc:sldMk cId="863848063" sldId="302"/>
        </pc:sldMkLst>
        <pc:spChg chg="del">
          <ac:chgData name="Henderson, Barron" userId="b23a2ef6-14b2-4237-8416-58d0103a2671" providerId="ADAL" clId="{074D0751-63FA-4760-A184-E0E29FB3A211}" dt="2021-03-19T01:50:00.459" v="4800"/>
          <ac:spMkLst>
            <pc:docMk/>
            <pc:sldMk cId="863848063" sldId="302"/>
            <ac:spMk id="2" creationId="{8F36C774-2F84-48AD-877C-68E1A70967F6}"/>
          </ac:spMkLst>
        </pc:spChg>
        <pc:spChg chg="del">
          <ac:chgData name="Henderson, Barron" userId="b23a2ef6-14b2-4237-8416-58d0103a2671" providerId="ADAL" clId="{074D0751-63FA-4760-A184-E0E29FB3A211}" dt="2021-03-19T01:50:00.459" v="4800"/>
          <ac:spMkLst>
            <pc:docMk/>
            <pc:sldMk cId="863848063" sldId="302"/>
            <ac:spMk id="3" creationId="{D4EF8EDB-EA3B-48A2-A7BB-B1C4AEE23FC3}"/>
          </ac:spMkLst>
        </pc:spChg>
        <pc:spChg chg="add mod">
          <ac:chgData name="Henderson, Barron" userId="b23a2ef6-14b2-4237-8416-58d0103a2671" providerId="ADAL" clId="{074D0751-63FA-4760-A184-E0E29FB3A211}" dt="2021-03-19T01:50:14.832" v="4831" actId="20577"/>
          <ac:spMkLst>
            <pc:docMk/>
            <pc:sldMk cId="863848063" sldId="302"/>
            <ac:spMk id="5" creationId="{F3C095AC-CEBD-4A24-B025-4F46B8B49EAE}"/>
          </ac:spMkLst>
        </pc:spChg>
        <pc:spChg chg="add del mod">
          <ac:chgData name="Henderson, Barron" userId="b23a2ef6-14b2-4237-8416-58d0103a2671" providerId="ADAL" clId="{074D0751-63FA-4760-A184-E0E29FB3A211}" dt="2021-03-19T01:50:05.043" v="4802"/>
          <ac:spMkLst>
            <pc:docMk/>
            <pc:sldMk cId="863848063" sldId="302"/>
            <ac:spMk id="6" creationId="{5CCF853B-2018-44F5-A841-6A44B36C76F3}"/>
          </ac:spMkLst>
        </pc:spChg>
        <pc:graphicFrameChg chg="add del mod">
          <ac:chgData name="Henderson, Barron" userId="b23a2ef6-14b2-4237-8416-58d0103a2671" providerId="ADAL" clId="{074D0751-63FA-4760-A184-E0E29FB3A211}" dt="2021-03-19T01:50:02.983" v="4801" actId="21"/>
          <ac:graphicFrameMkLst>
            <pc:docMk/>
            <pc:sldMk cId="863848063" sldId="302"/>
            <ac:graphicFrameMk id="4" creationId="{2120C613-0C37-47AE-BD43-40BCA98CCF70}"/>
          </ac:graphicFrameMkLst>
        </pc:graphicFrameChg>
        <pc:graphicFrameChg chg="add mod modGraphic">
          <ac:chgData name="Henderson, Barron" userId="b23a2ef6-14b2-4237-8416-58d0103a2671" providerId="ADAL" clId="{074D0751-63FA-4760-A184-E0E29FB3A211}" dt="2021-03-19T02:34:45.908" v="6112" actId="1035"/>
          <ac:graphicFrameMkLst>
            <pc:docMk/>
            <pc:sldMk cId="863848063" sldId="302"/>
            <ac:graphicFrameMk id="7" creationId="{3C8B6EF6-8909-405C-AEAA-E112E0C117B3}"/>
          </ac:graphicFrameMkLst>
        </pc:graphicFrameChg>
        <pc:picChg chg="add del mod">
          <ac:chgData name="Henderson, Barron" userId="b23a2ef6-14b2-4237-8416-58d0103a2671" providerId="ADAL" clId="{074D0751-63FA-4760-A184-E0E29FB3A211}" dt="2021-03-19T02:34:20.137" v="6072"/>
          <ac:picMkLst>
            <pc:docMk/>
            <pc:sldMk cId="863848063" sldId="302"/>
            <ac:picMk id="8" creationId="{D038C7BD-EA6D-496F-A5E3-81C893299D6B}"/>
          </ac:picMkLst>
        </pc:picChg>
      </pc:sldChg>
      <pc:sldChg chg="modSp add mod">
        <pc:chgData name="Henderson, Barron" userId="b23a2ef6-14b2-4237-8416-58d0103a2671" providerId="ADAL" clId="{074D0751-63FA-4760-A184-E0E29FB3A211}" dt="2021-03-19T02:32:24.863" v="6035" actId="6549"/>
        <pc:sldMkLst>
          <pc:docMk/>
          <pc:sldMk cId="1335836266" sldId="303"/>
        </pc:sldMkLst>
        <pc:spChg chg="mod">
          <ac:chgData name="Henderson, Barron" userId="b23a2ef6-14b2-4237-8416-58d0103a2671" providerId="ADAL" clId="{074D0751-63FA-4760-A184-E0E29FB3A211}" dt="2021-03-19T02:31:31.447" v="6013" actId="6549"/>
          <ac:spMkLst>
            <pc:docMk/>
            <pc:sldMk cId="1335836266" sldId="303"/>
            <ac:spMk id="2" creationId="{96F7F482-9BCA-4887-971C-7B1A0B482137}"/>
          </ac:spMkLst>
        </pc:spChg>
        <pc:spChg chg="mod">
          <ac:chgData name="Henderson, Barron" userId="b23a2ef6-14b2-4237-8416-58d0103a2671" providerId="ADAL" clId="{074D0751-63FA-4760-A184-E0E29FB3A211}" dt="2021-03-19T02:32:24.863" v="6035" actId="6549"/>
          <ac:spMkLst>
            <pc:docMk/>
            <pc:sldMk cId="1335836266" sldId="303"/>
            <ac:spMk id="18" creationId="{00360E81-6402-42AE-92E3-1D67DD9F12C5}"/>
          </ac:spMkLst>
        </pc:spChg>
        <pc:picChg chg="mod">
          <ac:chgData name="Henderson, Barron" userId="b23a2ef6-14b2-4237-8416-58d0103a2671" providerId="ADAL" clId="{074D0751-63FA-4760-A184-E0E29FB3A211}" dt="2021-03-19T02:31:00.373" v="6004" actId="14826"/>
          <ac:picMkLst>
            <pc:docMk/>
            <pc:sldMk cId="1335836266" sldId="303"/>
            <ac:picMk id="7" creationId="{3D50B394-BECB-422E-8A71-E365661AAA79}"/>
          </ac:picMkLst>
        </pc:picChg>
        <pc:picChg chg="mod">
          <ac:chgData name="Henderson, Barron" userId="b23a2ef6-14b2-4237-8416-58d0103a2671" providerId="ADAL" clId="{074D0751-63FA-4760-A184-E0E29FB3A211}" dt="2021-03-19T02:31:10.050" v="6005" actId="14826"/>
          <ac:picMkLst>
            <pc:docMk/>
            <pc:sldMk cId="1335836266" sldId="303"/>
            <ac:picMk id="15" creationId="{802C5E52-7F21-427D-A959-0AA06DE2AC32}"/>
          </ac:picMkLst>
        </pc:picChg>
      </pc:sldChg>
      <pc:sldChg chg="modSp add mod ord">
        <pc:chgData name="Henderson, Barron" userId="b23a2ef6-14b2-4237-8416-58d0103a2671" providerId="ADAL" clId="{074D0751-63FA-4760-A184-E0E29FB3A211}" dt="2021-03-19T02:45:03.779" v="6656" actId="20577"/>
        <pc:sldMkLst>
          <pc:docMk/>
          <pc:sldMk cId="1412745662" sldId="304"/>
        </pc:sldMkLst>
        <pc:spChg chg="mod">
          <ac:chgData name="Henderson, Barron" userId="b23a2ef6-14b2-4237-8416-58d0103a2671" providerId="ADAL" clId="{074D0751-63FA-4760-A184-E0E29FB3A211}" dt="2021-03-19T02:35:26.452" v="6122" actId="20577"/>
          <ac:spMkLst>
            <pc:docMk/>
            <pc:sldMk cId="1412745662" sldId="304"/>
            <ac:spMk id="2" creationId="{BA5A3403-6A3A-4A0B-8C2B-A643A83E20D5}"/>
          </ac:spMkLst>
        </pc:spChg>
        <pc:spChg chg="mod">
          <ac:chgData name="Henderson, Barron" userId="b23a2ef6-14b2-4237-8416-58d0103a2671" providerId="ADAL" clId="{074D0751-63FA-4760-A184-E0E29FB3A211}" dt="2021-03-19T02:45:03.779" v="6656" actId="20577"/>
          <ac:spMkLst>
            <pc:docMk/>
            <pc:sldMk cId="1412745662" sldId="304"/>
            <ac:spMk id="3" creationId="{F784F838-4852-4637-8E04-77831A063819}"/>
          </ac:spMkLst>
        </pc:spChg>
        <pc:picChg chg="mod">
          <ac:chgData name="Henderson, Barron" userId="b23a2ef6-14b2-4237-8416-58d0103a2671" providerId="ADAL" clId="{074D0751-63FA-4760-A184-E0E29FB3A211}" dt="2021-03-19T02:37:03.544" v="6386" actId="14100"/>
          <ac:picMkLst>
            <pc:docMk/>
            <pc:sldMk cId="1412745662" sldId="304"/>
            <ac:picMk id="6" creationId="{1E2557A1-DB74-4D5A-B1CC-B33BC29F29DD}"/>
          </ac:picMkLst>
        </pc:picChg>
      </pc:sldChg>
      <pc:sldChg chg="new">
        <pc:chgData name="Henderson, Barron" userId="b23a2ef6-14b2-4237-8416-58d0103a2671" providerId="ADAL" clId="{074D0751-63FA-4760-A184-E0E29FB3A211}" dt="2021-03-19T03:01:40.959" v="6673" actId="680"/>
        <pc:sldMkLst>
          <pc:docMk/>
          <pc:sldMk cId="479422797" sldId="305"/>
        </pc:sldMkLst>
      </pc:sldChg>
      <pc:sldChg chg="addSp delSp modSp new mod modNotesTx">
        <pc:chgData name="Henderson, Barron" userId="b23a2ef6-14b2-4237-8416-58d0103a2671" providerId="ADAL" clId="{074D0751-63FA-4760-A184-E0E29FB3A211}" dt="2021-03-19T03:12:42.116" v="6759" actId="20577"/>
        <pc:sldMkLst>
          <pc:docMk/>
          <pc:sldMk cId="674597960" sldId="306"/>
        </pc:sldMkLst>
        <pc:spChg chg="del">
          <ac:chgData name="Henderson, Barron" userId="b23a2ef6-14b2-4237-8416-58d0103a2671" providerId="ADAL" clId="{074D0751-63FA-4760-A184-E0E29FB3A211}" dt="2021-03-19T03:01:45.223" v="6675"/>
          <ac:spMkLst>
            <pc:docMk/>
            <pc:sldMk cId="674597960" sldId="306"/>
            <ac:spMk id="2" creationId="{1E1FFB5C-4B65-443F-B877-7C8D59AEE6FA}"/>
          </ac:spMkLst>
        </pc:spChg>
        <pc:spChg chg="del">
          <ac:chgData name="Henderson, Barron" userId="b23a2ef6-14b2-4237-8416-58d0103a2671" providerId="ADAL" clId="{074D0751-63FA-4760-A184-E0E29FB3A211}" dt="2021-03-19T03:01:45.223" v="6675"/>
          <ac:spMkLst>
            <pc:docMk/>
            <pc:sldMk cId="674597960" sldId="306"/>
            <ac:spMk id="3" creationId="{7B59A36D-B168-4332-9FC6-3D1AF2C22500}"/>
          </ac:spMkLst>
        </pc:spChg>
        <pc:spChg chg="add mod">
          <ac:chgData name="Henderson, Barron" userId="b23a2ef6-14b2-4237-8416-58d0103a2671" providerId="ADAL" clId="{074D0751-63FA-4760-A184-E0E29FB3A211}" dt="2021-03-19T03:12:42.116" v="6759" actId="20577"/>
          <ac:spMkLst>
            <pc:docMk/>
            <pc:sldMk cId="674597960" sldId="306"/>
            <ac:spMk id="4" creationId="{5FA8BB75-3CD8-49DF-9249-E72ADDC9018D}"/>
          </ac:spMkLst>
        </pc:spChg>
        <pc:spChg chg="add mod">
          <ac:chgData name="Henderson, Barron" userId="b23a2ef6-14b2-4237-8416-58d0103a2671" providerId="ADAL" clId="{074D0751-63FA-4760-A184-E0E29FB3A211}" dt="2021-03-19T03:12:24.658" v="6745" actId="1076"/>
          <ac:spMkLst>
            <pc:docMk/>
            <pc:sldMk cId="674597960" sldId="306"/>
            <ac:spMk id="7" creationId="{F439E758-62B0-4DEC-806C-2B57AB1DBCEC}"/>
          </ac:spMkLst>
        </pc:spChg>
        <pc:picChg chg="add mod modCrop">
          <ac:chgData name="Henderson, Barron" userId="b23a2ef6-14b2-4237-8416-58d0103a2671" providerId="ADAL" clId="{074D0751-63FA-4760-A184-E0E29FB3A211}" dt="2021-03-19T03:11:57.637" v="6689" actId="14100"/>
          <ac:picMkLst>
            <pc:docMk/>
            <pc:sldMk cId="674597960" sldId="306"/>
            <ac:picMk id="5" creationId="{9D71E896-5927-4F37-B644-7579E894DB1E}"/>
          </ac:picMkLst>
        </pc:picChg>
        <pc:picChg chg="add mod">
          <ac:chgData name="Henderson, Barron" userId="b23a2ef6-14b2-4237-8416-58d0103a2671" providerId="ADAL" clId="{074D0751-63FA-4760-A184-E0E29FB3A211}" dt="2021-03-19T03:12:35.579" v="6747" actId="1076"/>
          <ac:picMkLst>
            <pc:docMk/>
            <pc:sldMk cId="674597960" sldId="306"/>
            <ac:picMk id="6" creationId="{33B80885-F41A-4F16-BC6A-9339C0237A3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E39E6-E5C0-4632-8727-30568F3AFBF4}" type="datetimeFigureOut">
              <a:rPr lang="en-US" smtClean="0"/>
              <a:t>3/18/2021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4B5D19-5BB1-4F09-8315-7C3CF9B88CFF}" type="slidenum">
              <a:rPr lang="en-US" smtClean="0"/>
              <a:t>‹#›</a:t>
            </a:fld>
            <a:endParaRPr lang="en-US"/>
          </a:p>
        </p:txBody>
      </p:sp>
    </p:spTree>
    <p:extLst>
      <p:ext uri="{BB962C8B-B14F-4D97-AF65-F5344CB8AC3E}">
        <p14:creationId xmlns:p14="http://schemas.microsoft.com/office/powerpoint/2010/main" val="3428367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dirty="0"/>
              <a:t>USA : 19.2-23.6 ppb (29-36%)</a:t>
            </a:r>
          </a:p>
          <a:p>
            <a:pPr marL="742950" lvl="1" indent="-285750">
              <a:buFont typeface="Arial" panose="020B0604020202020204" pitchFamily="34" charset="0"/>
              <a:buChar char="•"/>
            </a:pPr>
            <a:r>
              <a:rPr lang="en-US" dirty="0"/>
              <a:t>Nat : 31.0 - 34.8 ppb (47-53%)</a:t>
            </a:r>
          </a:p>
          <a:p>
            <a:pPr marL="742950" lvl="1" indent="-285750">
              <a:buFont typeface="Arial" panose="020B0604020202020204" pitchFamily="34" charset="0"/>
              <a:buChar char="•"/>
            </a:pPr>
            <a:r>
              <a:rPr lang="en-US" dirty="0"/>
              <a:t>Intl : 7.4 - 8.4 ppb (11-13%)</a:t>
            </a:r>
          </a:p>
          <a:p>
            <a:endParaRPr lang="en-US" dirty="0"/>
          </a:p>
        </p:txBody>
      </p:sp>
      <p:sp>
        <p:nvSpPr>
          <p:cNvPr id="4" name="Slide Number Placeholder 3"/>
          <p:cNvSpPr>
            <a:spLocks noGrp="1"/>
          </p:cNvSpPr>
          <p:nvPr>
            <p:ph type="sldNum" sz="quarter" idx="5"/>
          </p:nvPr>
        </p:nvSpPr>
        <p:spPr/>
        <p:txBody>
          <a:bodyPr/>
          <a:lstStyle/>
          <a:p>
            <a:fld id="{28A63335-BABF-4103-9F4D-B929DA813821}" type="slidenum">
              <a:rPr lang="en-US" smtClean="0"/>
              <a:t>2</a:t>
            </a:fld>
            <a:endParaRPr lang="en-US"/>
          </a:p>
        </p:txBody>
      </p:sp>
    </p:spTree>
    <p:extLst>
      <p:ext uri="{BB962C8B-B14F-4D97-AF65-F5344CB8AC3E}">
        <p14:creationId xmlns:p14="http://schemas.microsoft.com/office/powerpoint/2010/main" val="282798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which often has the maximum long range transport (seen in blue) is well predicted. The summer, which often has the largest local contribution has underpredictions … particularly on the really high days.</a:t>
            </a:r>
          </a:p>
        </p:txBody>
      </p:sp>
      <p:sp>
        <p:nvSpPr>
          <p:cNvPr id="4" name="Slide Number Placeholder 3"/>
          <p:cNvSpPr>
            <a:spLocks noGrp="1"/>
          </p:cNvSpPr>
          <p:nvPr>
            <p:ph type="sldNum" sz="quarter" idx="5"/>
          </p:nvPr>
        </p:nvSpPr>
        <p:spPr/>
        <p:txBody>
          <a:bodyPr/>
          <a:lstStyle/>
          <a:p>
            <a:fld id="{28A63335-BABF-4103-9F4D-B929DA813821}" type="slidenum">
              <a:rPr lang="en-US" smtClean="0"/>
              <a:t>18</a:t>
            </a:fld>
            <a:endParaRPr lang="en-US"/>
          </a:p>
        </p:txBody>
      </p:sp>
    </p:spTree>
    <p:extLst>
      <p:ext uri="{BB962C8B-B14F-4D97-AF65-F5344CB8AC3E}">
        <p14:creationId xmlns:p14="http://schemas.microsoft.com/office/powerpoint/2010/main" val="3899824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which often has the maximum long range transport (seen in blue) is well predicted. The summer, which often has the largest local contribution has underpredictions … particularly on the really high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63335-BABF-4103-9F4D-B929DA813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82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dirty="0"/>
              <a:t>USA : 19.2-23.6 ppb (29-36%)</a:t>
            </a:r>
          </a:p>
          <a:p>
            <a:pPr marL="742950" lvl="1" indent="-285750">
              <a:buFont typeface="Arial" panose="020B0604020202020204" pitchFamily="34" charset="0"/>
              <a:buChar char="•"/>
            </a:pPr>
            <a:r>
              <a:rPr lang="en-US" dirty="0"/>
              <a:t>Nat : 31.0 - 34.8 ppb (47-53%)</a:t>
            </a:r>
          </a:p>
          <a:p>
            <a:pPr marL="742950" lvl="1" indent="-285750">
              <a:buFont typeface="Arial" panose="020B0604020202020204" pitchFamily="34" charset="0"/>
              <a:buChar char="•"/>
            </a:pPr>
            <a:r>
              <a:rPr lang="en-US" dirty="0"/>
              <a:t>Intl : 7.4 - 8.4 ppb (11-13%)</a:t>
            </a:r>
          </a:p>
          <a:p>
            <a:endParaRPr lang="en-US" dirty="0"/>
          </a:p>
        </p:txBody>
      </p:sp>
      <p:sp>
        <p:nvSpPr>
          <p:cNvPr id="4" name="Slide Number Placeholder 3"/>
          <p:cNvSpPr>
            <a:spLocks noGrp="1"/>
          </p:cNvSpPr>
          <p:nvPr>
            <p:ph type="sldNum" sz="quarter" idx="5"/>
          </p:nvPr>
        </p:nvSpPr>
        <p:spPr/>
        <p:txBody>
          <a:bodyPr/>
          <a:lstStyle/>
          <a:p>
            <a:fld id="{28A63335-BABF-4103-9F4D-B929DA813821}" type="slidenum">
              <a:rPr lang="en-US" smtClean="0"/>
              <a:t>20</a:t>
            </a:fld>
            <a:endParaRPr lang="en-US"/>
          </a:p>
        </p:txBody>
      </p:sp>
    </p:spTree>
    <p:extLst>
      <p:ext uri="{BB962C8B-B14F-4D97-AF65-F5344CB8AC3E}">
        <p14:creationId xmlns:p14="http://schemas.microsoft.com/office/powerpoint/2010/main" val="2805371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layer collapsing</a:t>
            </a:r>
          </a:p>
        </p:txBody>
      </p:sp>
      <p:sp>
        <p:nvSpPr>
          <p:cNvPr id="4" name="Slide Number Placeholder 3"/>
          <p:cNvSpPr>
            <a:spLocks noGrp="1"/>
          </p:cNvSpPr>
          <p:nvPr>
            <p:ph type="sldNum" sz="quarter" idx="5"/>
          </p:nvPr>
        </p:nvSpPr>
        <p:spPr/>
        <p:txBody>
          <a:bodyPr/>
          <a:lstStyle/>
          <a:p>
            <a:fld id="{604B5D19-5BB1-4F09-8315-7C3CF9B88CFF}" type="slidenum">
              <a:rPr lang="en-US" smtClean="0"/>
              <a:t>25</a:t>
            </a:fld>
            <a:endParaRPr lang="en-US"/>
          </a:p>
        </p:txBody>
      </p:sp>
    </p:spTree>
    <p:extLst>
      <p:ext uri="{BB962C8B-B14F-4D97-AF65-F5344CB8AC3E}">
        <p14:creationId xmlns:p14="http://schemas.microsoft.com/office/powerpoint/2010/main" val="4133161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 ppb</a:t>
            </a:r>
          </a:p>
        </p:txBody>
      </p:sp>
      <p:sp>
        <p:nvSpPr>
          <p:cNvPr id="4" name="Slide Number Placeholder 3"/>
          <p:cNvSpPr>
            <a:spLocks noGrp="1"/>
          </p:cNvSpPr>
          <p:nvPr>
            <p:ph type="sldNum" sz="quarter" idx="5"/>
          </p:nvPr>
        </p:nvSpPr>
        <p:spPr/>
        <p:txBody>
          <a:bodyPr/>
          <a:lstStyle/>
          <a:p>
            <a:fld id="{604B5D19-5BB1-4F09-8315-7C3CF9B88CFF}" type="slidenum">
              <a:rPr lang="en-US" smtClean="0"/>
              <a:t>26</a:t>
            </a:fld>
            <a:endParaRPr lang="en-US"/>
          </a:p>
        </p:txBody>
      </p:sp>
    </p:spTree>
    <p:extLst>
      <p:ext uri="{BB962C8B-B14F-4D97-AF65-F5344CB8AC3E}">
        <p14:creationId xmlns:p14="http://schemas.microsoft.com/office/powerpoint/2010/main" val="166088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which often has the maximum long range transport (seen in blue) is well predicted. The summer, which often has the largest local contribution has underpredictions … particularly on the really high days.</a:t>
            </a:r>
          </a:p>
        </p:txBody>
      </p:sp>
      <p:sp>
        <p:nvSpPr>
          <p:cNvPr id="4" name="Slide Number Placeholder 3"/>
          <p:cNvSpPr>
            <a:spLocks noGrp="1"/>
          </p:cNvSpPr>
          <p:nvPr>
            <p:ph type="sldNum" sz="quarter" idx="5"/>
          </p:nvPr>
        </p:nvSpPr>
        <p:spPr/>
        <p:txBody>
          <a:bodyPr/>
          <a:lstStyle/>
          <a:p>
            <a:fld id="{28A63335-BABF-4103-9F4D-B929DA813821}" type="slidenum">
              <a:rPr lang="en-US" smtClean="0"/>
              <a:t>28</a:t>
            </a:fld>
            <a:endParaRPr lang="en-US"/>
          </a:p>
        </p:txBody>
      </p:sp>
    </p:spTree>
    <p:extLst>
      <p:ext uri="{BB962C8B-B14F-4D97-AF65-F5344CB8AC3E}">
        <p14:creationId xmlns:p14="http://schemas.microsoft.com/office/powerpoint/2010/main" val="124600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which often has the maximum long range transport (seen in blue) is well predicted. The summer, which often has the largest local contribution has underpredictions … particularly on the really high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63335-BABF-4103-9F4D-B929DA813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05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panose="020B0604020202020204" pitchFamily="34" charset="0"/>
              <a:buChar char="•"/>
            </a:pPr>
            <a:r>
              <a:rPr lang="en-US" dirty="0"/>
              <a:t>USA : 19.2-23.6 ppb (29-36%)</a:t>
            </a:r>
          </a:p>
          <a:p>
            <a:pPr marL="742950" lvl="1" indent="-285750">
              <a:buFont typeface="Arial" panose="020B0604020202020204" pitchFamily="34" charset="0"/>
              <a:buChar char="•"/>
            </a:pPr>
            <a:r>
              <a:rPr lang="en-US" dirty="0"/>
              <a:t>Nat : 31.0 - 34.8 ppb (47-53%)</a:t>
            </a:r>
          </a:p>
          <a:p>
            <a:pPr marL="742950" lvl="1" indent="-285750">
              <a:buFont typeface="Arial" panose="020B0604020202020204" pitchFamily="34" charset="0"/>
              <a:buChar char="•"/>
            </a:pPr>
            <a:r>
              <a:rPr lang="en-US" dirty="0"/>
              <a:t>Intl : 7.4 - 8.4 ppb (11-13%)</a:t>
            </a:r>
          </a:p>
          <a:p>
            <a:endParaRPr lang="en-US" dirty="0"/>
          </a:p>
        </p:txBody>
      </p:sp>
      <p:sp>
        <p:nvSpPr>
          <p:cNvPr id="4" name="Slide Number Placeholder 3"/>
          <p:cNvSpPr>
            <a:spLocks noGrp="1"/>
          </p:cNvSpPr>
          <p:nvPr>
            <p:ph type="sldNum" sz="quarter" idx="5"/>
          </p:nvPr>
        </p:nvSpPr>
        <p:spPr/>
        <p:txBody>
          <a:bodyPr/>
          <a:lstStyle/>
          <a:p>
            <a:fld id="{28A63335-BABF-4103-9F4D-B929DA813821}" type="slidenum">
              <a:rPr lang="en-US" smtClean="0"/>
              <a:t>30</a:t>
            </a:fld>
            <a:endParaRPr lang="en-US"/>
          </a:p>
        </p:txBody>
      </p:sp>
    </p:spTree>
    <p:extLst>
      <p:ext uri="{BB962C8B-B14F-4D97-AF65-F5344CB8AC3E}">
        <p14:creationId xmlns:p14="http://schemas.microsoft.com/office/powerpoint/2010/main" val="2946360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B5D19-5BB1-4F09-8315-7C3CF9B88CFF}" type="slidenum">
              <a:rPr lang="en-US" smtClean="0"/>
              <a:t>34</a:t>
            </a:fld>
            <a:endParaRPr lang="en-US"/>
          </a:p>
        </p:txBody>
      </p:sp>
    </p:spTree>
    <p:extLst>
      <p:ext uri="{BB962C8B-B14F-4D97-AF65-F5344CB8AC3E}">
        <p14:creationId xmlns:p14="http://schemas.microsoft.com/office/powerpoint/2010/main" val="2150921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bias adjustment</a:t>
            </a:r>
          </a:p>
        </p:txBody>
      </p:sp>
      <p:sp>
        <p:nvSpPr>
          <p:cNvPr id="4" name="Slide Number Placeholder 3"/>
          <p:cNvSpPr>
            <a:spLocks noGrp="1"/>
          </p:cNvSpPr>
          <p:nvPr>
            <p:ph type="sldNum" sz="quarter" idx="5"/>
          </p:nvPr>
        </p:nvSpPr>
        <p:spPr/>
        <p:txBody>
          <a:bodyPr/>
          <a:lstStyle/>
          <a:p>
            <a:fld id="{28A63335-BABF-4103-9F4D-B929DA813821}" type="slidenum">
              <a:rPr lang="en-US" smtClean="0"/>
              <a:t>8</a:t>
            </a:fld>
            <a:endParaRPr lang="en-US"/>
          </a:p>
        </p:txBody>
      </p:sp>
    </p:spTree>
    <p:extLst>
      <p:ext uri="{BB962C8B-B14F-4D97-AF65-F5344CB8AC3E}">
        <p14:creationId xmlns:p14="http://schemas.microsoft.com/office/powerpoint/2010/main" val="4207239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a:t>
            </a:r>
          </a:p>
        </p:txBody>
      </p:sp>
      <p:sp>
        <p:nvSpPr>
          <p:cNvPr id="4" name="Slide Number Placeholder 3"/>
          <p:cNvSpPr>
            <a:spLocks noGrp="1"/>
          </p:cNvSpPr>
          <p:nvPr>
            <p:ph type="sldNum" sz="quarter" idx="5"/>
          </p:nvPr>
        </p:nvSpPr>
        <p:spPr/>
        <p:txBody>
          <a:bodyPr/>
          <a:lstStyle/>
          <a:p>
            <a:fld id="{28A63335-BABF-4103-9F4D-B929DA813821}" type="slidenum">
              <a:rPr lang="en-US" smtClean="0"/>
              <a:t>9</a:t>
            </a:fld>
            <a:endParaRPr lang="en-US"/>
          </a:p>
        </p:txBody>
      </p:sp>
    </p:spTree>
    <p:extLst>
      <p:ext uri="{BB962C8B-B14F-4D97-AF65-F5344CB8AC3E}">
        <p14:creationId xmlns:p14="http://schemas.microsoft.com/office/powerpoint/2010/main" val="83586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63335-BABF-4103-9F4D-B929DA813821}" type="slidenum">
              <a:rPr lang="en-US" smtClean="0"/>
              <a:t>10</a:t>
            </a:fld>
            <a:endParaRPr lang="en-US"/>
          </a:p>
        </p:txBody>
      </p:sp>
    </p:spTree>
    <p:extLst>
      <p:ext uri="{BB962C8B-B14F-4D97-AF65-F5344CB8AC3E}">
        <p14:creationId xmlns:p14="http://schemas.microsoft.com/office/powerpoint/2010/main" val="2583949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sites that meet outlier threshold</a:t>
            </a:r>
          </a:p>
        </p:txBody>
      </p:sp>
      <p:sp>
        <p:nvSpPr>
          <p:cNvPr id="4" name="Slide Number Placeholder 3"/>
          <p:cNvSpPr>
            <a:spLocks noGrp="1"/>
          </p:cNvSpPr>
          <p:nvPr>
            <p:ph type="sldNum" sz="quarter" idx="5"/>
          </p:nvPr>
        </p:nvSpPr>
        <p:spPr/>
        <p:txBody>
          <a:bodyPr/>
          <a:lstStyle/>
          <a:p>
            <a:fld id="{604B5D19-5BB1-4F09-8315-7C3CF9B88CFF}" type="slidenum">
              <a:rPr lang="en-US" smtClean="0"/>
              <a:t>11</a:t>
            </a:fld>
            <a:endParaRPr lang="en-US"/>
          </a:p>
        </p:txBody>
      </p:sp>
    </p:spTree>
    <p:extLst>
      <p:ext uri="{BB962C8B-B14F-4D97-AF65-F5344CB8AC3E}">
        <p14:creationId xmlns:p14="http://schemas.microsoft.com/office/powerpoint/2010/main" val="162050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B5D19-5BB1-4F09-8315-7C3CF9B88CFF}" type="slidenum">
              <a:rPr lang="en-US" smtClean="0"/>
              <a:t>14</a:t>
            </a:fld>
            <a:endParaRPr lang="en-US"/>
          </a:p>
        </p:txBody>
      </p:sp>
    </p:spTree>
    <p:extLst>
      <p:ext uri="{BB962C8B-B14F-4D97-AF65-F5344CB8AC3E}">
        <p14:creationId xmlns:p14="http://schemas.microsoft.com/office/powerpoint/2010/main" val="71707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4B5D19-5BB1-4F09-8315-7C3CF9B88CFF}" type="slidenum">
              <a:rPr lang="en-US" smtClean="0"/>
              <a:t>15</a:t>
            </a:fld>
            <a:endParaRPr lang="en-US"/>
          </a:p>
        </p:txBody>
      </p:sp>
    </p:spTree>
    <p:extLst>
      <p:ext uri="{BB962C8B-B14F-4D97-AF65-F5344CB8AC3E}">
        <p14:creationId xmlns:p14="http://schemas.microsoft.com/office/powerpoint/2010/main" val="183343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 Platform in CMAQ and CAMx</a:t>
            </a:r>
          </a:p>
        </p:txBody>
      </p:sp>
      <p:sp>
        <p:nvSpPr>
          <p:cNvPr id="4" name="Slide Number Placeholder 3"/>
          <p:cNvSpPr>
            <a:spLocks noGrp="1"/>
          </p:cNvSpPr>
          <p:nvPr>
            <p:ph type="sldNum" sz="quarter" idx="5"/>
          </p:nvPr>
        </p:nvSpPr>
        <p:spPr/>
        <p:txBody>
          <a:bodyPr/>
          <a:lstStyle/>
          <a:p>
            <a:fld id="{604B5D19-5BB1-4F09-8315-7C3CF9B88CFF}" type="slidenum">
              <a:rPr lang="en-US" smtClean="0"/>
              <a:t>16</a:t>
            </a:fld>
            <a:endParaRPr lang="en-US"/>
          </a:p>
        </p:txBody>
      </p:sp>
    </p:spTree>
    <p:extLst>
      <p:ext uri="{BB962C8B-B14F-4D97-AF65-F5344CB8AC3E}">
        <p14:creationId xmlns:p14="http://schemas.microsoft.com/office/powerpoint/2010/main" val="3684615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a:t>
            </a:r>
          </a:p>
        </p:txBody>
      </p:sp>
      <p:sp>
        <p:nvSpPr>
          <p:cNvPr id="4" name="Slide Number Placeholder 3"/>
          <p:cNvSpPr>
            <a:spLocks noGrp="1"/>
          </p:cNvSpPr>
          <p:nvPr>
            <p:ph type="sldNum" sz="quarter" idx="5"/>
          </p:nvPr>
        </p:nvSpPr>
        <p:spPr/>
        <p:txBody>
          <a:bodyPr/>
          <a:lstStyle/>
          <a:p>
            <a:fld id="{604B5D19-5BB1-4F09-8315-7C3CF9B88CFF}" type="slidenum">
              <a:rPr lang="en-US" smtClean="0"/>
              <a:t>17</a:t>
            </a:fld>
            <a:endParaRPr lang="en-US"/>
          </a:p>
        </p:txBody>
      </p:sp>
    </p:spTree>
    <p:extLst>
      <p:ext uri="{BB962C8B-B14F-4D97-AF65-F5344CB8AC3E}">
        <p14:creationId xmlns:p14="http://schemas.microsoft.com/office/powerpoint/2010/main" val="1445147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8132-8822-4D3F-9919-74DEEB3063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1D297-66FC-4A84-818E-C51F4CC94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D8CE30-4911-49FE-98AA-6D8A908CB729}"/>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2A2F54D4-8C25-4035-98F5-BA4C8A5AB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1D326-CF1F-4627-A55B-C3013D5F53B4}"/>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13626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A924-EFF8-4BF8-997D-825C5626B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2B11C2-718B-42E6-A89A-477D7A37F2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ABEA89-C366-4B25-B2AB-AFC0A0834FFE}"/>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D8780C3A-0C8D-40E6-B9A9-42A78BD6B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A39E5-D785-470D-AEA1-D5ADF041F650}"/>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288839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CEF485-1295-4F24-973F-DBBF61B5C6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6C4A94-EFAA-4A71-80E4-68E89C6644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37AF6-965F-4E78-83AF-00CC23386B59}"/>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029B7EC2-AAC4-4471-9E96-CE22AF4D6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719D0-B988-4210-B475-43E37DD41CBD}"/>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112944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44EF9-7F08-4BED-9211-B0022B12A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C3F65-02EC-431E-8C16-F238139CC9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9591E-4E46-4762-AC0B-179CEEBC4DDB}"/>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538D2177-710E-4A29-A71C-7B024E7A0A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58E12-67DA-4F18-8DCB-54266586E8AD}"/>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72201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DC1CC-A90E-4D7D-87B5-869EB4430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55D136-EC33-4FE1-ABB9-590B51BCD4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040BA-5CE2-4620-B0B7-9D6BC37CE01C}"/>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9E4CBB51-DA17-4341-9188-637F8985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F34857-7C57-4E2C-BA9B-33749A4704EC}"/>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4516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C6ED8-2B04-4FB4-B772-DBDBBF920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F0B262-8598-49B3-9C38-6386948BAF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C83DAA-32D3-4532-954C-8E5105DEC1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9E41FF-62FB-48B6-AA9C-D2621DDFF32A}"/>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6" name="Footer Placeholder 5">
            <a:extLst>
              <a:ext uri="{FF2B5EF4-FFF2-40B4-BE49-F238E27FC236}">
                <a16:creationId xmlns:a16="http://schemas.microsoft.com/office/drawing/2014/main" id="{5E671F01-26C6-45F2-9F35-DD43373F1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87713-9E47-4F0F-81BF-EE7B5603EE22}"/>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428611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F252-CA2F-47DD-9138-A08E99DCBB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32BD92-682C-4971-A244-BD17AB881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23D118-2FD5-478B-9889-EBAF04069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C0783-3C61-4DB2-BD8D-D2F8C33F2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74523D-E00B-4313-BB1E-1453CF0344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2979A8-CB26-473D-BE3D-1F574029D8A1}"/>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8" name="Footer Placeholder 7">
            <a:extLst>
              <a:ext uri="{FF2B5EF4-FFF2-40B4-BE49-F238E27FC236}">
                <a16:creationId xmlns:a16="http://schemas.microsoft.com/office/drawing/2014/main" id="{28F29F06-A943-469E-9CE4-98DE901F01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1A5C289-7EC4-4F17-99C6-8CDC8AA4B1C6}"/>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71010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8792-6208-464E-B6CD-2C783FBB6E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917653-D258-4FD5-81F3-EA26AD89CD9C}"/>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4" name="Footer Placeholder 3">
            <a:extLst>
              <a:ext uri="{FF2B5EF4-FFF2-40B4-BE49-F238E27FC236}">
                <a16:creationId xmlns:a16="http://schemas.microsoft.com/office/drawing/2014/main" id="{90433961-04C0-4E67-ADB0-FF3C03B8E4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A38569-253C-4453-A916-1B0019F84C40}"/>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411175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C8A33-497A-4BAD-B1B8-3E4A820C31A0}"/>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3" name="Footer Placeholder 2">
            <a:extLst>
              <a:ext uri="{FF2B5EF4-FFF2-40B4-BE49-F238E27FC236}">
                <a16:creationId xmlns:a16="http://schemas.microsoft.com/office/drawing/2014/main" id="{989A81FC-A7D0-464B-B83B-2780DB402B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F0A33B-79C9-426C-86A2-D3858497B509}"/>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4126227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18D95-E576-47D7-B740-EFCC2A562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90D6E-985E-48CE-89E2-4C69792E0A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871FAC-AE5D-45CB-889A-5834998A6A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F2CC3-C75E-4038-94FA-69953F262BF1}"/>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6" name="Footer Placeholder 5">
            <a:extLst>
              <a:ext uri="{FF2B5EF4-FFF2-40B4-BE49-F238E27FC236}">
                <a16:creationId xmlns:a16="http://schemas.microsoft.com/office/drawing/2014/main" id="{90777F6A-0BA1-49D9-B0B2-EDAFF5F78A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1F04C-C0BF-4B9E-BE02-FD6F7F4AB3D5}"/>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193369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611B-82DE-4F3C-AA1D-575813D16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D373A7-17F3-40A1-B5B2-CAEEBEC98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E55AE-6322-4971-851D-459570244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7D02A-D683-4346-AF6F-9A3DA495DB8F}"/>
              </a:ext>
            </a:extLst>
          </p:cNvPr>
          <p:cNvSpPr>
            <a:spLocks noGrp="1"/>
          </p:cNvSpPr>
          <p:nvPr>
            <p:ph type="dt" sz="half" idx="10"/>
          </p:nvPr>
        </p:nvSpPr>
        <p:spPr/>
        <p:txBody>
          <a:bodyPr/>
          <a:lstStyle/>
          <a:p>
            <a:fld id="{59B624F5-7893-4FED-84BA-ECF63D98232C}" type="datetimeFigureOut">
              <a:rPr lang="en-US" smtClean="0"/>
              <a:t>3/18/2021</a:t>
            </a:fld>
            <a:endParaRPr lang="en-US"/>
          </a:p>
        </p:txBody>
      </p:sp>
      <p:sp>
        <p:nvSpPr>
          <p:cNvPr id="6" name="Footer Placeholder 5">
            <a:extLst>
              <a:ext uri="{FF2B5EF4-FFF2-40B4-BE49-F238E27FC236}">
                <a16:creationId xmlns:a16="http://schemas.microsoft.com/office/drawing/2014/main" id="{E5625926-753F-447B-9FEB-2C023CF678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A31D53-7353-42CB-B124-9872E231841D}"/>
              </a:ext>
            </a:extLst>
          </p:cNvPr>
          <p:cNvSpPr>
            <a:spLocks noGrp="1"/>
          </p:cNvSpPr>
          <p:nvPr>
            <p:ph type="sldNum" sz="quarter" idx="12"/>
          </p:nvPr>
        </p:nvSpPr>
        <p:spPr/>
        <p:txBody>
          <a:bodyPr/>
          <a:lstStyle/>
          <a:p>
            <a:fld id="{5D49077F-7659-4323-9DBB-3924912EA1D0}" type="slidenum">
              <a:rPr lang="en-US" smtClean="0"/>
              <a:t>‹#›</a:t>
            </a:fld>
            <a:endParaRPr lang="en-US"/>
          </a:p>
        </p:txBody>
      </p:sp>
    </p:spTree>
    <p:extLst>
      <p:ext uri="{BB962C8B-B14F-4D97-AF65-F5344CB8AC3E}">
        <p14:creationId xmlns:p14="http://schemas.microsoft.com/office/powerpoint/2010/main" val="174808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05243-E371-4F14-BC83-2D5742C9F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FEF97-CACF-4AD8-AD22-DC8C66371F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FF426D-88FF-4513-9C4D-1932CB88E4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B624F5-7893-4FED-84BA-ECF63D98232C}" type="datetimeFigureOut">
              <a:rPr lang="en-US" smtClean="0"/>
              <a:t>3/18/2021</a:t>
            </a:fld>
            <a:endParaRPr lang="en-US"/>
          </a:p>
        </p:txBody>
      </p:sp>
      <p:sp>
        <p:nvSpPr>
          <p:cNvPr id="5" name="Footer Placeholder 4">
            <a:extLst>
              <a:ext uri="{FF2B5EF4-FFF2-40B4-BE49-F238E27FC236}">
                <a16:creationId xmlns:a16="http://schemas.microsoft.com/office/drawing/2014/main" id="{8CC10180-AC52-4A21-920A-3F51E8B033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4EF4F0-5930-4D43-AF4C-BE2A016FA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9077F-7659-4323-9DBB-3924912EA1D0}" type="slidenum">
              <a:rPr lang="en-US" smtClean="0"/>
              <a:t>‹#›</a:t>
            </a:fld>
            <a:endParaRPr lang="en-US"/>
          </a:p>
        </p:txBody>
      </p:sp>
    </p:spTree>
    <p:extLst>
      <p:ext uri="{BB962C8B-B14F-4D97-AF65-F5344CB8AC3E}">
        <p14:creationId xmlns:p14="http://schemas.microsoft.com/office/powerpoint/2010/main" val="2505968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5561-C579-4E3B-876A-BE8E8C1E0F31}"/>
              </a:ext>
            </a:extLst>
          </p:cNvPr>
          <p:cNvSpPr>
            <a:spLocks noGrp="1"/>
          </p:cNvSpPr>
          <p:nvPr>
            <p:ph type="ctrTitle"/>
          </p:nvPr>
        </p:nvSpPr>
        <p:spPr/>
        <p:txBody>
          <a:bodyPr>
            <a:normAutofit fontScale="90000"/>
          </a:bodyPr>
          <a:lstStyle/>
          <a:p>
            <a:r>
              <a:rPr lang="en-US" dirty="0"/>
              <a:t>179B Technical Demonstrations:</a:t>
            </a:r>
            <a:br>
              <a:rPr lang="en-US" dirty="0"/>
            </a:br>
            <a:r>
              <a:rPr lang="en-US" sz="4000" dirty="0"/>
              <a:t>San Antonio, TX and Northern Wasatch Front</a:t>
            </a:r>
            <a:endParaRPr lang="en-US" dirty="0"/>
          </a:p>
        </p:txBody>
      </p:sp>
      <p:sp>
        <p:nvSpPr>
          <p:cNvPr id="3" name="Subtitle 2">
            <a:extLst>
              <a:ext uri="{FF2B5EF4-FFF2-40B4-BE49-F238E27FC236}">
                <a16:creationId xmlns:a16="http://schemas.microsoft.com/office/drawing/2014/main" id="{42F07BA1-1BF8-4D5B-900E-1F1A8354F0CB}"/>
              </a:ext>
            </a:extLst>
          </p:cNvPr>
          <p:cNvSpPr>
            <a:spLocks noGrp="1"/>
          </p:cNvSpPr>
          <p:nvPr>
            <p:ph type="subTitle" idx="1"/>
          </p:nvPr>
        </p:nvSpPr>
        <p:spPr/>
        <p:txBody>
          <a:bodyPr/>
          <a:lstStyle/>
          <a:p>
            <a:r>
              <a:rPr lang="en-US" dirty="0"/>
              <a:t>Barron H. Henderson</a:t>
            </a:r>
          </a:p>
          <a:p>
            <a:r>
              <a:rPr lang="en-US" dirty="0"/>
              <a:t>2021-03-22</a:t>
            </a:r>
          </a:p>
          <a:p>
            <a:r>
              <a:rPr lang="en-US" dirty="0"/>
              <a:t>For Discussion and Deliberation</a:t>
            </a:r>
          </a:p>
        </p:txBody>
      </p:sp>
    </p:spTree>
    <p:extLst>
      <p:ext uri="{BB962C8B-B14F-4D97-AF65-F5344CB8AC3E}">
        <p14:creationId xmlns:p14="http://schemas.microsoft.com/office/powerpoint/2010/main" val="141183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AB3D-25F4-4F18-A328-CBB2D6EB8DCE}"/>
              </a:ext>
            </a:extLst>
          </p:cNvPr>
          <p:cNvSpPr>
            <a:spLocks noGrp="1"/>
          </p:cNvSpPr>
          <p:nvPr>
            <p:ph type="title"/>
          </p:nvPr>
        </p:nvSpPr>
        <p:spPr/>
        <p:txBody>
          <a:bodyPr/>
          <a:lstStyle/>
          <a:p>
            <a:r>
              <a:rPr lang="en-US" dirty="0"/>
              <a:t>Comparing San Antonio to other sites</a:t>
            </a:r>
          </a:p>
        </p:txBody>
      </p:sp>
      <p:pic>
        <p:nvPicPr>
          <p:cNvPr id="6" name="Content Placeholder 5">
            <a:extLst>
              <a:ext uri="{FF2B5EF4-FFF2-40B4-BE49-F238E27FC236}">
                <a16:creationId xmlns:a16="http://schemas.microsoft.com/office/drawing/2014/main" id="{8CB4C8BC-E317-42DC-9635-F66D0331CEF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029200" y="1828800"/>
            <a:ext cx="6400800" cy="4267199"/>
          </a:xfrm>
          <a:prstGeom prst="rect">
            <a:avLst/>
          </a:prstGeom>
        </p:spPr>
      </p:pic>
      <p:sp>
        <p:nvSpPr>
          <p:cNvPr id="4" name="Date Placeholder 3">
            <a:extLst>
              <a:ext uri="{FF2B5EF4-FFF2-40B4-BE49-F238E27FC236}">
                <a16:creationId xmlns:a16="http://schemas.microsoft.com/office/drawing/2014/main" id="{2113A6E0-BFC8-469A-B93C-DA2556789C50}"/>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62C970A1-9082-4E79-B98B-AB6252F2F43B}"/>
              </a:ext>
            </a:extLst>
          </p:cNvPr>
          <p:cNvSpPr>
            <a:spLocks noGrp="1"/>
          </p:cNvSpPr>
          <p:nvPr>
            <p:ph type="sldNum" sz="quarter" idx="12"/>
          </p:nvPr>
        </p:nvSpPr>
        <p:spPr/>
        <p:txBody>
          <a:bodyPr/>
          <a:lstStyle/>
          <a:p>
            <a:fld id="{6CF16D6E-681A-4926-96CD-69E39A196F8B}" type="slidenum">
              <a:rPr lang="en-US" smtClean="0"/>
              <a:t>10</a:t>
            </a:fld>
            <a:endParaRPr lang="en-US"/>
          </a:p>
        </p:txBody>
      </p:sp>
      <p:sp>
        <p:nvSpPr>
          <p:cNvPr id="7" name="Rectangle 6">
            <a:extLst>
              <a:ext uri="{FF2B5EF4-FFF2-40B4-BE49-F238E27FC236}">
                <a16:creationId xmlns:a16="http://schemas.microsoft.com/office/drawing/2014/main" id="{C1CFECAF-5C5F-4CD2-B007-00FC67EB9D17}"/>
              </a:ext>
            </a:extLst>
          </p:cNvPr>
          <p:cNvSpPr/>
          <p:nvPr/>
        </p:nvSpPr>
        <p:spPr>
          <a:xfrm>
            <a:off x="352426" y="2101334"/>
            <a:ext cx="4775440" cy="2308324"/>
          </a:xfrm>
          <a:prstGeom prst="rect">
            <a:avLst/>
          </a:prstGeom>
        </p:spPr>
        <p:txBody>
          <a:bodyPr wrap="square">
            <a:spAutoFit/>
          </a:bodyPr>
          <a:lstStyle/>
          <a:p>
            <a:pPr marL="285750" indent="-285750">
              <a:buFont typeface="Arial" panose="020B0604020202020204" pitchFamily="34" charset="0"/>
              <a:buChar char="•"/>
            </a:pPr>
            <a:r>
              <a:rPr lang="en-US" dirty="0"/>
              <a:t>San Antonio, TX</a:t>
            </a:r>
          </a:p>
          <a:p>
            <a:pPr marL="742950" lvl="1" indent="-285750">
              <a:buFont typeface="Arial" panose="020B0604020202020204" pitchFamily="34" charset="0"/>
              <a:buChar char="•"/>
            </a:pPr>
            <a:r>
              <a:rPr lang="en-US" dirty="0"/>
              <a:t>USA : 34.7-46.2 ppb (54-64%)</a:t>
            </a:r>
          </a:p>
          <a:p>
            <a:pPr marL="742950" lvl="1" indent="-285750">
              <a:buFont typeface="Arial" panose="020B0604020202020204" pitchFamily="34" charset="0"/>
              <a:buChar char="•"/>
            </a:pPr>
            <a:r>
              <a:rPr lang="en-US" dirty="0"/>
              <a:t>Nat : 20.2 - 21.5 ppb (28-34%)</a:t>
            </a:r>
          </a:p>
          <a:p>
            <a:pPr marL="742950" lvl="1" indent="-285750">
              <a:buFont typeface="Arial" panose="020B0604020202020204" pitchFamily="34" charset="0"/>
              <a:buChar char="•"/>
            </a:pPr>
            <a:r>
              <a:rPr lang="en-US" dirty="0"/>
              <a:t>Intl : 3.0 - 4.4 ppb (4-7%)</a:t>
            </a:r>
          </a:p>
          <a:p>
            <a:pPr marL="1200150" lvl="2" indent="-285750">
              <a:buFont typeface="Arial" panose="020B0604020202020204" pitchFamily="34" charset="0"/>
              <a:buChar char="•"/>
            </a:pPr>
            <a:r>
              <a:rPr lang="en-US" dirty="0"/>
              <a:t>Outliers: None</a:t>
            </a:r>
          </a:p>
          <a:p>
            <a:pPr marL="1200150" lvl="2" indent="-285750">
              <a:buFont typeface="Arial" panose="020B0604020202020204" pitchFamily="34" charset="0"/>
              <a:buChar char="•"/>
            </a:pPr>
            <a:r>
              <a:rPr lang="en-US" dirty="0"/>
              <a:t>Not outliers: </a:t>
            </a:r>
            <a:r>
              <a:rPr lang="en-US" b="1" i="1" dirty="0"/>
              <a:t>480290032</a:t>
            </a:r>
            <a:r>
              <a:rPr lang="en-US" dirty="0"/>
              <a:t>, </a:t>
            </a:r>
            <a:r>
              <a:rPr lang="en-US" b="1" i="1" dirty="0"/>
              <a:t>480290052</a:t>
            </a:r>
            <a:r>
              <a:rPr lang="en-US" dirty="0"/>
              <a:t>, 480290059</a:t>
            </a:r>
          </a:p>
          <a:p>
            <a:pPr marL="1200150" lvl="2" indent="-285750">
              <a:buFont typeface="Arial" panose="020B0604020202020204" pitchFamily="34" charset="0"/>
              <a:buChar char="•"/>
            </a:pPr>
            <a:r>
              <a:rPr lang="en-US" dirty="0"/>
              <a:t>Controlling monitors </a:t>
            </a:r>
            <a:r>
              <a:rPr lang="en-US" b="1" i="1" dirty="0"/>
              <a:t>bold italics</a:t>
            </a:r>
            <a:r>
              <a:rPr lang="en-US" dirty="0"/>
              <a:t> </a:t>
            </a:r>
          </a:p>
        </p:txBody>
      </p:sp>
      <p:sp>
        <p:nvSpPr>
          <p:cNvPr id="8" name="Rectangle 7">
            <a:extLst>
              <a:ext uri="{FF2B5EF4-FFF2-40B4-BE49-F238E27FC236}">
                <a16:creationId xmlns:a16="http://schemas.microsoft.com/office/drawing/2014/main" id="{68484E15-13A8-43CF-A852-A7D1EEB7A1EE}"/>
              </a:ext>
            </a:extLst>
          </p:cNvPr>
          <p:cNvSpPr/>
          <p:nvPr/>
        </p:nvSpPr>
        <p:spPr>
          <a:xfrm>
            <a:off x="9400118" y="2507487"/>
            <a:ext cx="1399422" cy="369332"/>
          </a:xfrm>
          <a:prstGeom prst="rect">
            <a:avLst/>
          </a:prstGeom>
        </p:spPr>
        <p:txBody>
          <a:bodyPr wrap="none">
            <a:spAutoFit/>
          </a:bodyPr>
          <a:lstStyle/>
          <a:p>
            <a:r>
              <a:rPr lang="en-US" dirty="0"/>
              <a:t>International</a:t>
            </a:r>
          </a:p>
        </p:txBody>
      </p:sp>
      <p:sp>
        <p:nvSpPr>
          <p:cNvPr id="9" name="Rectangle 8">
            <a:extLst>
              <a:ext uri="{FF2B5EF4-FFF2-40B4-BE49-F238E27FC236}">
                <a16:creationId xmlns:a16="http://schemas.microsoft.com/office/drawing/2014/main" id="{DDC62C31-F151-41E2-95DB-8B6D17411E7D}"/>
              </a:ext>
            </a:extLst>
          </p:cNvPr>
          <p:cNvSpPr/>
          <p:nvPr/>
        </p:nvSpPr>
        <p:spPr>
          <a:xfrm>
            <a:off x="9781921" y="4353337"/>
            <a:ext cx="635815" cy="369332"/>
          </a:xfrm>
          <a:prstGeom prst="rect">
            <a:avLst/>
          </a:prstGeom>
        </p:spPr>
        <p:txBody>
          <a:bodyPr wrap="none">
            <a:spAutoFit/>
          </a:bodyPr>
          <a:lstStyle/>
          <a:p>
            <a:r>
              <a:rPr lang="en-US" dirty="0"/>
              <a:t>Total</a:t>
            </a:r>
          </a:p>
        </p:txBody>
      </p:sp>
      <p:sp>
        <p:nvSpPr>
          <p:cNvPr id="10" name="Rectangle 9">
            <a:extLst>
              <a:ext uri="{FF2B5EF4-FFF2-40B4-BE49-F238E27FC236}">
                <a16:creationId xmlns:a16="http://schemas.microsoft.com/office/drawing/2014/main" id="{ACBABF65-62E2-4253-92F8-1A849E25E695}"/>
              </a:ext>
            </a:extLst>
          </p:cNvPr>
          <p:cNvSpPr/>
          <p:nvPr/>
        </p:nvSpPr>
        <p:spPr>
          <a:xfrm>
            <a:off x="6532259" y="2504663"/>
            <a:ext cx="1158266" cy="369332"/>
          </a:xfrm>
          <a:prstGeom prst="rect">
            <a:avLst/>
          </a:prstGeom>
        </p:spPr>
        <p:txBody>
          <a:bodyPr wrap="none">
            <a:spAutoFit/>
          </a:bodyPr>
          <a:lstStyle/>
          <a:p>
            <a:r>
              <a:rPr lang="en-US" dirty="0"/>
              <a:t>US-Anthro</a:t>
            </a:r>
          </a:p>
        </p:txBody>
      </p:sp>
      <p:sp>
        <p:nvSpPr>
          <p:cNvPr id="11" name="Rectangle 10">
            <a:extLst>
              <a:ext uri="{FF2B5EF4-FFF2-40B4-BE49-F238E27FC236}">
                <a16:creationId xmlns:a16="http://schemas.microsoft.com/office/drawing/2014/main" id="{200B65DF-B3B7-43FC-BFE9-8DFE41DA03EE}"/>
              </a:ext>
            </a:extLst>
          </p:cNvPr>
          <p:cNvSpPr/>
          <p:nvPr/>
        </p:nvSpPr>
        <p:spPr>
          <a:xfrm>
            <a:off x="6671431" y="4353337"/>
            <a:ext cx="879921" cy="369332"/>
          </a:xfrm>
          <a:prstGeom prst="rect">
            <a:avLst/>
          </a:prstGeom>
        </p:spPr>
        <p:txBody>
          <a:bodyPr wrap="none">
            <a:spAutoFit/>
          </a:bodyPr>
          <a:lstStyle/>
          <a:p>
            <a:r>
              <a:rPr lang="en-US" dirty="0"/>
              <a:t>Natural</a:t>
            </a:r>
          </a:p>
        </p:txBody>
      </p:sp>
    </p:spTree>
    <p:extLst>
      <p:ext uri="{BB962C8B-B14F-4D97-AF65-F5344CB8AC3E}">
        <p14:creationId xmlns:p14="http://schemas.microsoft.com/office/powerpoint/2010/main" val="2769735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B524-6C4A-41EC-8C7C-3750F067FA44}"/>
              </a:ext>
            </a:extLst>
          </p:cNvPr>
          <p:cNvSpPr>
            <a:spLocks noGrp="1"/>
          </p:cNvSpPr>
          <p:nvPr>
            <p:ph type="title"/>
          </p:nvPr>
        </p:nvSpPr>
        <p:spPr/>
        <p:txBody>
          <a:bodyPr/>
          <a:lstStyle/>
          <a:p>
            <a:r>
              <a:rPr lang="en-US" dirty="0"/>
              <a:t>Where are all the other </a:t>
            </a:r>
            <a:r>
              <a:rPr lang="en-US" b="1" i="1" dirty="0"/>
              <a:t>outlier monitors</a:t>
            </a:r>
            <a:r>
              <a:rPr lang="en-US" dirty="0"/>
              <a:t>?</a:t>
            </a:r>
          </a:p>
        </p:txBody>
      </p:sp>
      <p:pic>
        <p:nvPicPr>
          <p:cNvPr id="6" name="Content Placeholder 5">
            <a:extLst>
              <a:ext uri="{FF2B5EF4-FFF2-40B4-BE49-F238E27FC236}">
                <a16:creationId xmlns:a16="http://schemas.microsoft.com/office/drawing/2014/main" id="{D26DD88D-00B4-4B5C-A3B6-8040A5A0ED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04901" y="1515166"/>
            <a:ext cx="9608736" cy="4119965"/>
          </a:xfrm>
          <a:prstGeom prst="rect">
            <a:avLst/>
          </a:prstGeom>
        </p:spPr>
      </p:pic>
      <p:sp>
        <p:nvSpPr>
          <p:cNvPr id="4" name="Date Placeholder 3">
            <a:extLst>
              <a:ext uri="{FF2B5EF4-FFF2-40B4-BE49-F238E27FC236}">
                <a16:creationId xmlns:a16="http://schemas.microsoft.com/office/drawing/2014/main" id="{362531DA-2579-48E2-B16F-273F8AF60FEE}"/>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2242CE83-F1D7-4305-B861-E3504DCFEC5C}"/>
              </a:ext>
            </a:extLst>
          </p:cNvPr>
          <p:cNvSpPr>
            <a:spLocks noGrp="1"/>
          </p:cNvSpPr>
          <p:nvPr>
            <p:ph type="sldNum" sz="quarter" idx="12"/>
          </p:nvPr>
        </p:nvSpPr>
        <p:spPr/>
        <p:txBody>
          <a:bodyPr/>
          <a:lstStyle/>
          <a:p>
            <a:fld id="{6CF16D6E-681A-4926-96CD-69E39A196F8B}" type="slidenum">
              <a:rPr lang="en-US" smtClean="0"/>
              <a:t>11</a:t>
            </a:fld>
            <a:endParaRPr lang="en-US"/>
          </a:p>
        </p:txBody>
      </p:sp>
      <p:sp>
        <p:nvSpPr>
          <p:cNvPr id="3" name="Rectangle 2">
            <a:extLst>
              <a:ext uri="{FF2B5EF4-FFF2-40B4-BE49-F238E27FC236}">
                <a16:creationId xmlns:a16="http://schemas.microsoft.com/office/drawing/2014/main" id="{185A2B84-D3EE-4559-AD45-0673F745A10B}"/>
              </a:ext>
            </a:extLst>
          </p:cNvPr>
          <p:cNvSpPr/>
          <p:nvPr/>
        </p:nvSpPr>
        <p:spPr>
          <a:xfrm>
            <a:off x="1827971" y="1448936"/>
            <a:ext cx="3506857" cy="369332"/>
          </a:xfrm>
          <a:prstGeom prst="rect">
            <a:avLst/>
          </a:prstGeom>
          <a:solidFill>
            <a:schemeClr val="bg1"/>
          </a:solidFill>
        </p:spPr>
        <p:txBody>
          <a:bodyPr wrap="none">
            <a:spAutoFit/>
          </a:bodyPr>
          <a:lstStyle/>
          <a:p>
            <a:r>
              <a:rPr lang="en-US" dirty="0"/>
              <a:t>All sites that meet outlier threshold</a:t>
            </a:r>
          </a:p>
        </p:txBody>
      </p:sp>
      <p:sp>
        <p:nvSpPr>
          <p:cNvPr id="7" name="Rectangle 6">
            <a:extLst>
              <a:ext uri="{FF2B5EF4-FFF2-40B4-BE49-F238E27FC236}">
                <a16:creationId xmlns:a16="http://schemas.microsoft.com/office/drawing/2014/main" id="{D1C7855C-EAAA-4739-9161-B6C30624F5CB}"/>
              </a:ext>
            </a:extLst>
          </p:cNvPr>
          <p:cNvSpPr/>
          <p:nvPr/>
        </p:nvSpPr>
        <p:spPr>
          <a:xfrm>
            <a:off x="6681680" y="1423175"/>
            <a:ext cx="3959930" cy="369332"/>
          </a:xfrm>
          <a:prstGeom prst="rect">
            <a:avLst/>
          </a:prstGeom>
          <a:solidFill>
            <a:schemeClr val="bg1"/>
          </a:solidFill>
        </p:spPr>
        <p:txBody>
          <a:bodyPr wrap="none">
            <a:spAutoFit/>
          </a:bodyPr>
          <a:lstStyle/>
          <a:p>
            <a:r>
              <a:rPr lang="en-US" dirty="0"/>
              <a:t>Only those sites in Nonattainment Areas</a:t>
            </a:r>
          </a:p>
        </p:txBody>
      </p:sp>
      <p:sp>
        <p:nvSpPr>
          <p:cNvPr id="8" name="Rectangle 7">
            <a:extLst>
              <a:ext uri="{FF2B5EF4-FFF2-40B4-BE49-F238E27FC236}">
                <a16:creationId xmlns:a16="http://schemas.microsoft.com/office/drawing/2014/main" id="{4300E492-FA87-44FA-8601-3DE093930029}"/>
              </a:ext>
            </a:extLst>
          </p:cNvPr>
          <p:cNvSpPr/>
          <p:nvPr/>
        </p:nvSpPr>
        <p:spPr>
          <a:xfrm>
            <a:off x="2737753" y="5861984"/>
            <a:ext cx="4592539" cy="369332"/>
          </a:xfrm>
          <a:prstGeom prst="rect">
            <a:avLst/>
          </a:prstGeom>
          <a:solidFill>
            <a:schemeClr val="bg1"/>
          </a:solidFill>
        </p:spPr>
        <p:txBody>
          <a:bodyPr wrap="none">
            <a:spAutoFit/>
          </a:bodyPr>
          <a:lstStyle/>
          <a:p>
            <a:r>
              <a:rPr lang="en-US" dirty="0"/>
              <a:t>Many sites that are outliers are in attainment</a:t>
            </a:r>
          </a:p>
        </p:txBody>
      </p:sp>
    </p:spTree>
    <p:extLst>
      <p:ext uri="{BB962C8B-B14F-4D97-AF65-F5344CB8AC3E}">
        <p14:creationId xmlns:p14="http://schemas.microsoft.com/office/powerpoint/2010/main" val="3349366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3403-6A3A-4A0B-8C2B-A643A83E20D5}"/>
              </a:ext>
            </a:extLst>
          </p:cNvPr>
          <p:cNvSpPr>
            <a:spLocks noGrp="1"/>
          </p:cNvSpPr>
          <p:nvPr>
            <p:ph type="title"/>
          </p:nvPr>
        </p:nvSpPr>
        <p:spPr/>
        <p:txBody>
          <a:bodyPr/>
          <a:lstStyle/>
          <a:p>
            <a:r>
              <a:rPr lang="en-US" dirty="0"/>
              <a:t>What about </a:t>
            </a:r>
            <a:r>
              <a:rPr lang="en-US" b="1" i="1" dirty="0"/>
              <a:t>outlier Nonattainment areas</a:t>
            </a:r>
            <a:r>
              <a:rPr lang="en-US" dirty="0"/>
              <a:t>?</a:t>
            </a:r>
          </a:p>
        </p:txBody>
      </p:sp>
      <p:sp>
        <p:nvSpPr>
          <p:cNvPr id="3" name="Content Placeholder 2">
            <a:extLst>
              <a:ext uri="{FF2B5EF4-FFF2-40B4-BE49-F238E27FC236}">
                <a16:creationId xmlns:a16="http://schemas.microsoft.com/office/drawing/2014/main" id="{F784F838-4852-4637-8E04-77831A063819}"/>
              </a:ext>
            </a:extLst>
          </p:cNvPr>
          <p:cNvSpPr>
            <a:spLocks noGrp="1"/>
          </p:cNvSpPr>
          <p:nvPr>
            <p:ph idx="1"/>
          </p:nvPr>
        </p:nvSpPr>
        <p:spPr>
          <a:xfrm>
            <a:off x="838200" y="1825625"/>
            <a:ext cx="4543425" cy="4351338"/>
          </a:xfrm>
        </p:spPr>
        <p:txBody>
          <a:bodyPr/>
          <a:lstStyle/>
          <a:p>
            <a:r>
              <a:rPr lang="en-US" dirty="0"/>
              <a:t>Average monitors within NAA</a:t>
            </a:r>
          </a:p>
          <a:p>
            <a:r>
              <a:rPr lang="en-US" dirty="0"/>
              <a:t>Threshold = Q3 + 1.5 * IQR or Q1 – 1.5 * IQR</a:t>
            </a:r>
          </a:p>
          <a:p>
            <a:r>
              <a:rPr lang="en-US" dirty="0"/>
              <a:t>Intl (-2, 10.7 ppb)</a:t>
            </a:r>
          </a:p>
          <a:p>
            <a:pPr lvl="1"/>
            <a:r>
              <a:rPr lang="en-US" dirty="0"/>
              <a:t>Only border areas are outliers</a:t>
            </a:r>
          </a:p>
          <a:p>
            <a:pPr lvl="1"/>
            <a:r>
              <a:rPr lang="en-US" dirty="0"/>
              <a:t>Dona Ana, NM</a:t>
            </a:r>
          </a:p>
          <a:p>
            <a:pPr lvl="1"/>
            <a:r>
              <a:rPr lang="en-US" dirty="0"/>
              <a:t>Yuma, AZ</a:t>
            </a:r>
          </a:p>
          <a:p>
            <a:pPr lvl="1"/>
            <a:r>
              <a:rPr lang="en-US" dirty="0"/>
              <a:t>Imperial County, CA</a:t>
            </a:r>
          </a:p>
        </p:txBody>
      </p:sp>
      <p:sp>
        <p:nvSpPr>
          <p:cNvPr id="4" name="Date Placeholder 3">
            <a:extLst>
              <a:ext uri="{FF2B5EF4-FFF2-40B4-BE49-F238E27FC236}">
                <a16:creationId xmlns:a16="http://schemas.microsoft.com/office/drawing/2014/main" id="{E0B95FD0-4D8B-45A3-B899-D6B8A57966AB}"/>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ED7F615C-F4DD-40B7-99EB-FD5290171844}"/>
              </a:ext>
            </a:extLst>
          </p:cNvPr>
          <p:cNvSpPr>
            <a:spLocks noGrp="1"/>
          </p:cNvSpPr>
          <p:nvPr>
            <p:ph type="sldNum" sz="quarter" idx="12"/>
          </p:nvPr>
        </p:nvSpPr>
        <p:spPr/>
        <p:txBody>
          <a:bodyPr/>
          <a:lstStyle/>
          <a:p>
            <a:fld id="{6CF16D6E-681A-4926-96CD-69E39A196F8B}" type="slidenum">
              <a:rPr lang="en-US" smtClean="0"/>
              <a:t>12</a:t>
            </a:fld>
            <a:endParaRPr lang="en-US"/>
          </a:p>
        </p:txBody>
      </p:sp>
      <p:pic>
        <p:nvPicPr>
          <p:cNvPr id="6" name="Picture 5">
            <a:extLst>
              <a:ext uri="{FF2B5EF4-FFF2-40B4-BE49-F238E27FC236}">
                <a16:creationId xmlns:a16="http://schemas.microsoft.com/office/drawing/2014/main" id="{1E2557A1-DB74-4D5A-B1CC-B33BC29F29DD}"/>
              </a:ext>
            </a:extLst>
          </p:cNvPr>
          <p:cNvPicPr>
            <a:picLocks noChangeAspect="1"/>
          </p:cNvPicPr>
          <p:nvPr/>
        </p:nvPicPr>
        <p:blipFill>
          <a:blip r:embed="rId2"/>
          <a:stretch>
            <a:fillRect/>
          </a:stretch>
        </p:blipFill>
        <p:spPr>
          <a:xfrm>
            <a:off x="4895850" y="3210178"/>
            <a:ext cx="7089903" cy="3282697"/>
          </a:xfrm>
          <a:prstGeom prst="rect">
            <a:avLst/>
          </a:prstGeom>
        </p:spPr>
      </p:pic>
      <p:pic>
        <p:nvPicPr>
          <p:cNvPr id="8" name="Picture 7">
            <a:extLst>
              <a:ext uri="{FF2B5EF4-FFF2-40B4-BE49-F238E27FC236}">
                <a16:creationId xmlns:a16="http://schemas.microsoft.com/office/drawing/2014/main" id="{E834217C-5E14-4309-85CD-F2ED17FFC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2040" y="1224746"/>
            <a:ext cx="5883297" cy="2451374"/>
          </a:xfrm>
          <a:prstGeom prst="rect">
            <a:avLst/>
          </a:prstGeom>
        </p:spPr>
      </p:pic>
      <p:sp>
        <p:nvSpPr>
          <p:cNvPr id="9" name="Rectangle: Rounded Corners 8">
            <a:extLst>
              <a:ext uri="{FF2B5EF4-FFF2-40B4-BE49-F238E27FC236}">
                <a16:creationId xmlns:a16="http://schemas.microsoft.com/office/drawing/2014/main" id="{1F688594-8127-4D39-828A-BCCA187CFAC0}"/>
              </a:ext>
            </a:extLst>
          </p:cNvPr>
          <p:cNvSpPr/>
          <p:nvPr/>
        </p:nvSpPr>
        <p:spPr>
          <a:xfrm rot="18903520">
            <a:off x="10180648" y="3160735"/>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BDA8658-7976-4C22-9824-E07A47356185}"/>
              </a:ext>
            </a:extLst>
          </p:cNvPr>
          <p:cNvSpPr/>
          <p:nvPr/>
        </p:nvSpPr>
        <p:spPr>
          <a:xfrm rot="18903520">
            <a:off x="7480342" y="3189744"/>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16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AF0A-85EC-4DC8-8DA9-CFDDE887054F}"/>
              </a:ext>
            </a:extLst>
          </p:cNvPr>
          <p:cNvSpPr>
            <a:spLocks noGrp="1"/>
          </p:cNvSpPr>
          <p:nvPr>
            <p:ph type="title"/>
          </p:nvPr>
        </p:nvSpPr>
        <p:spPr/>
        <p:txBody>
          <a:bodyPr/>
          <a:lstStyle/>
          <a:p>
            <a:r>
              <a:rPr lang="en-US" dirty="0"/>
              <a:t>Utah Technical Data</a:t>
            </a:r>
          </a:p>
        </p:txBody>
      </p:sp>
      <p:sp>
        <p:nvSpPr>
          <p:cNvPr id="3" name="Text Placeholder 2">
            <a:extLst>
              <a:ext uri="{FF2B5EF4-FFF2-40B4-BE49-F238E27FC236}">
                <a16:creationId xmlns:a16="http://schemas.microsoft.com/office/drawing/2014/main" id="{8365C4FE-5C52-46A2-AF3A-497EE6DBB08F}"/>
              </a:ext>
            </a:extLst>
          </p:cNvPr>
          <p:cNvSpPr>
            <a:spLocks noGrp="1"/>
          </p:cNvSpPr>
          <p:nvPr>
            <p:ph type="body" idx="1"/>
          </p:nvPr>
        </p:nvSpPr>
        <p:spPr/>
        <p:txBody>
          <a:bodyPr/>
          <a:lstStyle/>
          <a:p>
            <a:r>
              <a:rPr lang="en-US" dirty="0"/>
              <a:t>Utah DAQ letter</a:t>
            </a:r>
          </a:p>
          <a:p>
            <a:r>
              <a:rPr lang="en-US" dirty="0"/>
              <a:t>Ramboll photochemical modeling</a:t>
            </a:r>
          </a:p>
          <a:p>
            <a:r>
              <a:rPr lang="en-US" dirty="0"/>
              <a:t>EPA results</a:t>
            </a:r>
          </a:p>
          <a:p>
            <a:endParaRPr lang="en-US" dirty="0"/>
          </a:p>
        </p:txBody>
      </p:sp>
      <p:sp>
        <p:nvSpPr>
          <p:cNvPr id="4" name="Date Placeholder 3">
            <a:extLst>
              <a:ext uri="{FF2B5EF4-FFF2-40B4-BE49-F238E27FC236}">
                <a16:creationId xmlns:a16="http://schemas.microsoft.com/office/drawing/2014/main" id="{057AB9BC-9765-4D9F-BD75-5F7437B3D14D}"/>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F9E05A61-322E-4E6C-A06A-7599DCCAF480}"/>
              </a:ext>
            </a:extLst>
          </p:cNvPr>
          <p:cNvSpPr>
            <a:spLocks noGrp="1"/>
          </p:cNvSpPr>
          <p:nvPr>
            <p:ph type="sldNum" sz="quarter" idx="12"/>
          </p:nvPr>
        </p:nvSpPr>
        <p:spPr/>
        <p:txBody>
          <a:bodyPr/>
          <a:lstStyle/>
          <a:p>
            <a:fld id="{6CF16D6E-681A-4926-96CD-69E39A196F8B}" type="slidenum">
              <a:rPr lang="en-US" smtClean="0"/>
              <a:t>13</a:t>
            </a:fld>
            <a:endParaRPr lang="en-US"/>
          </a:p>
        </p:txBody>
      </p:sp>
    </p:spTree>
    <p:extLst>
      <p:ext uri="{BB962C8B-B14F-4D97-AF65-F5344CB8AC3E}">
        <p14:creationId xmlns:p14="http://schemas.microsoft.com/office/powerpoint/2010/main" val="272575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2F78FC-312B-45D6-B5AB-A6E9EDC36952}"/>
              </a:ext>
            </a:extLst>
          </p:cNvPr>
          <p:cNvSpPr>
            <a:spLocks noGrp="1"/>
          </p:cNvSpPr>
          <p:nvPr>
            <p:ph type="title"/>
          </p:nvPr>
        </p:nvSpPr>
        <p:spPr>
          <a:xfrm>
            <a:off x="838200" y="365126"/>
            <a:ext cx="10515600" cy="964568"/>
          </a:xfrm>
        </p:spPr>
        <p:txBody>
          <a:bodyPr/>
          <a:lstStyle/>
          <a:p>
            <a:r>
              <a:rPr lang="en-US" dirty="0"/>
              <a:t>Utah State submission</a:t>
            </a:r>
          </a:p>
        </p:txBody>
      </p:sp>
      <p:pic>
        <p:nvPicPr>
          <p:cNvPr id="15" name="Picture 14">
            <a:extLst>
              <a:ext uri="{FF2B5EF4-FFF2-40B4-BE49-F238E27FC236}">
                <a16:creationId xmlns:a16="http://schemas.microsoft.com/office/drawing/2014/main" id="{EBA7A912-6754-404A-919B-C7C52C780288}"/>
              </a:ext>
            </a:extLst>
          </p:cNvPr>
          <p:cNvPicPr>
            <a:picLocks noChangeAspect="1"/>
          </p:cNvPicPr>
          <p:nvPr/>
        </p:nvPicPr>
        <p:blipFill>
          <a:blip r:embed="rId3"/>
          <a:stretch>
            <a:fillRect/>
          </a:stretch>
        </p:blipFill>
        <p:spPr>
          <a:xfrm>
            <a:off x="8292218" y="148307"/>
            <a:ext cx="3613533" cy="3354636"/>
          </a:xfrm>
          <a:prstGeom prst="rect">
            <a:avLst/>
          </a:prstGeom>
        </p:spPr>
      </p:pic>
      <p:sp>
        <p:nvSpPr>
          <p:cNvPr id="3" name="Content Placeholder 2">
            <a:extLst>
              <a:ext uri="{FF2B5EF4-FFF2-40B4-BE49-F238E27FC236}">
                <a16:creationId xmlns:a16="http://schemas.microsoft.com/office/drawing/2014/main" id="{95457791-4739-4CE7-8A29-8D51A3A2794C}"/>
              </a:ext>
            </a:extLst>
          </p:cNvPr>
          <p:cNvSpPr>
            <a:spLocks noGrp="1"/>
          </p:cNvSpPr>
          <p:nvPr>
            <p:ph sz="half" idx="1"/>
          </p:nvPr>
        </p:nvSpPr>
        <p:spPr>
          <a:xfrm>
            <a:off x="838200" y="1253331"/>
            <a:ext cx="5912556" cy="4351338"/>
          </a:xfrm>
        </p:spPr>
        <p:txBody>
          <a:bodyPr/>
          <a:lstStyle/>
          <a:p>
            <a:r>
              <a:rPr lang="en-US" dirty="0"/>
              <a:t>HYSPLIT trajectories</a:t>
            </a:r>
          </a:p>
          <a:p>
            <a:r>
              <a:rPr lang="en-US" dirty="0"/>
              <a:t>Meteorological analysis</a:t>
            </a:r>
          </a:p>
          <a:p>
            <a:r>
              <a:rPr lang="en-US" dirty="0"/>
              <a:t>Received a letter from Director of Utah DAQ, asking for feedback with the following quote:</a:t>
            </a:r>
          </a:p>
          <a:p>
            <a:endParaRPr lang="en-US" dirty="0"/>
          </a:p>
        </p:txBody>
      </p:sp>
      <p:pic>
        <p:nvPicPr>
          <p:cNvPr id="4" name="Picture 3">
            <a:extLst>
              <a:ext uri="{FF2B5EF4-FFF2-40B4-BE49-F238E27FC236}">
                <a16:creationId xmlns:a16="http://schemas.microsoft.com/office/drawing/2014/main" id="{AF70611D-DADC-4592-8499-01BE51899352}"/>
              </a:ext>
            </a:extLst>
          </p:cNvPr>
          <p:cNvPicPr>
            <a:picLocks noChangeAspect="1"/>
          </p:cNvPicPr>
          <p:nvPr/>
        </p:nvPicPr>
        <p:blipFill>
          <a:blip r:embed="rId4"/>
          <a:stretch>
            <a:fillRect/>
          </a:stretch>
        </p:blipFill>
        <p:spPr>
          <a:xfrm>
            <a:off x="7524498" y="3982838"/>
            <a:ext cx="4564928" cy="2031644"/>
          </a:xfrm>
          <a:prstGeom prst="rect">
            <a:avLst/>
          </a:prstGeom>
        </p:spPr>
      </p:pic>
      <p:sp>
        <p:nvSpPr>
          <p:cNvPr id="6" name="Rectangle 5">
            <a:extLst>
              <a:ext uri="{FF2B5EF4-FFF2-40B4-BE49-F238E27FC236}">
                <a16:creationId xmlns:a16="http://schemas.microsoft.com/office/drawing/2014/main" id="{AA5562E5-5647-4DE0-ACFA-54B215DA08D9}"/>
              </a:ext>
            </a:extLst>
          </p:cNvPr>
          <p:cNvSpPr/>
          <p:nvPr/>
        </p:nvSpPr>
        <p:spPr>
          <a:xfrm>
            <a:off x="1254980" y="3429000"/>
            <a:ext cx="6096000" cy="3139321"/>
          </a:xfrm>
          <a:prstGeom prst="rect">
            <a:avLst/>
          </a:prstGeom>
        </p:spPr>
        <p:txBody>
          <a:bodyPr>
            <a:spAutoFit/>
          </a:bodyPr>
          <a:lstStyle/>
          <a:p>
            <a:r>
              <a:rPr lang="en-US" dirty="0">
                <a:latin typeface="Times New Roman" panose="02020603050405020304" pitchFamily="18" charset="0"/>
              </a:rPr>
              <a:t>“UDAQ staff finds the HYSPLIT analysis to be consistent with those of the synoptic pattern analysis. Results from these two independent analyses suggest there was </a:t>
            </a:r>
            <a:r>
              <a:rPr lang="en-US" b="1" i="1" dirty="0">
                <a:latin typeface="Times New Roman" panose="02020603050405020304" pitchFamily="18" charset="0"/>
              </a:rPr>
              <a:t>not a strong impact from international emission sources on local ozone </a:t>
            </a:r>
            <a:r>
              <a:rPr lang="en-US" dirty="0">
                <a:latin typeface="Times New Roman" panose="02020603050405020304" pitchFamily="18" charset="0"/>
              </a:rPr>
              <a:t>concentrations on exceedance days. Peak ozone measurements did not coincide with strong frontal passages, which would be expected with the long-range transport of international emissions. There was no significant difference in transport patterns between exceedance and non-exceedance days. Finally, there appeared to be a </a:t>
            </a:r>
            <a:r>
              <a:rPr lang="en-US" b="1" i="1" dirty="0">
                <a:latin typeface="Times New Roman" panose="02020603050405020304" pitchFamily="18" charset="0"/>
              </a:rPr>
              <a:t>larger contribution of air to the Wasatch Front from the US </a:t>
            </a:r>
            <a:r>
              <a:rPr lang="en-US" dirty="0">
                <a:latin typeface="Times New Roman" panose="02020603050405020304" pitchFamily="18" charset="0"/>
              </a:rPr>
              <a:t>compared to urban regions outside the US.”</a:t>
            </a:r>
            <a:endParaRPr lang="en-US" dirty="0"/>
          </a:p>
        </p:txBody>
      </p:sp>
    </p:spTree>
    <p:extLst>
      <p:ext uri="{BB962C8B-B14F-4D97-AF65-F5344CB8AC3E}">
        <p14:creationId xmlns:p14="http://schemas.microsoft.com/office/powerpoint/2010/main" val="4285882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2F78FC-312B-45D6-B5AB-A6E9EDC36952}"/>
              </a:ext>
            </a:extLst>
          </p:cNvPr>
          <p:cNvSpPr>
            <a:spLocks noGrp="1"/>
          </p:cNvSpPr>
          <p:nvPr>
            <p:ph type="title"/>
          </p:nvPr>
        </p:nvSpPr>
        <p:spPr>
          <a:xfrm>
            <a:off x="838200" y="365126"/>
            <a:ext cx="10515600" cy="964568"/>
          </a:xfrm>
        </p:spPr>
        <p:txBody>
          <a:bodyPr/>
          <a:lstStyle/>
          <a:p>
            <a:r>
              <a:rPr lang="en-US" dirty="0"/>
              <a:t>Utah State submission</a:t>
            </a:r>
          </a:p>
        </p:txBody>
      </p:sp>
      <p:pic>
        <p:nvPicPr>
          <p:cNvPr id="11" name="Content Placeholder 10">
            <a:extLst>
              <a:ext uri="{FF2B5EF4-FFF2-40B4-BE49-F238E27FC236}">
                <a16:creationId xmlns:a16="http://schemas.microsoft.com/office/drawing/2014/main" id="{37C77CCB-6CD6-419E-BDC5-D2197FDD5889}"/>
              </a:ext>
            </a:extLst>
          </p:cNvPr>
          <p:cNvPicPr>
            <a:picLocks noGrp="1" noChangeAspect="1"/>
          </p:cNvPicPr>
          <p:nvPr>
            <p:ph sz="half" idx="1"/>
          </p:nvPr>
        </p:nvPicPr>
        <p:blipFill>
          <a:blip r:embed="rId3"/>
          <a:stretch>
            <a:fillRect/>
          </a:stretch>
        </p:blipFill>
        <p:spPr>
          <a:xfrm>
            <a:off x="7250018" y="80870"/>
            <a:ext cx="4560983" cy="3404212"/>
          </a:xfrm>
          <a:prstGeom prst="rect">
            <a:avLst/>
          </a:prstGeom>
        </p:spPr>
      </p:pic>
      <p:sp>
        <p:nvSpPr>
          <p:cNvPr id="12" name="Rectangle 11">
            <a:extLst>
              <a:ext uri="{FF2B5EF4-FFF2-40B4-BE49-F238E27FC236}">
                <a16:creationId xmlns:a16="http://schemas.microsoft.com/office/drawing/2014/main" id="{815520B3-0F08-4AEA-8CCB-F25187D1F34E}"/>
              </a:ext>
            </a:extLst>
          </p:cNvPr>
          <p:cNvSpPr/>
          <p:nvPr/>
        </p:nvSpPr>
        <p:spPr>
          <a:xfrm>
            <a:off x="93134" y="4448868"/>
            <a:ext cx="5370688" cy="2192078"/>
          </a:xfrm>
          <a:prstGeom prst="rect">
            <a:avLst/>
          </a:prstGeom>
        </p:spPr>
        <p:txBody>
          <a:bodyPr wrap="square">
            <a:normAutofit fontScale="92500"/>
          </a:bodyPr>
          <a:lstStyle/>
          <a:p>
            <a:pPr marL="285750" indent="-285750">
              <a:buFontTx/>
              <a:buChar char="-"/>
            </a:pPr>
            <a:r>
              <a:rPr lang="en-US" dirty="0"/>
              <a:t>No significant difference in transport patterns between exceedance and non-exceedance days. </a:t>
            </a:r>
          </a:p>
          <a:p>
            <a:pPr marL="285750" indent="-285750">
              <a:buFontTx/>
              <a:buChar char="-"/>
            </a:pPr>
            <a:r>
              <a:rPr lang="en-US" dirty="0"/>
              <a:t>While the fraction of particles over Canada increased during exceedance days compared to non-exceedance days, this fraction is smaller than that over the US</a:t>
            </a:r>
          </a:p>
          <a:p>
            <a:pPr marL="285750" indent="-285750">
              <a:buFontTx/>
              <a:buChar char="-"/>
            </a:pPr>
            <a:r>
              <a:rPr lang="en-US" dirty="0"/>
              <a:t>Also, using "population count" as a proxy for urban </a:t>
            </a:r>
            <a:r>
              <a:rPr lang="fr-FR" dirty="0"/>
              <a:t>emissions, significant emission contributions </a:t>
            </a:r>
            <a:r>
              <a:rPr lang="en-US" dirty="0"/>
              <a:t>from outside the US are not expected.</a:t>
            </a:r>
          </a:p>
        </p:txBody>
      </p:sp>
      <p:sp>
        <p:nvSpPr>
          <p:cNvPr id="14" name="Content Placeholder 13">
            <a:extLst>
              <a:ext uri="{FF2B5EF4-FFF2-40B4-BE49-F238E27FC236}">
                <a16:creationId xmlns:a16="http://schemas.microsoft.com/office/drawing/2014/main" id="{0F9E35A2-7548-4C93-8D3B-F579ABAECB34}"/>
              </a:ext>
            </a:extLst>
          </p:cNvPr>
          <p:cNvSpPr>
            <a:spLocks noGrp="1"/>
          </p:cNvSpPr>
          <p:nvPr>
            <p:ph sz="half" idx="2"/>
          </p:nvPr>
        </p:nvSpPr>
        <p:spPr>
          <a:xfrm>
            <a:off x="5574161" y="3521771"/>
            <a:ext cx="6096000" cy="3196318"/>
          </a:xfrm>
        </p:spPr>
        <p:txBody>
          <a:bodyPr>
            <a:normAutofit fontScale="70000" lnSpcReduction="20000"/>
          </a:bodyPr>
          <a:lstStyle/>
          <a:p>
            <a:r>
              <a:rPr lang="en-US" dirty="0"/>
              <a:t>Overall consistent findings between the synoptic patterns and HYSPLIT backward dispersion analyses</a:t>
            </a:r>
          </a:p>
          <a:p>
            <a:r>
              <a:rPr lang="en-US" dirty="0"/>
              <a:t>Results do not suggest a strong impact from international emission sources on local ozone concentrations:</a:t>
            </a:r>
          </a:p>
          <a:p>
            <a:r>
              <a:rPr lang="en-US" dirty="0"/>
              <a:t>Peak ozone measurements do not coincide with frontal passage, which would be expected with long range transport of international emissions.</a:t>
            </a:r>
          </a:p>
          <a:p>
            <a:r>
              <a:rPr lang="en-US" dirty="0"/>
              <a:t>No significant difference in transport patterns between exceedance and non-exceedance days</a:t>
            </a:r>
          </a:p>
          <a:p>
            <a:r>
              <a:rPr lang="en-US" dirty="0"/>
              <a:t>Increased particle count over the US compared to other urban regions</a:t>
            </a:r>
          </a:p>
        </p:txBody>
      </p:sp>
      <p:pic>
        <p:nvPicPr>
          <p:cNvPr id="15" name="Picture 14">
            <a:extLst>
              <a:ext uri="{FF2B5EF4-FFF2-40B4-BE49-F238E27FC236}">
                <a16:creationId xmlns:a16="http://schemas.microsoft.com/office/drawing/2014/main" id="{EBA7A912-6754-404A-919B-C7C52C780288}"/>
              </a:ext>
            </a:extLst>
          </p:cNvPr>
          <p:cNvPicPr>
            <a:picLocks noChangeAspect="1"/>
          </p:cNvPicPr>
          <p:nvPr/>
        </p:nvPicPr>
        <p:blipFill>
          <a:blip r:embed="rId4"/>
          <a:stretch>
            <a:fillRect/>
          </a:stretch>
        </p:blipFill>
        <p:spPr>
          <a:xfrm>
            <a:off x="98692" y="1094232"/>
            <a:ext cx="3613533" cy="3354636"/>
          </a:xfrm>
          <a:prstGeom prst="rect">
            <a:avLst/>
          </a:prstGeom>
        </p:spPr>
      </p:pic>
    </p:spTree>
    <p:extLst>
      <p:ext uri="{BB962C8B-B14F-4D97-AF65-F5344CB8AC3E}">
        <p14:creationId xmlns:p14="http://schemas.microsoft.com/office/powerpoint/2010/main" val="365931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FC23A-72AD-432A-9D32-B8A5287F6145}"/>
              </a:ext>
            </a:extLst>
          </p:cNvPr>
          <p:cNvSpPr>
            <a:spLocks noGrp="1"/>
          </p:cNvSpPr>
          <p:nvPr>
            <p:ph type="title"/>
          </p:nvPr>
        </p:nvSpPr>
        <p:spPr/>
        <p:txBody>
          <a:bodyPr/>
          <a:lstStyle/>
          <a:p>
            <a:r>
              <a:rPr lang="en-US" dirty="0"/>
              <a:t>Ramboll Analysis</a:t>
            </a:r>
          </a:p>
        </p:txBody>
      </p:sp>
      <p:sp>
        <p:nvSpPr>
          <p:cNvPr id="3" name="Content Placeholder 2">
            <a:extLst>
              <a:ext uri="{FF2B5EF4-FFF2-40B4-BE49-F238E27FC236}">
                <a16:creationId xmlns:a16="http://schemas.microsoft.com/office/drawing/2014/main" id="{03C2E82C-70DC-41BC-A75F-9036333059A9}"/>
              </a:ext>
            </a:extLst>
          </p:cNvPr>
          <p:cNvSpPr>
            <a:spLocks noGrp="1"/>
          </p:cNvSpPr>
          <p:nvPr>
            <p:ph sz="half" idx="1"/>
          </p:nvPr>
        </p:nvSpPr>
        <p:spPr/>
        <p:txBody>
          <a:bodyPr>
            <a:normAutofit fontScale="85000" lnSpcReduction="10000"/>
          </a:bodyPr>
          <a:lstStyle/>
          <a:p>
            <a:r>
              <a:rPr lang="en-US" dirty="0"/>
              <a:t>Funded by:</a:t>
            </a:r>
          </a:p>
          <a:p>
            <a:pPr lvl="1"/>
            <a:r>
              <a:rPr lang="en-US" dirty="0"/>
              <a:t>Utah Petroleum Association </a:t>
            </a:r>
          </a:p>
          <a:p>
            <a:pPr lvl="1"/>
            <a:r>
              <a:rPr lang="en-US" dirty="0"/>
              <a:t>Utah Mining Association 	</a:t>
            </a:r>
          </a:p>
          <a:p>
            <a:r>
              <a:rPr lang="en-US" dirty="0"/>
              <a:t>With the following conclusion quote: “This preliminary modeling exercise suggests that </a:t>
            </a:r>
            <a:r>
              <a:rPr lang="en-US" b="1" i="1" dirty="0"/>
              <a:t>Section 179B provisions are applicable</a:t>
            </a:r>
            <a:r>
              <a:rPr lang="en-US" dirty="0"/>
              <a:t> for the Wasatch Front Ozone Nonattainment Areas. A more rigorous State-led modeling analysis employing higher resolution and area-specific meteorology and emission inventories is warranted to confirm…”</a:t>
            </a:r>
          </a:p>
        </p:txBody>
      </p:sp>
      <p:pic>
        <p:nvPicPr>
          <p:cNvPr id="5" name="Content Placeholder 4">
            <a:extLst>
              <a:ext uri="{FF2B5EF4-FFF2-40B4-BE49-F238E27FC236}">
                <a16:creationId xmlns:a16="http://schemas.microsoft.com/office/drawing/2014/main" id="{391D2AB1-4086-40B3-B992-87FF5A2C152A}"/>
              </a:ext>
            </a:extLst>
          </p:cNvPr>
          <p:cNvPicPr>
            <a:picLocks noGrp="1" noChangeAspect="1"/>
          </p:cNvPicPr>
          <p:nvPr>
            <p:ph sz="half" idx="2"/>
          </p:nvPr>
        </p:nvPicPr>
        <p:blipFill>
          <a:blip r:embed="rId3"/>
          <a:stretch>
            <a:fillRect/>
          </a:stretch>
        </p:blipFill>
        <p:spPr>
          <a:xfrm>
            <a:off x="5874949" y="365125"/>
            <a:ext cx="3811836" cy="3046164"/>
          </a:xfrm>
          <a:prstGeom prst="rect">
            <a:avLst/>
          </a:prstGeom>
        </p:spPr>
      </p:pic>
      <p:sp>
        <p:nvSpPr>
          <p:cNvPr id="6" name="Rectangle 5">
            <a:extLst>
              <a:ext uri="{FF2B5EF4-FFF2-40B4-BE49-F238E27FC236}">
                <a16:creationId xmlns:a16="http://schemas.microsoft.com/office/drawing/2014/main" id="{6B3F5FB2-442F-4094-B53C-28D730CFB000}"/>
              </a:ext>
            </a:extLst>
          </p:cNvPr>
          <p:cNvSpPr/>
          <p:nvPr/>
        </p:nvSpPr>
        <p:spPr>
          <a:xfrm>
            <a:off x="6866320" y="2994892"/>
            <a:ext cx="4649117" cy="3416320"/>
          </a:xfrm>
          <a:prstGeom prst="rect">
            <a:avLst/>
          </a:prstGeom>
          <a:solidFill>
            <a:schemeClr val="bg1"/>
          </a:solidFill>
        </p:spPr>
        <p:txBody>
          <a:bodyPr wrap="square">
            <a:spAutoFit/>
          </a:bodyPr>
          <a:lstStyle/>
          <a:p>
            <a:r>
              <a:rPr lang="en-US" dirty="0"/>
              <a:t>“In 2019, EPA used both sets of boundary conditions with the CMAQ Beta MP to run the BASE and ZROW scenarios on the finer-scale US domain but ran only the CAMx Beta MP for the BASE scenario. … We analyzed these products with a focus on the Wasatch Front, as described in Section 3.”</a:t>
            </a:r>
          </a:p>
          <a:p>
            <a:endParaRPr lang="en-US" dirty="0"/>
          </a:p>
          <a:p>
            <a:r>
              <a:rPr lang="en-US" dirty="0"/>
              <a:t>“we ran CAMx with its Ozone Source Apportionment Technology (OSAT)”</a:t>
            </a:r>
          </a:p>
          <a:p>
            <a:endParaRPr lang="en-US" dirty="0"/>
          </a:p>
          <a:p>
            <a:r>
              <a:rPr lang="en-US" dirty="0"/>
              <a:t>*I don’t see evidence that they used APCA</a:t>
            </a:r>
          </a:p>
        </p:txBody>
      </p:sp>
    </p:spTree>
    <p:extLst>
      <p:ext uri="{BB962C8B-B14F-4D97-AF65-F5344CB8AC3E}">
        <p14:creationId xmlns:p14="http://schemas.microsoft.com/office/powerpoint/2010/main" val="2208803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B7C02AC-79B4-4933-8931-07FE3CF36A2D}"/>
              </a:ext>
            </a:extLst>
          </p:cNvPr>
          <p:cNvPicPr>
            <a:picLocks noChangeAspect="1"/>
          </p:cNvPicPr>
          <p:nvPr/>
        </p:nvPicPr>
        <p:blipFill>
          <a:blip r:embed="rId3"/>
          <a:stretch>
            <a:fillRect/>
          </a:stretch>
        </p:blipFill>
        <p:spPr>
          <a:xfrm>
            <a:off x="5615152" y="375635"/>
            <a:ext cx="6923689" cy="4348414"/>
          </a:xfrm>
          <a:prstGeom prst="rect">
            <a:avLst/>
          </a:prstGeom>
        </p:spPr>
      </p:pic>
      <p:pic>
        <p:nvPicPr>
          <p:cNvPr id="9" name="Content Placeholder 8">
            <a:extLst>
              <a:ext uri="{FF2B5EF4-FFF2-40B4-BE49-F238E27FC236}">
                <a16:creationId xmlns:a16="http://schemas.microsoft.com/office/drawing/2014/main" id="{6CB67688-F0EE-4001-8E73-9680D1A94805}"/>
              </a:ext>
            </a:extLst>
          </p:cNvPr>
          <p:cNvPicPr>
            <a:picLocks noGrp="1" noChangeAspect="1"/>
          </p:cNvPicPr>
          <p:nvPr>
            <p:ph sz="half" idx="2"/>
          </p:nvPr>
        </p:nvPicPr>
        <p:blipFill>
          <a:blip r:embed="rId4"/>
          <a:stretch>
            <a:fillRect/>
          </a:stretch>
        </p:blipFill>
        <p:spPr>
          <a:xfrm>
            <a:off x="519547" y="375635"/>
            <a:ext cx="5095605" cy="4428730"/>
          </a:xfrm>
          <a:prstGeom prst="rect">
            <a:avLst/>
          </a:prstGeom>
        </p:spPr>
      </p:pic>
      <p:sp>
        <p:nvSpPr>
          <p:cNvPr id="10" name="Rectangle 9">
            <a:extLst>
              <a:ext uri="{FF2B5EF4-FFF2-40B4-BE49-F238E27FC236}">
                <a16:creationId xmlns:a16="http://schemas.microsoft.com/office/drawing/2014/main" id="{84D0D814-A63C-4A49-A649-29598C2ADF71}"/>
              </a:ext>
            </a:extLst>
          </p:cNvPr>
          <p:cNvSpPr/>
          <p:nvPr/>
        </p:nvSpPr>
        <p:spPr>
          <a:xfrm>
            <a:off x="640530" y="4938173"/>
            <a:ext cx="11060289" cy="1754326"/>
          </a:xfrm>
          <a:prstGeom prst="rect">
            <a:avLst/>
          </a:prstGeom>
        </p:spPr>
        <p:txBody>
          <a:bodyPr wrap="square">
            <a:spAutoFit/>
          </a:bodyPr>
          <a:lstStyle/>
          <a:p>
            <a:pPr marL="285750" indent="-285750">
              <a:buFont typeface="Arial" panose="020B0604020202020204" pitchFamily="34" charset="0"/>
              <a:buChar char="•"/>
            </a:pPr>
            <a:r>
              <a:rPr lang="en-US" dirty="0"/>
              <a:t>“According to the DV scaling technique, modeled international contributions of 8.7 to 12.7 ppb are much greater than the 6.1 ppb exceedance at the most limiting monitoring site.”</a:t>
            </a:r>
          </a:p>
          <a:p>
            <a:pPr marL="285750" indent="-285750">
              <a:buFont typeface="Arial" panose="020B0604020202020204" pitchFamily="34" charset="0"/>
              <a:buChar char="•"/>
            </a:pPr>
            <a:r>
              <a:rPr lang="en-US" dirty="0">
                <a:solidFill>
                  <a:srgbClr val="000000"/>
                </a:solidFill>
              </a:rPr>
              <a:t>“According to our analysis, both models tend to </a:t>
            </a:r>
            <a:r>
              <a:rPr lang="en-US" b="1" i="1" dirty="0">
                <a:solidFill>
                  <a:srgbClr val="000000"/>
                </a:solidFill>
              </a:rPr>
              <a:t>underpredict on high ozone </a:t>
            </a:r>
            <a:r>
              <a:rPr lang="en-US" dirty="0">
                <a:solidFill>
                  <a:srgbClr val="000000"/>
                </a:solidFill>
              </a:rPr>
              <a:t>days at Wasatch Front monitors, </a:t>
            </a:r>
            <a:r>
              <a:rPr lang="en-US" b="1" i="1" dirty="0">
                <a:solidFill>
                  <a:srgbClr val="000000"/>
                </a:solidFill>
              </a:rPr>
              <a:t>most likely from a lack of local ozone production</a:t>
            </a:r>
            <a:r>
              <a:rPr lang="en-US" dirty="0">
                <a:solidFill>
                  <a:srgbClr val="000000"/>
                </a:solidFill>
              </a:rPr>
              <a:t> rather than a lack of background ozone entering Utah. This underestimation may lead to a slight </a:t>
            </a:r>
            <a:r>
              <a:rPr lang="en-US" b="1" i="1" dirty="0">
                <a:solidFill>
                  <a:srgbClr val="000000"/>
                </a:solidFill>
              </a:rPr>
              <a:t>overestimate of the international contributions to local DVs</a:t>
            </a:r>
            <a:r>
              <a:rPr lang="en-US" dirty="0">
                <a:solidFill>
                  <a:srgbClr val="000000"/>
                </a:solidFill>
              </a:rPr>
              <a:t>, but we estimate that the related error is likely less than </a:t>
            </a:r>
            <a:r>
              <a:rPr lang="en-US" b="1" i="1" dirty="0">
                <a:solidFill>
                  <a:srgbClr val="000000"/>
                </a:solidFill>
              </a:rPr>
              <a:t>2 ppb</a:t>
            </a:r>
            <a:r>
              <a:rPr lang="en-US" dirty="0">
                <a:solidFill>
                  <a:srgbClr val="000000"/>
                </a:solidFill>
              </a:rPr>
              <a:t>.”</a:t>
            </a:r>
          </a:p>
        </p:txBody>
      </p:sp>
      <p:sp>
        <p:nvSpPr>
          <p:cNvPr id="14" name="Rectangle 13">
            <a:extLst>
              <a:ext uri="{FF2B5EF4-FFF2-40B4-BE49-F238E27FC236}">
                <a16:creationId xmlns:a16="http://schemas.microsoft.com/office/drawing/2014/main" id="{7D1848EA-34BE-4F32-B434-37787DE158CC}"/>
              </a:ext>
            </a:extLst>
          </p:cNvPr>
          <p:cNvSpPr/>
          <p:nvPr/>
        </p:nvSpPr>
        <p:spPr>
          <a:xfrm>
            <a:off x="7571930" y="3528113"/>
            <a:ext cx="1399422" cy="369332"/>
          </a:xfrm>
          <a:prstGeom prst="rect">
            <a:avLst/>
          </a:prstGeom>
        </p:spPr>
        <p:txBody>
          <a:bodyPr wrap="none">
            <a:spAutoFit/>
          </a:bodyPr>
          <a:lstStyle/>
          <a:p>
            <a:r>
              <a:rPr lang="en-US" dirty="0"/>
              <a:t>International</a:t>
            </a:r>
          </a:p>
        </p:txBody>
      </p:sp>
      <p:sp>
        <p:nvSpPr>
          <p:cNvPr id="15" name="Rectangle 14">
            <a:extLst>
              <a:ext uri="{FF2B5EF4-FFF2-40B4-BE49-F238E27FC236}">
                <a16:creationId xmlns:a16="http://schemas.microsoft.com/office/drawing/2014/main" id="{7D7C6BD9-2A51-4A2B-9C07-AF2A813307D1}"/>
              </a:ext>
            </a:extLst>
          </p:cNvPr>
          <p:cNvSpPr/>
          <p:nvPr/>
        </p:nvSpPr>
        <p:spPr>
          <a:xfrm>
            <a:off x="8531391" y="2944657"/>
            <a:ext cx="879921" cy="369332"/>
          </a:xfrm>
          <a:prstGeom prst="rect">
            <a:avLst/>
          </a:prstGeom>
        </p:spPr>
        <p:txBody>
          <a:bodyPr wrap="none">
            <a:spAutoFit/>
          </a:bodyPr>
          <a:lstStyle/>
          <a:p>
            <a:r>
              <a:rPr lang="en-US" dirty="0"/>
              <a:t>Natural</a:t>
            </a:r>
          </a:p>
        </p:txBody>
      </p:sp>
      <p:sp>
        <p:nvSpPr>
          <p:cNvPr id="16" name="Rectangle 15">
            <a:extLst>
              <a:ext uri="{FF2B5EF4-FFF2-40B4-BE49-F238E27FC236}">
                <a16:creationId xmlns:a16="http://schemas.microsoft.com/office/drawing/2014/main" id="{6D47A78C-3B20-4D93-9C82-6275F385525F}"/>
              </a:ext>
            </a:extLst>
          </p:cNvPr>
          <p:cNvSpPr/>
          <p:nvPr/>
        </p:nvSpPr>
        <p:spPr>
          <a:xfrm>
            <a:off x="6460375" y="789482"/>
            <a:ext cx="2637325" cy="369332"/>
          </a:xfrm>
          <a:prstGeom prst="rect">
            <a:avLst/>
          </a:prstGeom>
        </p:spPr>
        <p:txBody>
          <a:bodyPr wrap="none">
            <a:spAutoFit/>
          </a:bodyPr>
          <a:lstStyle/>
          <a:p>
            <a:r>
              <a:rPr lang="en-US" dirty="0"/>
              <a:t>Underestimated Domestic</a:t>
            </a:r>
          </a:p>
        </p:txBody>
      </p:sp>
      <p:sp>
        <p:nvSpPr>
          <p:cNvPr id="17" name="Rectangle 16">
            <a:extLst>
              <a:ext uri="{FF2B5EF4-FFF2-40B4-BE49-F238E27FC236}">
                <a16:creationId xmlns:a16="http://schemas.microsoft.com/office/drawing/2014/main" id="{BFB05E88-A30A-40A0-B9B1-FC9A115D56B8}"/>
              </a:ext>
            </a:extLst>
          </p:cNvPr>
          <p:cNvSpPr/>
          <p:nvPr/>
        </p:nvSpPr>
        <p:spPr>
          <a:xfrm>
            <a:off x="9764110" y="874287"/>
            <a:ext cx="409904" cy="13252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DD56E2-DB3A-4E0A-9F71-AC36D5A56BEF}"/>
              </a:ext>
            </a:extLst>
          </p:cNvPr>
          <p:cNvSpPr/>
          <p:nvPr/>
        </p:nvSpPr>
        <p:spPr>
          <a:xfrm>
            <a:off x="8872044" y="1572661"/>
            <a:ext cx="409904" cy="7874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4FFD135-E480-4CDA-A2D3-FF1F356659DF}"/>
              </a:ext>
            </a:extLst>
          </p:cNvPr>
          <p:cNvSpPr/>
          <p:nvPr/>
        </p:nvSpPr>
        <p:spPr>
          <a:xfrm>
            <a:off x="7399283" y="1158814"/>
            <a:ext cx="411218" cy="12866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119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576281-E9BA-4B42-BFA7-C6316A8D0841}"/>
              </a:ext>
            </a:extLst>
          </p:cNvPr>
          <p:cNvSpPr>
            <a:spLocks noGrp="1"/>
          </p:cNvSpPr>
          <p:nvPr>
            <p:ph type="title"/>
          </p:nvPr>
        </p:nvSpPr>
        <p:spPr/>
        <p:txBody>
          <a:bodyPr/>
          <a:lstStyle/>
          <a:p>
            <a:r>
              <a:rPr lang="en-US" dirty="0"/>
              <a:t>Model Performance and Attribution: 12km</a:t>
            </a:r>
          </a:p>
        </p:txBody>
      </p:sp>
      <p:sp>
        <p:nvSpPr>
          <p:cNvPr id="4" name="Date Placeholder 3">
            <a:extLst>
              <a:ext uri="{FF2B5EF4-FFF2-40B4-BE49-F238E27FC236}">
                <a16:creationId xmlns:a16="http://schemas.microsoft.com/office/drawing/2014/main" id="{9325AB6E-6B01-40DA-B0E8-FF73B01CD285}"/>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39E9D94A-AB19-4E41-86D9-8B043EC13F51}"/>
              </a:ext>
            </a:extLst>
          </p:cNvPr>
          <p:cNvSpPr>
            <a:spLocks noGrp="1"/>
          </p:cNvSpPr>
          <p:nvPr>
            <p:ph type="sldNum" sz="quarter" idx="12"/>
          </p:nvPr>
        </p:nvSpPr>
        <p:spPr/>
        <p:txBody>
          <a:bodyPr/>
          <a:lstStyle/>
          <a:p>
            <a:fld id="{6CF16D6E-681A-4926-96CD-69E39A196F8B}" type="slidenum">
              <a:rPr lang="en-US" smtClean="0"/>
              <a:t>18</a:t>
            </a:fld>
            <a:endParaRPr lang="en-US"/>
          </a:p>
        </p:txBody>
      </p:sp>
      <p:pic>
        <p:nvPicPr>
          <p:cNvPr id="15" name="Content Placeholder 14">
            <a:extLst>
              <a:ext uri="{FF2B5EF4-FFF2-40B4-BE49-F238E27FC236}">
                <a16:creationId xmlns:a16="http://schemas.microsoft.com/office/drawing/2014/main" id="{802C5E52-7F21-427D-A959-0AA06DE2AC3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22958" y="1377417"/>
            <a:ext cx="9146083" cy="3658433"/>
          </a:xfrm>
        </p:spPr>
      </p:pic>
      <p:sp>
        <p:nvSpPr>
          <p:cNvPr id="16" name="Oval 15">
            <a:extLst>
              <a:ext uri="{FF2B5EF4-FFF2-40B4-BE49-F238E27FC236}">
                <a16:creationId xmlns:a16="http://schemas.microsoft.com/office/drawing/2014/main" id="{206E7046-B6AA-4ED5-8DCB-351575CD1C90}"/>
              </a:ext>
            </a:extLst>
          </p:cNvPr>
          <p:cNvSpPr/>
          <p:nvPr/>
        </p:nvSpPr>
        <p:spPr>
          <a:xfrm rot="20544100">
            <a:off x="1661132" y="2737572"/>
            <a:ext cx="3424576" cy="80184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19E40EF-E4C5-4F32-B066-65B45C6C2220}"/>
              </a:ext>
            </a:extLst>
          </p:cNvPr>
          <p:cNvSpPr/>
          <p:nvPr/>
        </p:nvSpPr>
        <p:spPr>
          <a:xfrm>
            <a:off x="5126788" y="1712798"/>
            <a:ext cx="1935145" cy="16508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360E81-6402-42AE-92E3-1D67DD9F12C5}"/>
              </a:ext>
            </a:extLst>
          </p:cNvPr>
          <p:cNvSpPr/>
          <p:nvPr/>
        </p:nvSpPr>
        <p:spPr>
          <a:xfrm>
            <a:off x="838200" y="4941637"/>
            <a:ext cx="10515600" cy="1200329"/>
          </a:xfrm>
          <a:prstGeom prst="rect">
            <a:avLst/>
          </a:prstGeom>
          <a:solidFill>
            <a:schemeClr val="bg1"/>
          </a:solidFill>
        </p:spPr>
        <p:txBody>
          <a:bodyPr wrap="square">
            <a:spAutoFit/>
          </a:bodyPr>
          <a:lstStyle/>
          <a:p>
            <a:r>
              <a:rPr lang="en-US" b="1" i="1" dirty="0"/>
              <a:t>Spring, which often has the maximum long-range transport (seen in blue) is well predicted. The summer, which often has the largest local contribution has underpredictions … particularly on the most relevant days. </a:t>
            </a:r>
          </a:p>
          <a:p>
            <a:endParaRPr lang="en-US" b="1" i="1" dirty="0"/>
          </a:p>
          <a:p>
            <a:r>
              <a:rPr lang="en-US" b="1" i="1" dirty="0"/>
              <a:t>* Our modeling may also underestimate local contributions on the 4-highest days. Even the top 10 days…</a:t>
            </a:r>
          </a:p>
        </p:txBody>
      </p:sp>
    </p:spTree>
    <p:extLst>
      <p:ext uri="{BB962C8B-B14F-4D97-AF65-F5344CB8AC3E}">
        <p14:creationId xmlns:p14="http://schemas.microsoft.com/office/powerpoint/2010/main" val="4241788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576281-E9BA-4B42-BFA7-C6316A8D0841}"/>
              </a:ext>
            </a:extLst>
          </p:cNvPr>
          <p:cNvSpPr>
            <a:spLocks noGrp="1"/>
          </p:cNvSpPr>
          <p:nvPr>
            <p:ph type="title"/>
          </p:nvPr>
        </p:nvSpPr>
        <p:spPr/>
        <p:txBody>
          <a:bodyPr/>
          <a:lstStyle/>
          <a:p>
            <a:r>
              <a:rPr lang="en-US" dirty="0"/>
              <a:t>Model Performance and Attribution: 12km</a:t>
            </a:r>
          </a:p>
        </p:txBody>
      </p:sp>
      <p:sp>
        <p:nvSpPr>
          <p:cNvPr id="4" name="Date Placeholder 3">
            <a:extLst>
              <a:ext uri="{FF2B5EF4-FFF2-40B4-BE49-F238E27FC236}">
                <a16:creationId xmlns:a16="http://schemas.microsoft.com/office/drawing/2014/main" id="{9325AB6E-6B01-40DA-B0E8-FF73B01CD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C7F3ED-5034-4669-AB9D-D4461A57161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9E9D94A-AB19-4E41-86D9-8B043EC13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16D6E-681A-4926-96CD-69E39A196F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0360E81-6402-42AE-92E3-1D67DD9F12C5}"/>
              </a:ext>
            </a:extLst>
          </p:cNvPr>
          <p:cNvSpPr/>
          <p:nvPr/>
        </p:nvSpPr>
        <p:spPr>
          <a:xfrm>
            <a:off x="6639911" y="1752943"/>
            <a:ext cx="4953375" cy="120032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Observed high days (left) are underestimated.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Our 2016 modeling likely also underestimates local contributions on the 4-highest days. Even the top 10 days…</a:t>
            </a:r>
          </a:p>
        </p:txBody>
      </p:sp>
      <p:pic>
        <p:nvPicPr>
          <p:cNvPr id="7" name="Content Placeholder 14">
            <a:extLst>
              <a:ext uri="{FF2B5EF4-FFF2-40B4-BE49-F238E27FC236}">
                <a16:creationId xmlns:a16="http://schemas.microsoft.com/office/drawing/2014/main" id="{3D50B394-BECB-422E-8A71-E365661AA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286" y="1276185"/>
            <a:ext cx="6045900" cy="2418359"/>
          </a:xfrm>
          <a:prstGeom prst="rect">
            <a:avLst/>
          </a:prstGeom>
        </p:spPr>
      </p:pic>
      <p:pic>
        <p:nvPicPr>
          <p:cNvPr id="15" name="Content Placeholder 14">
            <a:extLst>
              <a:ext uri="{FF2B5EF4-FFF2-40B4-BE49-F238E27FC236}">
                <a16:creationId xmlns:a16="http://schemas.microsoft.com/office/drawing/2014/main" id="{802C5E52-7F21-427D-A959-0AA06DE2AC3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013293" y="3744685"/>
            <a:ext cx="6045900" cy="2418359"/>
          </a:xfrm>
        </p:spPr>
      </p:pic>
      <p:sp>
        <p:nvSpPr>
          <p:cNvPr id="2" name="Rectangle 1">
            <a:extLst>
              <a:ext uri="{FF2B5EF4-FFF2-40B4-BE49-F238E27FC236}">
                <a16:creationId xmlns:a16="http://schemas.microsoft.com/office/drawing/2014/main" id="{96F7F482-9BCA-4887-971C-7B1A0B482137}"/>
              </a:ext>
            </a:extLst>
          </p:cNvPr>
          <p:cNvSpPr/>
          <p:nvPr/>
        </p:nvSpPr>
        <p:spPr>
          <a:xfrm>
            <a:off x="838200" y="5397149"/>
            <a:ext cx="4082143" cy="646331"/>
          </a:xfrm>
          <a:prstGeom prst="rect">
            <a:avLst/>
          </a:prstGeom>
        </p:spPr>
        <p:txBody>
          <a:bodyPr wrap="square">
            <a:spAutoFit/>
          </a:bodyPr>
          <a:lstStyle/>
          <a:p>
            <a:pPr lvl="0">
              <a:defRPr/>
            </a:pPr>
            <a:r>
              <a:rPr lang="en-US" b="1" i="1" dirty="0">
                <a:solidFill>
                  <a:prstClr val="black"/>
                </a:solidFill>
              </a:rPr>
              <a:t>* Modeled high days (right) are well simulated.</a:t>
            </a:r>
          </a:p>
        </p:txBody>
      </p:sp>
      <p:sp>
        <p:nvSpPr>
          <p:cNvPr id="9" name="Right Brace 8">
            <a:extLst>
              <a:ext uri="{FF2B5EF4-FFF2-40B4-BE49-F238E27FC236}">
                <a16:creationId xmlns:a16="http://schemas.microsoft.com/office/drawing/2014/main" id="{213A9F86-CE17-4722-AA6E-B93D7184B3B9}"/>
              </a:ext>
            </a:extLst>
          </p:cNvPr>
          <p:cNvSpPr/>
          <p:nvPr/>
        </p:nvSpPr>
        <p:spPr>
          <a:xfrm>
            <a:off x="6302829" y="1393371"/>
            <a:ext cx="337082" cy="2070311"/>
          </a:xfrm>
          <a:prstGeom prst="rightBrace">
            <a:avLst>
              <a:gd name="adj1" fmla="val 8333"/>
              <a:gd name="adj2" fmla="val 40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D1C95ADF-0521-4889-9D9B-82FB188AB7ED}"/>
              </a:ext>
            </a:extLst>
          </p:cNvPr>
          <p:cNvSpPr/>
          <p:nvPr/>
        </p:nvSpPr>
        <p:spPr>
          <a:xfrm>
            <a:off x="5268686" y="3811730"/>
            <a:ext cx="533400" cy="2284270"/>
          </a:xfrm>
          <a:prstGeom prst="leftBrace">
            <a:avLst>
              <a:gd name="adj1" fmla="val 8333"/>
              <a:gd name="adj2" fmla="val 776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931D76A8-C861-445C-BC64-AECF38A12E69}"/>
              </a:ext>
            </a:extLst>
          </p:cNvPr>
          <p:cNvSpPr/>
          <p:nvPr/>
        </p:nvSpPr>
        <p:spPr>
          <a:xfrm>
            <a:off x="418286" y="3744686"/>
            <a:ext cx="11556000" cy="2485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DF7855-E91F-47E6-BD8D-72C622B69D54}"/>
              </a:ext>
            </a:extLst>
          </p:cNvPr>
          <p:cNvSpPr/>
          <p:nvPr/>
        </p:nvSpPr>
        <p:spPr>
          <a:xfrm>
            <a:off x="418286" y="1259280"/>
            <a:ext cx="11556000" cy="2485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29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6093-E67A-4B32-92C0-255D18A1FCD7}"/>
              </a:ext>
            </a:extLst>
          </p:cNvPr>
          <p:cNvSpPr>
            <a:spLocks noGrp="1"/>
          </p:cNvSpPr>
          <p:nvPr>
            <p:ph type="title"/>
          </p:nvPr>
        </p:nvSpPr>
        <p:spPr>
          <a:xfrm>
            <a:off x="838200" y="365126"/>
            <a:ext cx="10515600" cy="707750"/>
          </a:xfrm>
        </p:spPr>
        <p:txBody>
          <a:bodyPr/>
          <a:lstStyle/>
          <a:p>
            <a:r>
              <a:rPr lang="en-US" dirty="0"/>
              <a:t>179B areas of interest</a:t>
            </a:r>
          </a:p>
        </p:txBody>
      </p:sp>
      <p:sp>
        <p:nvSpPr>
          <p:cNvPr id="3" name="Content Placeholder 2">
            <a:extLst>
              <a:ext uri="{FF2B5EF4-FFF2-40B4-BE49-F238E27FC236}">
                <a16:creationId xmlns:a16="http://schemas.microsoft.com/office/drawing/2014/main" id="{ACB71022-EF93-443A-8CE8-A26C23D34115}"/>
              </a:ext>
            </a:extLst>
          </p:cNvPr>
          <p:cNvSpPr>
            <a:spLocks noGrp="1"/>
          </p:cNvSpPr>
          <p:nvPr>
            <p:ph idx="1"/>
          </p:nvPr>
        </p:nvSpPr>
        <p:spPr>
          <a:xfrm>
            <a:off x="554448" y="1825625"/>
            <a:ext cx="5883297" cy="4351338"/>
          </a:xfrm>
        </p:spPr>
        <p:txBody>
          <a:bodyPr>
            <a:normAutofit fontScale="92500" lnSpcReduction="10000"/>
          </a:bodyPr>
          <a:lstStyle/>
          <a:p>
            <a:r>
              <a:rPr lang="en-US" dirty="0"/>
              <a:t>Six active areas with interest in 179B</a:t>
            </a:r>
          </a:p>
          <a:p>
            <a:r>
              <a:rPr lang="en-US" dirty="0"/>
              <a:t>Mexico border areas are clearly outliers with small US contribution and larger international.</a:t>
            </a:r>
          </a:p>
          <a:p>
            <a:r>
              <a:rPr lang="en-US" dirty="0"/>
              <a:t>Denver has decided not two submit and we don’t have anything from Detroit.</a:t>
            </a:r>
          </a:p>
          <a:p>
            <a:r>
              <a:rPr lang="en-US" dirty="0"/>
              <a:t>Focus of this presentation</a:t>
            </a:r>
          </a:p>
          <a:p>
            <a:pPr lvl="1"/>
            <a:r>
              <a:rPr lang="en-US" dirty="0"/>
              <a:t>Utah demonstration is in development and they want feedback. </a:t>
            </a:r>
            <a:r>
              <a:rPr lang="en-US" b="1" i="1" dirty="0"/>
              <a:t>What can/should we say?</a:t>
            </a:r>
          </a:p>
          <a:p>
            <a:pPr lvl="1"/>
            <a:r>
              <a:rPr lang="en-US" dirty="0"/>
              <a:t>San Antonio has submitted and wants approval. </a:t>
            </a:r>
            <a:r>
              <a:rPr lang="en-US" b="1" i="1" dirty="0"/>
              <a:t>Not supported by the data.</a:t>
            </a:r>
          </a:p>
        </p:txBody>
      </p:sp>
      <p:sp>
        <p:nvSpPr>
          <p:cNvPr id="4" name="Date Placeholder 3">
            <a:extLst>
              <a:ext uri="{FF2B5EF4-FFF2-40B4-BE49-F238E27FC236}">
                <a16:creationId xmlns:a16="http://schemas.microsoft.com/office/drawing/2014/main" id="{C5796937-466E-4F42-9BA7-83CF4AE8E3D5}"/>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72B769BE-5068-4676-91D3-F7236AD88D7A}"/>
              </a:ext>
            </a:extLst>
          </p:cNvPr>
          <p:cNvSpPr>
            <a:spLocks noGrp="1"/>
          </p:cNvSpPr>
          <p:nvPr>
            <p:ph type="sldNum" sz="quarter" idx="12"/>
          </p:nvPr>
        </p:nvSpPr>
        <p:spPr/>
        <p:txBody>
          <a:bodyPr/>
          <a:lstStyle/>
          <a:p>
            <a:fld id="{6CF16D6E-681A-4926-96CD-69E39A196F8B}" type="slidenum">
              <a:rPr lang="en-US" smtClean="0"/>
              <a:t>2</a:t>
            </a:fld>
            <a:endParaRPr lang="en-US"/>
          </a:p>
        </p:txBody>
      </p:sp>
      <p:sp>
        <p:nvSpPr>
          <p:cNvPr id="7" name="Rectangle 6">
            <a:extLst>
              <a:ext uri="{FF2B5EF4-FFF2-40B4-BE49-F238E27FC236}">
                <a16:creationId xmlns:a16="http://schemas.microsoft.com/office/drawing/2014/main" id="{9E9C7B00-0427-46DF-93B7-70687E2B9D38}"/>
              </a:ext>
            </a:extLst>
          </p:cNvPr>
          <p:cNvSpPr/>
          <p:nvPr/>
        </p:nvSpPr>
        <p:spPr>
          <a:xfrm>
            <a:off x="4724483" y="6074095"/>
            <a:ext cx="7305077" cy="369332"/>
          </a:xfrm>
          <a:prstGeom prst="rect">
            <a:avLst/>
          </a:prstGeom>
        </p:spPr>
        <p:txBody>
          <a:bodyPr wrap="none">
            <a:spAutoFit/>
          </a:bodyPr>
          <a:lstStyle/>
          <a:p>
            <a:r>
              <a:rPr lang="en-US" dirty="0"/>
              <a:t>Figure data from: Ozone Policy Assessment modeling; consistent with CSAPR</a:t>
            </a:r>
          </a:p>
        </p:txBody>
      </p:sp>
      <p:pic>
        <p:nvPicPr>
          <p:cNvPr id="9" name="Picture 8">
            <a:extLst>
              <a:ext uri="{FF2B5EF4-FFF2-40B4-BE49-F238E27FC236}">
                <a16:creationId xmlns:a16="http://schemas.microsoft.com/office/drawing/2014/main" id="{8C2F9981-7861-4132-835E-EFA4A6C61C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8703" y="958441"/>
            <a:ext cx="5883297" cy="2451374"/>
          </a:xfrm>
          <a:prstGeom prst="rect">
            <a:avLst/>
          </a:prstGeom>
        </p:spPr>
      </p:pic>
      <p:sp>
        <p:nvSpPr>
          <p:cNvPr id="13" name="Rectangle: Rounded Corners 12">
            <a:extLst>
              <a:ext uri="{FF2B5EF4-FFF2-40B4-BE49-F238E27FC236}">
                <a16:creationId xmlns:a16="http://schemas.microsoft.com/office/drawing/2014/main" id="{9F697A17-AADE-49FB-8632-79016F541EE5}"/>
              </a:ext>
            </a:extLst>
          </p:cNvPr>
          <p:cNvSpPr/>
          <p:nvPr/>
        </p:nvSpPr>
        <p:spPr>
          <a:xfrm rot="18903520">
            <a:off x="10747311" y="2894430"/>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F84215D-09A8-40E2-BE52-4ACF905074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64237" y="3586069"/>
            <a:ext cx="5613461" cy="2551572"/>
          </a:xfrm>
          <a:prstGeom prst="rect">
            <a:avLst/>
          </a:prstGeom>
        </p:spPr>
      </p:pic>
      <p:sp>
        <p:nvSpPr>
          <p:cNvPr id="10" name="Rectangle: Rounded Corners 9">
            <a:extLst>
              <a:ext uri="{FF2B5EF4-FFF2-40B4-BE49-F238E27FC236}">
                <a16:creationId xmlns:a16="http://schemas.microsoft.com/office/drawing/2014/main" id="{4AA1D3C0-C236-4F58-817A-0F4300683700}"/>
              </a:ext>
            </a:extLst>
          </p:cNvPr>
          <p:cNvSpPr/>
          <p:nvPr/>
        </p:nvSpPr>
        <p:spPr>
          <a:xfrm rot="18903520">
            <a:off x="8047005" y="2923439"/>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16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6093-E67A-4B32-92C0-255D18A1FCD7}"/>
              </a:ext>
            </a:extLst>
          </p:cNvPr>
          <p:cNvSpPr>
            <a:spLocks noGrp="1"/>
          </p:cNvSpPr>
          <p:nvPr>
            <p:ph type="title"/>
          </p:nvPr>
        </p:nvSpPr>
        <p:spPr>
          <a:xfrm>
            <a:off x="838200" y="365126"/>
            <a:ext cx="10515600" cy="707750"/>
          </a:xfrm>
        </p:spPr>
        <p:txBody>
          <a:bodyPr/>
          <a:lstStyle/>
          <a:p>
            <a:r>
              <a:rPr lang="en-US" dirty="0"/>
              <a:t>Summary: Utah’s Northern Wasatch Front</a:t>
            </a:r>
          </a:p>
        </p:txBody>
      </p:sp>
      <p:sp>
        <p:nvSpPr>
          <p:cNvPr id="3" name="Content Placeholder 2">
            <a:extLst>
              <a:ext uri="{FF2B5EF4-FFF2-40B4-BE49-F238E27FC236}">
                <a16:creationId xmlns:a16="http://schemas.microsoft.com/office/drawing/2014/main" id="{ACB71022-EF93-443A-8CE8-A26C23D34115}"/>
              </a:ext>
            </a:extLst>
          </p:cNvPr>
          <p:cNvSpPr>
            <a:spLocks noGrp="1"/>
          </p:cNvSpPr>
          <p:nvPr>
            <p:ph idx="1"/>
          </p:nvPr>
        </p:nvSpPr>
        <p:spPr>
          <a:xfrm>
            <a:off x="838200" y="1825625"/>
            <a:ext cx="6160842" cy="4351338"/>
          </a:xfrm>
        </p:spPr>
        <p:txBody>
          <a:bodyPr>
            <a:normAutofit fontScale="85000" lnSpcReduction="20000"/>
          </a:bodyPr>
          <a:lstStyle/>
          <a:p>
            <a:r>
              <a:rPr lang="en-US" dirty="0"/>
              <a:t>Above the standard 77-78 ppb; ~6-7 ppb higher than the Southern Wasatch Front</a:t>
            </a:r>
          </a:p>
          <a:p>
            <a:r>
              <a:rPr lang="en-US" dirty="0"/>
              <a:t>Has large USB (65-71%)</a:t>
            </a:r>
          </a:p>
          <a:p>
            <a:pPr lvl="1"/>
            <a:r>
              <a:rPr lang="en-US" dirty="0"/>
              <a:t>USB is mostly natural,</a:t>
            </a:r>
          </a:p>
          <a:p>
            <a:pPr lvl="1"/>
            <a:r>
              <a:rPr lang="en-US" dirty="0"/>
              <a:t>Also has high international</a:t>
            </a:r>
          </a:p>
          <a:p>
            <a:r>
              <a:rPr lang="en-US" dirty="0"/>
              <a:t>Among non-attainment monitors</a:t>
            </a:r>
          </a:p>
          <a:p>
            <a:pPr lvl="1"/>
            <a:r>
              <a:rPr lang="en-US" dirty="0"/>
              <a:t>Low-</a:t>
            </a:r>
            <a:r>
              <a:rPr lang="en-US" dirty="0" err="1"/>
              <a:t>ish</a:t>
            </a:r>
            <a:r>
              <a:rPr lang="en-US" dirty="0"/>
              <a:t> USA Total (~20 ppb; 30%; it’s in the West)</a:t>
            </a:r>
          </a:p>
          <a:p>
            <a:pPr lvl="1"/>
            <a:r>
              <a:rPr lang="en-US" dirty="0"/>
              <a:t>High-</a:t>
            </a:r>
            <a:r>
              <a:rPr lang="en-US" dirty="0" err="1"/>
              <a:t>ish</a:t>
            </a:r>
            <a:r>
              <a:rPr lang="en-US" dirty="0"/>
              <a:t> natural (~32 ppb; 51%; it’s high altitude)</a:t>
            </a:r>
          </a:p>
          <a:p>
            <a:pPr lvl="1"/>
            <a:r>
              <a:rPr lang="en-US" dirty="0"/>
              <a:t>High International (8 ppb; 12%; high altitude West)</a:t>
            </a:r>
          </a:p>
          <a:p>
            <a:pPr lvl="2"/>
            <a:r>
              <a:rPr lang="en-US" dirty="0"/>
              <a:t>Using standard Threshold = Median + 1.5 x IQR = 7.89</a:t>
            </a:r>
          </a:p>
          <a:p>
            <a:pPr lvl="2"/>
            <a:r>
              <a:rPr lang="en-US" dirty="0"/>
              <a:t>two are outliers; not the controlling monitor</a:t>
            </a:r>
          </a:p>
          <a:p>
            <a:r>
              <a:rPr lang="en-US" dirty="0"/>
              <a:t>Model biases to be aware of:</a:t>
            </a:r>
          </a:p>
          <a:p>
            <a:pPr lvl="1"/>
            <a:r>
              <a:rPr lang="en-US" dirty="0"/>
              <a:t>Underestimating local contribution (e.g., 5-10 ppb)</a:t>
            </a:r>
          </a:p>
          <a:p>
            <a:pPr lvl="1"/>
            <a:r>
              <a:rPr lang="en-US" dirty="0"/>
              <a:t>Ramboll showed background was well modeled</a:t>
            </a:r>
          </a:p>
          <a:p>
            <a:endParaRPr lang="en-US" dirty="0"/>
          </a:p>
          <a:p>
            <a:pPr lvl="1"/>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5796937-466E-4F42-9BA7-83CF4AE8E3D5}"/>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72B769BE-5068-4676-91D3-F7236AD88D7A}"/>
              </a:ext>
            </a:extLst>
          </p:cNvPr>
          <p:cNvSpPr>
            <a:spLocks noGrp="1"/>
          </p:cNvSpPr>
          <p:nvPr>
            <p:ph type="sldNum" sz="quarter" idx="12"/>
          </p:nvPr>
        </p:nvSpPr>
        <p:spPr/>
        <p:txBody>
          <a:bodyPr/>
          <a:lstStyle/>
          <a:p>
            <a:fld id="{6CF16D6E-681A-4926-96CD-69E39A196F8B}" type="slidenum">
              <a:rPr lang="en-US" smtClean="0"/>
              <a:t>20</a:t>
            </a:fld>
            <a:endParaRPr lang="en-US"/>
          </a:p>
        </p:txBody>
      </p:sp>
      <p:sp>
        <p:nvSpPr>
          <p:cNvPr id="7" name="Rectangle 6">
            <a:extLst>
              <a:ext uri="{FF2B5EF4-FFF2-40B4-BE49-F238E27FC236}">
                <a16:creationId xmlns:a16="http://schemas.microsoft.com/office/drawing/2014/main" id="{9E9C7B00-0427-46DF-93B7-70687E2B9D38}"/>
              </a:ext>
            </a:extLst>
          </p:cNvPr>
          <p:cNvSpPr/>
          <p:nvPr/>
        </p:nvSpPr>
        <p:spPr>
          <a:xfrm>
            <a:off x="5869426" y="6479056"/>
            <a:ext cx="3591881" cy="369332"/>
          </a:xfrm>
          <a:prstGeom prst="rect">
            <a:avLst/>
          </a:prstGeom>
        </p:spPr>
        <p:txBody>
          <a:bodyPr wrap="none">
            <a:spAutoFit/>
          </a:bodyPr>
          <a:lstStyle/>
          <a:p>
            <a:r>
              <a:rPr lang="en-US" dirty="0"/>
              <a:t>Data from: Ozone Policy Assessment</a:t>
            </a:r>
          </a:p>
        </p:txBody>
      </p:sp>
      <p:pic>
        <p:nvPicPr>
          <p:cNvPr id="14" name="Picture 13">
            <a:extLst>
              <a:ext uri="{FF2B5EF4-FFF2-40B4-BE49-F238E27FC236}">
                <a16:creationId xmlns:a16="http://schemas.microsoft.com/office/drawing/2014/main" id="{0F84215D-09A8-40E2-BE52-4ACF905074A7}"/>
              </a:ext>
            </a:extLst>
          </p:cNvPr>
          <p:cNvPicPr>
            <a:picLocks noChangeAspect="1"/>
          </p:cNvPicPr>
          <p:nvPr/>
        </p:nvPicPr>
        <p:blipFill>
          <a:blip r:embed="rId3"/>
          <a:stretch>
            <a:fillRect/>
          </a:stretch>
        </p:blipFill>
        <p:spPr>
          <a:xfrm>
            <a:off x="6999042" y="3856232"/>
            <a:ext cx="4978656" cy="2305168"/>
          </a:xfrm>
          <a:prstGeom prst="rect">
            <a:avLst/>
          </a:prstGeom>
        </p:spPr>
      </p:pic>
      <p:pic>
        <p:nvPicPr>
          <p:cNvPr id="10" name="Picture 9">
            <a:extLst>
              <a:ext uri="{FF2B5EF4-FFF2-40B4-BE49-F238E27FC236}">
                <a16:creationId xmlns:a16="http://schemas.microsoft.com/office/drawing/2014/main" id="{C3C5E353-6B09-407B-AE55-6F785CA09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8703" y="1195582"/>
            <a:ext cx="5883297" cy="2451374"/>
          </a:xfrm>
          <a:prstGeom prst="rect">
            <a:avLst/>
          </a:prstGeom>
        </p:spPr>
      </p:pic>
      <p:sp>
        <p:nvSpPr>
          <p:cNvPr id="11" name="Rectangle: Rounded Corners 10">
            <a:extLst>
              <a:ext uri="{FF2B5EF4-FFF2-40B4-BE49-F238E27FC236}">
                <a16:creationId xmlns:a16="http://schemas.microsoft.com/office/drawing/2014/main" id="{B14D822F-8FFF-48A2-B071-64874283F970}"/>
              </a:ext>
            </a:extLst>
          </p:cNvPr>
          <p:cNvSpPr/>
          <p:nvPr/>
        </p:nvSpPr>
        <p:spPr>
          <a:xfrm rot="18903520">
            <a:off x="10747311" y="3131571"/>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0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C394-A73A-44A9-B8AE-65BDB74C3993}"/>
              </a:ext>
            </a:extLst>
          </p:cNvPr>
          <p:cNvSpPr>
            <a:spLocks noGrp="1"/>
          </p:cNvSpPr>
          <p:nvPr>
            <p:ph type="title"/>
          </p:nvPr>
        </p:nvSpPr>
        <p:spPr>
          <a:xfrm>
            <a:off x="838200" y="365126"/>
            <a:ext cx="10515600" cy="678584"/>
          </a:xfrm>
        </p:spPr>
        <p:txBody>
          <a:bodyPr>
            <a:normAutofit fontScale="90000"/>
          </a:bodyPr>
          <a:lstStyle/>
          <a:p>
            <a:r>
              <a:rPr lang="en-US" dirty="0"/>
              <a:t>Guidance-based review summary</a:t>
            </a:r>
          </a:p>
        </p:txBody>
      </p:sp>
      <p:graphicFrame>
        <p:nvGraphicFramePr>
          <p:cNvPr id="4" name="Table 4">
            <a:extLst>
              <a:ext uri="{FF2B5EF4-FFF2-40B4-BE49-F238E27FC236}">
                <a16:creationId xmlns:a16="http://schemas.microsoft.com/office/drawing/2014/main" id="{C61B9D9E-A091-4DA7-AC8F-1C702A92037C}"/>
              </a:ext>
            </a:extLst>
          </p:cNvPr>
          <p:cNvGraphicFramePr>
            <a:graphicFrameLocks noGrp="1"/>
          </p:cNvGraphicFramePr>
          <p:nvPr>
            <p:ph idx="1"/>
            <p:extLst>
              <p:ext uri="{D42A27DB-BD31-4B8C-83A1-F6EECF244321}">
                <p14:modId xmlns:p14="http://schemas.microsoft.com/office/powerpoint/2010/main" val="3163767773"/>
              </p:ext>
            </p:extLst>
          </p:nvPr>
        </p:nvGraphicFramePr>
        <p:xfrm>
          <a:off x="838200" y="1147041"/>
          <a:ext cx="10515600" cy="5339080"/>
        </p:xfrm>
        <a:graphic>
          <a:graphicData uri="http://schemas.openxmlformats.org/drawingml/2006/table">
            <a:tbl>
              <a:tblPr firstRow="1" bandRow="1">
                <a:tableStyleId>{5C22544A-7EE6-4342-B048-85BDC9FD1C3A}</a:tableStyleId>
              </a:tblPr>
              <a:tblGrid>
                <a:gridCol w="6929582">
                  <a:extLst>
                    <a:ext uri="{9D8B030D-6E8A-4147-A177-3AD203B41FA5}">
                      <a16:colId xmlns:a16="http://schemas.microsoft.com/office/drawing/2014/main" val="3658163612"/>
                    </a:ext>
                  </a:extLst>
                </a:gridCol>
                <a:gridCol w="3586018">
                  <a:extLst>
                    <a:ext uri="{9D8B030D-6E8A-4147-A177-3AD203B41FA5}">
                      <a16:colId xmlns:a16="http://schemas.microsoft.com/office/drawing/2014/main" val="1845198238"/>
                    </a:ext>
                  </a:extLst>
                </a:gridCol>
              </a:tblGrid>
              <a:tr h="370840">
                <a:tc>
                  <a:txBody>
                    <a:bodyPr/>
                    <a:lstStyle/>
                    <a:p>
                      <a:r>
                        <a:rPr lang="en-US" dirty="0"/>
                        <a:t>Guidance Recommendation</a:t>
                      </a:r>
                    </a:p>
                  </a:txBody>
                  <a:tcPr/>
                </a:tc>
                <a:tc>
                  <a:txBody>
                    <a:bodyPr/>
                    <a:lstStyle/>
                    <a:p>
                      <a:r>
                        <a:rPr lang="en-US" dirty="0"/>
                        <a:t>Findings</a:t>
                      </a:r>
                    </a:p>
                  </a:txBody>
                  <a:tcPr/>
                </a:tc>
                <a:extLst>
                  <a:ext uri="{0D108BD9-81ED-4DB2-BD59-A6C34878D82A}">
                    <a16:rowId xmlns:a16="http://schemas.microsoft.com/office/drawing/2014/main" val="1830128363"/>
                  </a:ext>
                </a:extLst>
              </a:tr>
              <a:tr h="370840">
                <a:tc>
                  <a:txBody>
                    <a:bodyPr/>
                    <a:lstStyle/>
                    <a:p>
                      <a:r>
                        <a:rPr lang="en-US" sz="1800" b="1" i="0" u="none" strike="noStrike" kern="1200" baseline="0" dirty="0">
                          <a:solidFill>
                            <a:schemeClr val="dk1"/>
                          </a:solidFill>
                          <a:latin typeface="+mn-lt"/>
                          <a:ea typeface="+mn-ea"/>
                          <a:cs typeface="+mn-cs"/>
                        </a:rPr>
                        <a:t>Ambient Observations:</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Relationship between high levels of pollution … and meteorological/air quality conditions characteristic of international transport.</a:t>
                      </a:r>
                      <a:r>
                        <a:rPr lang="en-US" sz="1800" b="0" i="0" u="none" strike="noStrike" kern="1200" baseline="0" dirty="0">
                          <a:solidFill>
                            <a:schemeClr val="dk1"/>
                          </a:solidFill>
                          <a:latin typeface="+mn-lt"/>
                          <a:ea typeface="+mn-ea"/>
                          <a:cs typeface="+mn-cs"/>
                        </a:rPr>
                        <a:t>”</a:t>
                      </a:r>
                    </a:p>
                  </a:txBody>
                  <a:tcPr/>
                </a:tc>
                <a:tc>
                  <a:txBody>
                    <a:bodyPr/>
                    <a:lstStyle/>
                    <a:p>
                      <a:r>
                        <a:rPr lang="en-US" b="1" i="1" dirty="0"/>
                        <a:t>Not supportive</a:t>
                      </a:r>
                      <a:r>
                        <a:rPr lang="en-US" dirty="0"/>
                        <a:t>. Exceedance day meteorology emphasizes local sources.</a:t>
                      </a:r>
                    </a:p>
                  </a:txBody>
                  <a:tcPr/>
                </a:tc>
                <a:extLst>
                  <a:ext uri="{0D108BD9-81ED-4DB2-BD59-A6C34878D82A}">
                    <a16:rowId xmlns:a16="http://schemas.microsoft.com/office/drawing/2014/main" val="2758219795"/>
                  </a:ext>
                </a:extLst>
              </a:tr>
              <a:tr h="370840">
                <a:tc>
                  <a:txBody>
                    <a:bodyPr/>
                    <a:lstStyle/>
                    <a:p>
                      <a:r>
                        <a:rPr lang="en-US" sz="1800" b="1" i="0" u="none" strike="noStrike" kern="1200" baseline="0" dirty="0">
                          <a:solidFill>
                            <a:schemeClr val="dk1"/>
                          </a:solidFill>
                          <a:latin typeface="+mn-lt"/>
                          <a:ea typeface="+mn-ea"/>
                          <a:cs typeface="+mn-cs"/>
                        </a:rPr>
                        <a:t>Backward Trajectory/Dispersion: “</a:t>
                      </a:r>
                      <a:r>
                        <a:rPr lang="en-US" sz="1600" b="0" i="0" u="none" strike="noStrike" kern="1200" baseline="0" dirty="0">
                          <a:solidFill>
                            <a:schemeClr val="dk1"/>
                          </a:solidFill>
                          <a:latin typeface="+mn-lt"/>
                          <a:ea typeface="+mn-ea"/>
                          <a:cs typeface="+mn-cs"/>
                        </a:rPr>
                        <a:t>When a large majority of NPSC are from a source region (here Mexico), these results could be part of a weight of evidence that these days have international influence. When the fraction of NPSC is substantially larger on exceedance days than typical days, this strengthens the weight of evidence.</a:t>
                      </a:r>
                      <a:r>
                        <a:rPr lang="en-US" sz="1800" b="0" i="0" u="none" strike="noStrike" kern="1200" baseline="0" dirty="0">
                          <a:solidFill>
                            <a:schemeClr val="dk1"/>
                          </a:solidFill>
                          <a:latin typeface="+mn-lt"/>
                          <a:ea typeface="+mn-ea"/>
                          <a:cs typeface="+mn-cs"/>
                        </a:rPr>
                        <a:t>”</a:t>
                      </a:r>
                    </a:p>
                  </a:txBody>
                  <a:tcPr/>
                </a:tc>
                <a:tc>
                  <a:txBody>
                    <a:bodyPr/>
                    <a:lstStyle/>
                    <a:p>
                      <a:r>
                        <a:rPr lang="en-US" b="1" i="1" dirty="0"/>
                        <a:t>Not supportive</a:t>
                      </a:r>
                      <a:r>
                        <a:rPr lang="en-US" dirty="0"/>
                        <a:t>, trajectories agree with meteorology.</a:t>
                      </a:r>
                    </a:p>
                    <a:p>
                      <a:endParaRPr lang="en-US" dirty="0"/>
                    </a:p>
                    <a:p>
                      <a:r>
                        <a:rPr lang="en-US" dirty="0"/>
                        <a:t>Trajectories for Utah carry little weight because source is likely Asia.</a:t>
                      </a:r>
                    </a:p>
                  </a:txBody>
                  <a:tcPr/>
                </a:tc>
                <a:extLst>
                  <a:ext uri="{0D108BD9-81ED-4DB2-BD59-A6C34878D82A}">
                    <a16:rowId xmlns:a16="http://schemas.microsoft.com/office/drawing/2014/main" val="3346004804"/>
                  </a:ext>
                </a:extLst>
              </a:tr>
              <a:tr h="370840">
                <a:tc>
                  <a:txBody>
                    <a:bodyPr/>
                    <a:lstStyle/>
                    <a:p>
                      <a:r>
                        <a:rPr lang="en-US" sz="1800" b="1" i="0" u="none" strike="noStrike" kern="1200" baseline="0" dirty="0">
                          <a:solidFill>
                            <a:schemeClr val="dk1"/>
                          </a:solidFill>
                          <a:latin typeface="+mn-lt"/>
                          <a:ea typeface="+mn-ea"/>
                          <a:cs typeface="+mn-cs"/>
                        </a:rPr>
                        <a:t>Comprehensive Emissions Analysis</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When the emissions inventory shows large emissions in a nearby international metropolitan area (large both in total and relative to local emissions), this supports a weight of evidence that international emissions are contributing to exceedances.</a:t>
                      </a:r>
                      <a:r>
                        <a:rPr lang="en-US" sz="1800" b="0" i="0" u="none" strike="noStrike" kern="1200" baseline="0" dirty="0">
                          <a:solidFill>
                            <a:schemeClr val="dk1"/>
                          </a:solidFill>
                          <a:latin typeface="+mn-lt"/>
                          <a:ea typeface="+mn-ea"/>
                          <a:cs typeface="+mn-cs"/>
                        </a:rPr>
                        <a:t>”</a:t>
                      </a:r>
                    </a:p>
                  </a:txBody>
                  <a:tcPr/>
                </a:tc>
                <a:tc>
                  <a:txBody>
                    <a:bodyPr/>
                    <a:lstStyle/>
                    <a:p>
                      <a:r>
                        <a:rPr lang="en-US" dirty="0"/>
                        <a:t>Not applicable, because not near an international source. Therefore, starts as </a:t>
                      </a:r>
                      <a:r>
                        <a:rPr lang="en-US" b="1" i="1" dirty="0"/>
                        <a:t>not supportive</a:t>
                      </a:r>
                      <a:r>
                        <a:rPr lang="en-US" dirty="0"/>
                        <a:t>.</a:t>
                      </a:r>
                    </a:p>
                  </a:txBody>
                  <a:tcPr/>
                </a:tc>
                <a:extLst>
                  <a:ext uri="{0D108BD9-81ED-4DB2-BD59-A6C34878D82A}">
                    <a16:rowId xmlns:a16="http://schemas.microsoft.com/office/drawing/2014/main" val="1607699316"/>
                  </a:ext>
                </a:extLst>
              </a:tr>
              <a:tr h="370840">
                <a:tc>
                  <a:txBody>
                    <a:bodyPr/>
                    <a:lstStyle/>
                    <a:p>
                      <a:r>
                        <a:rPr lang="en-US" sz="1800" b="1" i="0" u="none" strike="noStrike" kern="1200" baseline="0" dirty="0">
                          <a:solidFill>
                            <a:schemeClr val="dk1"/>
                          </a:solidFill>
                          <a:latin typeface="+mn-lt"/>
                          <a:ea typeface="+mn-ea"/>
                          <a:cs typeface="+mn-cs"/>
                        </a:rPr>
                        <a:t>Photochemical Modeling</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When results show that international contributions are larger on exceedance days and meaningfully larger than domestic contributions, the weight of evidence will be more compelling.</a:t>
                      </a:r>
                      <a:r>
                        <a:rPr lang="en-US" sz="1800" b="0" i="0" u="none" strike="noStrike" kern="1200" baseline="0" dirty="0">
                          <a:solidFill>
                            <a:schemeClr val="dk1"/>
                          </a:solidFill>
                          <a:latin typeface="+mn-lt"/>
                          <a:ea typeface="+mn-ea"/>
                          <a:cs typeface="+mn-cs"/>
                        </a:rPr>
                        <a:t>”</a:t>
                      </a:r>
                      <a:endParaRPr lang="en-US" dirty="0"/>
                    </a:p>
                  </a:txBody>
                  <a:tcPr/>
                </a:tc>
                <a:tc>
                  <a:txBody>
                    <a:bodyPr/>
                    <a:lstStyle/>
                    <a:p>
                      <a:r>
                        <a:rPr lang="en-US" b="1" i="1" dirty="0"/>
                        <a:t>Not supportive.</a:t>
                      </a:r>
                      <a:r>
                        <a:rPr lang="en-US" dirty="0"/>
                        <a:t> Lower on days with exceedances (summer). Less than half of domestic contribution on exceedance days. Domestic likely underestimated.</a:t>
                      </a:r>
                    </a:p>
                  </a:txBody>
                  <a:tcPr/>
                </a:tc>
                <a:extLst>
                  <a:ext uri="{0D108BD9-81ED-4DB2-BD59-A6C34878D82A}">
                    <a16:rowId xmlns:a16="http://schemas.microsoft.com/office/drawing/2014/main" val="4165627719"/>
                  </a:ext>
                </a:extLst>
              </a:tr>
            </a:tbl>
          </a:graphicData>
        </a:graphic>
      </p:graphicFrame>
    </p:spTree>
    <p:extLst>
      <p:ext uri="{BB962C8B-B14F-4D97-AF65-F5344CB8AC3E}">
        <p14:creationId xmlns:p14="http://schemas.microsoft.com/office/powerpoint/2010/main" val="1467518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AF0A-85EC-4DC8-8DA9-CFDDE887054F}"/>
              </a:ext>
            </a:extLst>
          </p:cNvPr>
          <p:cNvSpPr>
            <a:spLocks noGrp="1"/>
          </p:cNvSpPr>
          <p:nvPr>
            <p:ph type="title"/>
          </p:nvPr>
        </p:nvSpPr>
        <p:spPr/>
        <p:txBody>
          <a:bodyPr/>
          <a:lstStyle/>
          <a:p>
            <a:r>
              <a:rPr lang="en-US" dirty="0"/>
              <a:t>San Antonio Technical Data</a:t>
            </a:r>
          </a:p>
        </p:txBody>
      </p:sp>
      <p:sp>
        <p:nvSpPr>
          <p:cNvPr id="3" name="Text Placeholder 2">
            <a:extLst>
              <a:ext uri="{FF2B5EF4-FFF2-40B4-BE49-F238E27FC236}">
                <a16:creationId xmlns:a16="http://schemas.microsoft.com/office/drawing/2014/main" id="{8365C4FE-5C52-46A2-AF3A-497EE6DBB08F}"/>
              </a:ext>
            </a:extLst>
          </p:cNvPr>
          <p:cNvSpPr>
            <a:spLocks noGrp="1"/>
          </p:cNvSpPr>
          <p:nvPr>
            <p:ph type="body" idx="1"/>
          </p:nvPr>
        </p:nvSpPr>
        <p:spPr/>
        <p:txBody>
          <a:bodyPr/>
          <a:lstStyle/>
          <a:p>
            <a:r>
              <a:rPr lang="en-US" dirty="0"/>
              <a:t>San Antonio Submission: trajectories, photochemical modeling</a:t>
            </a:r>
          </a:p>
          <a:p>
            <a:r>
              <a:rPr lang="en-US" dirty="0"/>
              <a:t>EPA photochemical modeling</a:t>
            </a:r>
          </a:p>
          <a:p>
            <a:endParaRPr lang="en-US" dirty="0"/>
          </a:p>
        </p:txBody>
      </p:sp>
      <p:sp>
        <p:nvSpPr>
          <p:cNvPr id="4" name="Date Placeholder 3">
            <a:extLst>
              <a:ext uri="{FF2B5EF4-FFF2-40B4-BE49-F238E27FC236}">
                <a16:creationId xmlns:a16="http://schemas.microsoft.com/office/drawing/2014/main" id="{057AB9BC-9765-4D9F-BD75-5F7437B3D14D}"/>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F9E05A61-322E-4E6C-A06A-7599DCCAF480}"/>
              </a:ext>
            </a:extLst>
          </p:cNvPr>
          <p:cNvSpPr>
            <a:spLocks noGrp="1"/>
          </p:cNvSpPr>
          <p:nvPr>
            <p:ph type="sldNum" sz="quarter" idx="12"/>
          </p:nvPr>
        </p:nvSpPr>
        <p:spPr/>
        <p:txBody>
          <a:bodyPr/>
          <a:lstStyle/>
          <a:p>
            <a:fld id="{6CF16D6E-681A-4926-96CD-69E39A196F8B}" type="slidenum">
              <a:rPr lang="en-US" smtClean="0"/>
              <a:t>22</a:t>
            </a:fld>
            <a:endParaRPr lang="en-US"/>
          </a:p>
        </p:txBody>
      </p:sp>
    </p:spTree>
    <p:extLst>
      <p:ext uri="{BB962C8B-B14F-4D97-AF65-F5344CB8AC3E}">
        <p14:creationId xmlns:p14="http://schemas.microsoft.com/office/powerpoint/2010/main" val="2014847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400F8-2D64-4935-AFC8-5674B8E439B4}"/>
              </a:ext>
            </a:extLst>
          </p:cNvPr>
          <p:cNvSpPr>
            <a:spLocks noGrp="1"/>
          </p:cNvSpPr>
          <p:nvPr>
            <p:ph type="title"/>
          </p:nvPr>
        </p:nvSpPr>
        <p:spPr/>
        <p:txBody>
          <a:bodyPr/>
          <a:lstStyle/>
          <a:p>
            <a:r>
              <a:rPr lang="en-US" dirty="0"/>
              <a:t>Trajectory Analyses</a:t>
            </a:r>
          </a:p>
        </p:txBody>
      </p:sp>
      <p:sp>
        <p:nvSpPr>
          <p:cNvPr id="4" name="Content Placeholder 3">
            <a:extLst>
              <a:ext uri="{FF2B5EF4-FFF2-40B4-BE49-F238E27FC236}">
                <a16:creationId xmlns:a16="http://schemas.microsoft.com/office/drawing/2014/main" id="{71045300-89DD-4902-9435-5EB1D529666F}"/>
              </a:ext>
            </a:extLst>
          </p:cNvPr>
          <p:cNvSpPr>
            <a:spLocks noGrp="1"/>
          </p:cNvSpPr>
          <p:nvPr>
            <p:ph idx="1"/>
          </p:nvPr>
        </p:nvSpPr>
        <p:spPr/>
        <p:txBody>
          <a:bodyPr/>
          <a:lstStyle/>
          <a:p>
            <a:r>
              <a:rPr lang="en-US" dirty="0"/>
              <a:t>9 years of trajectories for all days.</a:t>
            </a:r>
          </a:p>
          <a:p>
            <a:r>
              <a:rPr lang="en-US" dirty="0"/>
              <a:t>Analyzed for based on “pass through”</a:t>
            </a:r>
          </a:p>
          <a:p>
            <a:pPr lvl="1"/>
            <a:r>
              <a:rPr lang="en-US" dirty="0"/>
              <a:t>Mexico, but not Texas Metro</a:t>
            </a:r>
          </a:p>
          <a:p>
            <a:pPr lvl="1"/>
            <a:r>
              <a:rPr lang="en-US" dirty="0"/>
              <a:t>Texas Metro, but not Mexico</a:t>
            </a:r>
          </a:p>
        </p:txBody>
      </p:sp>
      <p:pic>
        <p:nvPicPr>
          <p:cNvPr id="3" name="Picture 2">
            <a:extLst>
              <a:ext uri="{FF2B5EF4-FFF2-40B4-BE49-F238E27FC236}">
                <a16:creationId xmlns:a16="http://schemas.microsoft.com/office/drawing/2014/main" id="{CB48501A-8655-4119-AE63-DE888A3CECF9}"/>
              </a:ext>
            </a:extLst>
          </p:cNvPr>
          <p:cNvPicPr>
            <a:picLocks noChangeAspect="1"/>
          </p:cNvPicPr>
          <p:nvPr/>
        </p:nvPicPr>
        <p:blipFill>
          <a:blip r:embed="rId2"/>
          <a:stretch>
            <a:fillRect/>
          </a:stretch>
        </p:blipFill>
        <p:spPr>
          <a:xfrm>
            <a:off x="526845" y="3726820"/>
            <a:ext cx="6963846" cy="3131180"/>
          </a:xfrm>
          <a:prstGeom prst="rect">
            <a:avLst/>
          </a:prstGeom>
        </p:spPr>
      </p:pic>
      <p:pic>
        <p:nvPicPr>
          <p:cNvPr id="5" name="Picture 4">
            <a:extLst>
              <a:ext uri="{FF2B5EF4-FFF2-40B4-BE49-F238E27FC236}">
                <a16:creationId xmlns:a16="http://schemas.microsoft.com/office/drawing/2014/main" id="{A7AF9F21-4785-45D8-9A28-5EBFEE70B07D}"/>
              </a:ext>
            </a:extLst>
          </p:cNvPr>
          <p:cNvPicPr>
            <a:picLocks noChangeAspect="1"/>
          </p:cNvPicPr>
          <p:nvPr/>
        </p:nvPicPr>
        <p:blipFill>
          <a:blip r:embed="rId3"/>
          <a:stretch>
            <a:fillRect/>
          </a:stretch>
        </p:blipFill>
        <p:spPr>
          <a:xfrm>
            <a:off x="7610948" y="926724"/>
            <a:ext cx="4054207" cy="3305060"/>
          </a:xfrm>
          <a:prstGeom prst="rect">
            <a:avLst/>
          </a:prstGeom>
        </p:spPr>
      </p:pic>
    </p:spTree>
    <p:extLst>
      <p:ext uri="{BB962C8B-B14F-4D97-AF65-F5344CB8AC3E}">
        <p14:creationId xmlns:p14="http://schemas.microsoft.com/office/powerpoint/2010/main" val="3767207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B4C697B-6AB4-4FD4-8F23-CF94D213DBDB}"/>
              </a:ext>
            </a:extLst>
          </p:cNvPr>
          <p:cNvSpPr>
            <a:spLocks noGrp="1"/>
          </p:cNvSpPr>
          <p:nvPr>
            <p:ph type="title"/>
          </p:nvPr>
        </p:nvSpPr>
        <p:spPr/>
        <p:txBody>
          <a:bodyPr/>
          <a:lstStyle/>
          <a:p>
            <a:r>
              <a:rPr lang="en-US" dirty="0"/>
              <a:t>Trajectory Analysis Summary</a:t>
            </a:r>
          </a:p>
        </p:txBody>
      </p:sp>
      <p:sp>
        <p:nvSpPr>
          <p:cNvPr id="15" name="Content Placeholder 14">
            <a:extLst>
              <a:ext uri="{FF2B5EF4-FFF2-40B4-BE49-F238E27FC236}">
                <a16:creationId xmlns:a16="http://schemas.microsoft.com/office/drawing/2014/main" id="{F57D67DF-CFEF-4A1E-9FDF-33E258CF2FBC}"/>
              </a:ext>
            </a:extLst>
          </p:cNvPr>
          <p:cNvSpPr>
            <a:spLocks noGrp="1"/>
          </p:cNvSpPr>
          <p:nvPr>
            <p:ph idx="1"/>
          </p:nvPr>
        </p:nvSpPr>
        <p:spPr>
          <a:xfrm>
            <a:off x="646546" y="1825625"/>
            <a:ext cx="3152596" cy="4351338"/>
          </a:xfrm>
        </p:spPr>
        <p:txBody>
          <a:bodyPr>
            <a:normAutofit fontScale="85000" lnSpcReduction="20000"/>
          </a:bodyPr>
          <a:lstStyle/>
          <a:p>
            <a:r>
              <a:rPr lang="en-US" dirty="0"/>
              <a:t>More frequent air from Mexico and not Texas Metro, but only two years with an exceedance.</a:t>
            </a:r>
          </a:p>
          <a:p>
            <a:r>
              <a:rPr lang="en-US" dirty="0"/>
              <a:t>Less frequent area from Texas and not Mexico, but more and larger exceedances.</a:t>
            </a:r>
          </a:p>
          <a:p>
            <a:r>
              <a:rPr lang="en-US" dirty="0"/>
              <a:t>Every year, from Mexico max and mean are below from Texas</a:t>
            </a:r>
          </a:p>
          <a:p>
            <a:r>
              <a:rPr lang="en-US" dirty="0"/>
              <a:t>Not supportive.</a:t>
            </a:r>
          </a:p>
        </p:txBody>
      </p:sp>
      <p:pic>
        <p:nvPicPr>
          <p:cNvPr id="3" name="Picture 2">
            <a:extLst>
              <a:ext uri="{FF2B5EF4-FFF2-40B4-BE49-F238E27FC236}">
                <a16:creationId xmlns:a16="http://schemas.microsoft.com/office/drawing/2014/main" id="{DE903B80-8526-4BE1-8492-ACD61CC00412}"/>
              </a:ext>
            </a:extLst>
          </p:cNvPr>
          <p:cNvPicPr>
            <a:picLocks noChangeAspect="1"/>
          </p:cNvPicPr>
          <p:nvPr/>
        </p:nvPicPr>
        <p:blipFill>
          <a:blip r:embed="rId2"/>
          <a:stretch>
            <a:fillRect/>
          </a:stretch>
        </p:blipFill>
        <p:spPr>
          <a:xfrm>
            <a:off x="3811445" y="1772356"/>
            <a:ext cx="7542355" cy="4720519"/>
          </a:xfrm>
          <a:prstGeom prst="rect">
            <a:avLst/>
          </a:prstGeom>
        </p:spPr>
      </p:pic>
      <p:sp>
        <p:nvSpPr>
          <p:cNvPr id="5" name="Rectangle 4">
            <a:extLst>
              <a:ext uri="{FF2B5EF4-FFF2-40B4-BE49-F238E27FC236}">
                <a16:creationId xmlns:a16="http://schemas.microsoft.com/office/drawing/2014/main" id="{BA9BD5E9-393B-440E-88D0-C6318A7AFB67}"/>
              </a:ext>
            </a:extLst>
          </p:cNvPr>
          <p:cNvSpPr/>
          <p:nvPr/>
        </p:nvSpPr>
        <p:spPr>
          <a:xfrm>
            <a:off x="6934970" y="4299526"/>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52CA62A-2B95-4520-8CE4-A61B4A24AA5C}"/>
              </a:ext>
            </a:extLst>
          </p:cNvPr>
          <p:cNvSpPr/>
          <p:nvPr/>
        </p:nvSpPr>
        <p:spPr>
          <a:xfrm>
            <a:off x="6934970" y="3900680"/>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019726-3578-4DF6-A4B3-971D64C70FB4}"/>
              </a:ext>
            </a:extLst>
          </p:cNvPr>
          <p:cNvSpPr/>
          <p:nvPr/>
        </p:nvSpPr>
        <p:spPr>
          <a:xfrm>
            <a:off x="10225425" y="3695571"/>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E9FA41-A5AB-4023-9E2F-29796176B905}"/>
              </a:ext>
            </a:extLst>
          </p:cNvPr>
          <p:cNvSpPr/>
          <p:nvPr/>
        </p:nvSpPr>
        <p:spPr>
          <a:xfrm>
            <a:off x="10225425" y="3900680"/>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1948B2-B7B5-41D5-8E26-B0953D212E96}"/>
              </a:ext>
            </a:extLst>
          </p:cNvPr>
          <p:cNvSpPr/>
          <p:nvPr/>
        </p:nvSpPr>
        <p:spPr>
          <a:xfrm>
            <a:off x="10225425" y="4110406"/>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AA3DCC-769B-4A9B-A86C-C2E0056FC788}"/>
              </a:ext>
            </a:extLst>
          </p:cNvPr>
          <p:cNvSpPr/>
          <p:nvPr/>
        </p:nvSpPr>
        <p:spPr>
          <a:xfrm>
            <a:off x="10225425" y="4308041"/>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4A6DAC-B73C-4BA9-A6C3-404EF3A0B6C8}"/>
              </a:ext>
            </a:extLst>
          </p:cNvPr>
          <p:cNvSpPr/>
          <p:nvPr/>
        </p:nvSpPr>
        <p:spPr>
          <a:xfrm>
            <a:off x="10225425" y="4904837"/>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7CCEE1-325D-49F8-84D5-B785C8C3AED4}"/>
              </a:ext>
            </a:extLst>
          </p:cNvPr>
          <p:cNvSpPr/>
          <p:nvPr/>
        </p:nvSpPr>
        <p:spPr>
          <a:xfrm>
            <a:off x="10230048" y="5112653"/>
            <a:ext cx="1117600" cy="2319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83584F-B37C-49CA-8CA2-4D52F43BFED3}"/>
              </a:ext>
            </a:extLst>
          </p:cNvPr>
          <p:cNvSpPr/>
          <p:nvPr/>
        </p:nvSpPr>
        <p:spPr>
          <a:xfrm>
            <a:off x="10223896" y="5323282"/>
            <a:ext cx="1117600" cy="3861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127952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190333A-C889-45F8-BC86-524748A2100E}"/>
              </a:ext>
            </a:extLst>
          </p:cNvPr>
          <p:cNvSpPr>
            <a:spLocks noGrp="1"/>
          </p:cNvSpPr>
          <p:nvPr>
            <p:ph type="title"/>
          </p:nvPr>
        </p:nvSpPr>
        <p:spPr/>
        <p:txBody>
          <a:bodyPr/>
          <a:lstStyle/>
          <a:p>
            <a:r>
              <a:rPr lang="en-US" dirty="0"/>
              <a:t>Zero out at Global/Regional scales</a:t>
            </a:r>
            <a:br>
              <a:rPr lang="en-US" dirty="0"/>
            </a:br>
            <a:r>
              <a:rPr lang="en-US" dirty="0"/>
              <a:t>Source Apportionment at Regional scale</a:t>
            </a:r>
          </a:p>
        </p:txBody>
      </p:sp>
      <p:sp>
        <p:nvSpPr>
          <p:cNvPr id="9" name="Rectangle 8">
            <a:extLst>
              <a:ext uri="{FF2B5EF4-FFF2-40B4-BE49-F238E27FC236}">
                <a16:creationId xmlns:a16="http://schemas.microsoft.com/office/drawing/2014/main" id="{B1141364-99C4-41C9-99CA-90ACD9334675}"/>
              </a:ext>
            </a:extLst>
          </p:cNvPr>
          <p:cNvSpPr/>
          <p:nvPr/>
        </p:nvSpPr>
        <p:spPr>
          <a:xfrm>
            <a:off x="7592709" y="6084242"/>
            <a:ext cx="2247154" cy="369332"/>
          </a:xfrm>
          <a:prstGeom prst="rect">
            <a:avLst/>
          </a:prstGeom>
        </p:spPr>
        <p:txBody>
          <a:bodyPr wrap="none">
            <a:spAutoFit/>
          </a:bodyPr>
          <a:lstStyle/>
          <a:p>
            <a:r>
              <a:rPr lang="en-US" dirty="0"/>
              <a:t>*With layer collapsing</a:t>
            </a:r>
          </a:p>
        </p:txBody>
      </p:sp>
      <p:pic>
        <p:nvPicPr>
          <p:cNvPr id="10" name="Picture 9">
            <a:extLst>
              <a:ext uri="{FF2B5EF4-FFF2-40B4-BE49-F238E27FC236}">
                <a16:creationId xmlns:a16="http://schemas.microsoft.com/office/drawing/2014/main" id="{A50B92D4-54AE-4728-83AD-E167E8BF53A5}"/>
              </a:ext>
            </a:extLst>
          </p:cNvPr>
          <p:cNvPicPr>
            <a:picLocks noChangeAspect="1"/>
          </p:cNvPicPr>
          <p:nvPr/>
        </p:nvPicPr>
        <p:blipFill>
          <a:blip r:embed="rId3"/>
          <a:stretch>
            <a:fillRect/>
          </a:stretch>
        </p:blipFill>
        <p:spPr>
          <a:xfrm>
            <a:off x="801792" y="4125768"/>
            <a:ext cx="5128263" cy="2684954"/>
          </a:xfrm>
          <a:prstGeom prst="rect">
            <a:avLst/>
          </a:prstGeom>
        </p:spPr>
      </p:pic>
      <p:pic>
        <p:nvPicPr>
          <p:cNvPr id="11" name="Picture 10">
            <a:extLst>
              <a:ext uri="{FF2B5EF4-FFF2-40B4-BE49-F238E27FC236}">
                <a16:creationId xmlns:a16="http://schemas.microsoft.com/office/drawing/2014/main" id="{F313D0FF-98D6-4E33-8E26-1B94ACF09129}"/>
              </a:ext>
            </a:extLst>
          </p:cNvPr>
          <p:cNvPicPr>
            <a:picLocks noChangeAspect="1"/>
          </p:cNvPicPr>
          <p:nvPr/>
        </p:nvPicPr>
        <p:blipFill>
          <a:blip r:embed="rId4"/>
          <a:stretch>
            <a:fillRect/>
          </a:stretch>
        </p:blipFill>
        <p:spPr>
          <a:xfrm>
            <a:off x="838200" y="1690688"/>
            <a:ext cx="5091855" cy="2225948"/>
          </a:xfrm>
          <a:prstGeom prst="rect">
            <a:avLst/>
          </a:prstGeom>
        </p:spPr>
      </p:pic>
      <p:pic>
        <p:nvPicPr>
          <p:cNvPr id="12" name="Picture 11">
            <a:extLst>
              <a:ext uri="{FF2B5EF4-FFF2-40B4-BE49-F238E27FC236}">
                <a16:creationId xmlns:a16="http://schemas.microsoft.com/office/drawing/2014/main" id="{4DF65E60-6090-4FAB-9969-C2ADA3E0668E}"/>
              </a:ext>
            </a:extLst>
          </p:cNvPr>
          <p:cNvPicPr>
            <a:picLocks noChangeAspect="1"/>
          </p:cNvPicPr>
          <p:nvPr/>
        </p:nvPicPr>
        <p:blipFill>
          <a:blip r:embed="rId5"/>
          <a:stretch>
            <a:fillRect/>
          </a:stretch>
        </p:blipFill>
        <p:spPr>
          <a:xfrm>
            <a:off x="6349251" y="1815028"/>
            <a:ext cx="5128263" cy="4083101"/>
          </a:xfrm>
          <a:prstGeom prst="rect">
            <a:avLst/>
          </a:prstGeom>
        </p:spPr>
      </p:pic>
    </p:spTree>
    <p:extLst>
      <p:ext uri="{BB962C8B-B14F-4D97-AF65-F5344CB8AC3E}">
        <p14:creationId xmlns:p14="http://schemas.microsoft.com/office/powerpoint/2010/main" val="2278686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0AD7BB9-2E1C-4C20-B12B-272B5CEC4EFB}"/>
              </a:ext>
            </a:extLst>
          </p:cNvPr>
          <p:cNvSpPr/>
          <p:nvPr/>
        </p:nvSpPr>
        <p:spPr>
          <a:xfrm>
            <a:off x="4737770" y="2470837"/>
            <a:ext cx="1702415" cy="642637"/>
          </a:xfrm>
          <a:prstGeom prst="rect">
            <a:avLst/>
          </a:prstGeom>
          <a:ln w="38100">
            <a:solidFill>
              <a:schemeClr val="tx1"/>
            </a:solidFill>
          </a:ln>
        </p:spPr>
        <p:txBody>
          <a:bodyPr wrap="square">
            <a:noAutofit/>
          </a:bodyPr>
          <a:lstStyle/>
          <a:p>
            <a:endParaRPr lang="en-US" dirty="0"/>
          </a:p>
        </p:txBody>
      </p:sp>
      <p:sp>
        <p:nvSpPr>
          <p:cNvPr id="21" name="Rectangle 20">
            <a:extLst>
              <a:ext uri="{FF2B5EF4-FFF2-40B4-BE49-F238E27FC236}">
                <a16:creationId xmlns:a16="http://schemas.microsoft.com/office/drawing/2014/main" id="{03D59C83-E9D7-4F7E-95FA-BE1D9AB0B1F2}"/>
              </a:ext>
            </a:extLst>
          </p:cNvPr>
          <p:cNvSpPr/>
          <p:nvPr/>
        </p:nvSpPr>
        <p:spPr>
          <a:xfrm>
            <a:off x="4345223" y="3494323"/>
            <a:ext cx="1702415" cy="578914"/>
          </a:xfrm>
          <a:prstGeom prst="rect">
            <a:avLst/>
          </a:prstGeom>
          <a:ln w="38100">
            <a:solidFill>
              <a:schemeClr val="tx1"/>
            </a:solidFill>
          </a:ln>
        </p:spPr>
        <p:txBody>
          <a:bodyPr wrap="square">
            <a:noAutofit/>
          </a:bodyPr>
          <a:lstStyle/>
          <a:p>
            <a:endParaRPr lang="en-US" dirty="0"/>
          </a:p>
        </p:txBody>
      </p:sp>
      <p:sp>
        <p:nvSpPr>
          <p:cNvPr id="2" name="Title 1">
            <a:extLst>
              <a:ext uri="{FF2B5EF4-FFF2-40B4-BE49-F238E27FC236}">
                <a16:creationId xmlns:a16="http://schemas.microsoft.com/office/drawing/2014/main" id="{D9B4EB3A-AF44-434E-BFE6-0DA1D9127C5C}"/>
              </a:ext>
            </a:extLst>
          </p:cNvPr>
          <p:cNvSpPr>
            <a:spLocks noGrp="1"/>
          </p:cNvSpPr>
          <p:nvPr>
            <p:ph type="title"/>
          </p:nvPr>
        </p:nvSpPr>
        <p:spPr/>
        <p:txBody>
          <a:bodyPr/>
          <a:lstStyle/>
          <a:p>
            <a:r>
              <a:rPr lang="en-US" dirty="0"/>
              <a:t>Source Apportionment and Zero-out</a:t>
            </a:r>
          </a:p>
        </p:txBody>
      </p:sp>
      <p:sp>
        <p:nvSpPr>
          <p:cNvPr id="20" name="Content Placeholder 19">
            <a:extLst>
              <a:ext uri="{FF2B5EF4-FFF2-40B4-BE49-F238E27FC236}">
                <a16:creationId xmlns:a16="http://schemas.microsoft.com/office/drawing/2014/main" id="{BE88AB8C-8334-4918-9A9C-4198C0FED244}"/>
              </a:ext>
            </a:extLst>
          </p:cNvPr>
          <p:cNvSpPr>
            <a:spLocks noGrp="1"/>
          </p:cNvSpPr>
          <p:nvPr>
            <p:ph idx="1"/>
          </p:nvPr>
        </p:nvSpPr>
        <p:spPr>
          <a:xfrm>
            <a:off x="487582" y="1559918"/>
            <a:ext cx="3802221" cy="4932957"/>
          </a:xfrm>
        </p:spPr>
        <p:txBody>
          <a:bodyPr>
            <a:normAutofit fontScale="55000" lnSpcReduction="20000"/>
          </a:bodyPr>
          <a:lstStyle/>
          <a:p>
            <a:r>
              <a:rPr lang="en-US" dirty="0"/>
              <a:t>Conclusions drawn from zero-out</a:t>
            </a:r>
          </a:p>
          <a:p>
            <a:endParaRPr lang="en-US" dirty="0"/>
          </a:p>
          <a:p>
            <a:r>
              <a:rPr lang="en-US" dirty="0"/>
              <a:t>“The modeled 2020 DVF, including the international anthropogenic contribution, at Camp Bullis is 70 ppb.”</a:t>
            </a:r>
          </a:p>
          <a:p>
            <a:r>
              <a:rPr lang="en-US" dirty="0"/>
              <a:t>“The estimated modeled international anthropogenic contribution to Bexar County is in the 2 to 3 ppb range.”</a:t>
            </a:r>
          </a:p>
          <a:p>
            <a:r>
              <a:rPr lang="en-US" dirty="0"/>
              <a:t>“Source apportionment of the 2020 DVF showed that BC, which includes both natural and anthropogenic international emissions, is a large contributor to the 2020 DVF in Bexar County.”</a:t>
            </a:r>
          </a:p>
          <a:p>
            <a:r>
              <a:rPr lang="en-US" dirty="0"/>
              <a:t>“The most recent design value for the nonattainment area, based on certified monitoring data, is 72 ppb which, when combined with the estimated modeled international anthropogenic contribution of 2 to 3 ppb, is sufficient to bring Bexar County into attainment of the 2015 eight-hour ozone NAAQS.”</a:t>
            </a:r>
          </a:p>
        </p:txBody>
      </p:sp>
      <p:pic>
        <p:nvPicPr>
          <p:cNvPr id="4" name="Picture 3">
            <a:extLst>
              <a:ext uri="{FF2B5EF4-FFF2-40B4-BE49-F238E27FC236}">
                <a16:creationId xmlns:a16="http://schemas.microsoft.com/office/drawing/2014/main" id="{721991E6-AEE4-4648-8628-F5EB326C0E8A}"/>
              </a:ext>
            </a:extLst>
          </p:cNvPr>
          <p:cNvPicPr>
            <a:picLocks noChangeAspect="1"/>
          </p:cNvPicPr>
          <p:nvPr/>
        </p:nvPicPr>
        <p:blipFill>
          <a:blip r:embed="rId3"/>
          <a:stretch>
            <a:fillRect/>
          </a:stretch>
        </p:blipFill>
        <p:spPr>
          <a:xfrm>
            <a:off x="5927792" y="1876808"/>
            <a:ext cx="5993176" cy="4616067"/>
          </a:xfrm>
          <a:prstGeom prst="rect">
            <a:avLst/>
          </a:prstGeom>
        </p:spPr>
      </p:pic>
      <p:cxnSp>
        <p:nvCxnSpPr>
          <p:cNvPr id="6" name="Straight Connector 5">
            <a:extLst>
              <a:ext uri="{FF2B5EF4-FFF2-40B4-BE49-F238E27FC236}">
                <a16:creationId xmlns:a16="http://schemas.microsoft.com/office/drawing/2014/main" id="{5D0F6D41-9D9A-4EF0-871D-73230B8CB4DD}"/>
              </a:ext>
            </a:extLst>
          </p:cNvPr>
          <p:cNvCxnSpPr>
            <a:cxnSpLocks/>
          </p:cNvCxnSpPr>
          <p:nvPr/>
        </p:nvCxnSpPr>
        <p:spPr>
          <a:xfrm>
            <a:off x="5661891" y="2619022"/>
            <a:ext cx="14613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1C1B88D-1844-4595-A271-B5D2678D08D3}"/>
              </a:ext>
            </a:extLst>
          </p:cNvPr>
          <p:cNvCxnSpPr>
            <a:cxnSpLocks/>
          </p:cNvCxnSpPr>
          <p:nvPr/>
        </p:nvCxnSpPr>
        <p:spPr>
          <a:xfrm>
            <a:off x="5661891" y="2743713"/>
            <a:ext cx="19924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C3C35CE-0CB8-46AB-9624-60839678EDBB}"/>
              </a:ext>
            </a:extLst>
          </p:cNvPr>
          <p:cNvCxnSpPr/>
          <p:nvPr/>
        </p:nvCxnSpPr>
        <p:spPr>
          <a:xfrm>
            <a:off x="5781964" y="2619022"/>
            <a:ext cx="0" cy="124691"/>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C839885-5F07-4233-A5D8-ADE86733FE7F}"/>
              </a:ext>
            </a:extLst>
          </p:cNvPr>
          <p:cNvSpPr/>
          <p:nvPr/>
        </p:nvSpPr>
        <p:spPr>
          <a:xfrm>
            <a:off x="4708593" y="2470842"/>
            <a:ext cx="960582" cy="646331"/>
          </a:xfrm>
          <a:prstGeom prst="rect">
            <a:avLst/>
          </a:prstGeom>
        </p:spPr>
        <p:txBody>
          <a:bodyPr wrap="square">
            <a:spAutoFit/>
          </a:bodyPr>
          <a:lstStyle/>
          <a:p>
            <a:pPr algn="r"/>
            <a:r>
              <a:rPr lang="en-US" dirty="0"/>
              <a:t>All Intl :</a:t>
            </a:r>
          </a:p>
          <a:p>
            <a:pPr algn="r"/>
            <a:r>
              <a:rPr lang="en-US" dirty="0"/>
              <a:t>3.2 ppb</a:t>
            </a:r>
          </a:p>
        </p:txBody>
      </p:sp>
      <p:sp>
        <p:nvSpPr>
          <p:cNvPr id="12" name="Rectangle 11">
            <a:extLst>
              <a:ext uri="{FF2B5EF4-FFF2-40B4-BE49-F238E27FC236}">
                <a16:creationId xmlns:a16="http://schemas.microsoft.com/office/drawing/2014/main" id="{9FEB02CB-1F58-4FA5-94D1-5AC4E32D5C9B}"/>
              </a:ext>
            </a:extLst>
          </p:cNvPr>
          <p:cNvSpPr/>
          <p:nvPr/>
        </p:nvSpPr>
        <p:spPr>
          <a:xfrm>
            <a:off x="4289803" y="3490633"/>
            <a:ext cx="1702415" cy="646331"/>
          </a:xfrm>
          <a:prstGeom prst="rect">
            <a:avLst/>
          </a:prstGeom>
        </p:spPr>
        <p:txBody>
          <a:bodyPr wrap="square">
            <a:spAutoFit/>
          </a:bodyPr>
          <a:lstStyle/>
          <a:p>
            <a:r>
              <a:rPr lang="en-US" dirty="0"/>
              <a:t>Canada/Mexico:</a:t>
            </a:r>
          </a:p>
          <a:p>
            <a:pPr algn="ctr"/>
            <a:r>
              <a:rPr lang="en-US" dirty="0"/>
              <a:t>1.5 ppb</a:t>
            </a:r>
          </a:p>
        </p:txBody>
      </p:sp>
      <p:cxnSp>
        <p:nvCxnSpPr>
          <p:cNvPr id="13" name="Straight Connector 12">
            <a:extLst>
              <a:ext uri="{FF2B5EF4-FFF2-40B4-BE49-F238E27FC236}">
                <a16:creationId xmlns:a16="http://schemas.microsoft.com/office/drawing/2014/main" id="{B182A84F-A7C3-44ED-A34E-67BE763C7B59}"/>
              </a:ext>
            </a:extLst>
          </p:cNvPr>
          <p:cNvCxnSpPr>
            <a:cxnSpLocks/>
          </p:cNvCxnSpPr>
          <p:nvPr/>
        </p:nvCxnSpPr>
        <p:spPr>
          <a:xfrm>
            <a:off x="5661891" y="4000175"/>
            <a:ext cx="9605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69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7FA719-7A89-4A31-ACAD-BA086FEFCE72}"/>
              </a:ext>
            </a:extLst>
          </p:cNvPr>
          <p:cNvSpPr>
            <a:spLocks noGrp="1"/>
          </p:cNvSpPr>
          <p:nvPr>
            <p:ph type="title"/>
          </p:nvPr>
        </p:nvSpPr>
        <p:spPr/>
        <p:txBody>
          <a:bodyPr/>
          <a:lstStyle/>
          <a:p>
            <a:r>
              <a:rPr lang="en-US" dirty="0"/>
              <a:t>San Antonio Submission Summary</a:t>
            </a:r>
          </a:p>
        </p:txBody>
      </p:sp>
      <p:sp>
        <p:nvSpPr>
          <p:cNvPr id="5" name="Content Placeholder 4">
            <a:extLst>
              <a:ext uri="{FF2B5EF4-FFF2-40B4-BE49-F238E27FC236}">
                <a16:creationId xmlns:a16="http://schemas.microsoft.com/office/drawing/2014/main" id="{4A627870-3ED7-4F3B-82F9-630847939622}"/>
              </a:ext>
            </a:extLst>
          </p:cNvPr>
          <p:cNvSpPr>
            <a:spLocks noGrp="1"/>
          </p:cNvSpPr>
          <p:nvPr>
            <p:ph idx="1"/>
          </p:nvPr>
        </p:nvSpPr>
        <p:spPr/>
        <p:txBody>
          <a:bodyPr>
            <a:normAutofit fontScale="70000" lnSpcReduction="20000"/>
          </a:bodyPr>
          <a:lstStyle/>
          <a:p>
            <a:pPr lvl="0"/>
            <a:r>
              <a:rPr lang="en-US" dirty="0"/>
              <a:t>Good summary of the analyses performed for a 179B demonstration, and good summary of the state of the science. The report provides multiple lines of evidence that are generally consistent with those to be recommended in our guidance. </a:t>
            </a:r>
            <a:endParaRPr lang="en-US" sz="2400" dirty="0"/>
          </a:p>
          <a:p>
            <a:pPr lvl="0"/>
            <a:r>
              <a:rPr lang="en-US" dirty="0"/>
              <a:t>The evidence, however, is not supportive of a 179B “but for” conclusion, i.e.,</a:t>
            </a:r>
            <a:endParaRPr lang="en-US" sz="2400" dirty="0"/>
          </a:p>
          <a:p>
            <a:pPr lvl="1"/>
            <a:r>
              <a:rPr lang="en-US" dirty="0"/>
              <a:t>International anthropogenic (3-4 ppb) ozone is small compared to Bexar county contributions (15 ppb), and very small compared to US anthropogenic (45 ppb).</a:t>
            </a:r>
            <a:endParaRPr lang="en-US" sz="2000" dirty="0"/>
          </a:p>
          <a:p>
            <a:pPr lvl="1"/>
            <a:r>
              <a:rPr lang="en-US" dirty="0"/>
              <a:t>High day air masses come from Texas metropolitan areas, and no exceedances occur on days where air masses come from Mexico after 2014 such that “background” and ambient trends are flat.</a:t>
            </a:r>
            <a:endParaRPr lang="en-US" sz="2000" dirty="0"/>
          </a:p>
          <a:p>
            <a:pPr lvl="0"/>
            <a:r>
              <a:rPr lang="en-US" dirty="0"/>
              <a:t>Consistent with EPA’s understanding</a:t>
            </a:r>
            <a:endParaRPr lang="en-US" sz="2400" dirty="0"/>
          </a:p>
          <a:p>
            <a:pPr lvl="1"/>
            <a:r>
              <a:rPr lang="en-US" dirty="0"/>
              <a:t>EPA’s contribution and zero out modeling shows similar results (~3-4 ppb O3 from all anthropogenic international emissions in San Antonio).  </a:t>
            </a:r>
            <a:endParaRPr lang="en-US" sz="2000" dirty="0"/>
          </a:p>
          <a:p>
            <a:pPr lvl="1"/>
            <a:r>
              <a:rPr lang="en-US" dirty="0"/>
              <a:t>Higher int’l contributions in spring, but San Antonio has high days in summer.</a:t>
            </a:r>
            <a:endParaRPr lang="en-US" sz="2000" dirty="0"/>
          </a:p>
          <a:p>
            <a:pPr lvl="1"/>
            <a:r>
              <a:rPr lang="en-US" dirty="0"/>
              <a:t>Chinese NOx emissions have been decreasing over the last decade.</a:t>
            </a:r>
            <a:endParaRPr lang="en-US" sz="2000" dirty="0"/>
          </a:p>
          <a:p>
            <a:pPr lvl="0"/>
            <a:r>
              <a:rPr lang="en-US" dirty="0"/>
              <a:t>San Antonio has international contributions on high days similar to typical eastern US areas:</a:t>
            </a:r>
            <a:endParaRPr lang="en-US" sz="2400" dirty="0"/>
          </a:p>
          <a:p>
            <a:pPr lvl="1"/>
            <a:r>
              <a:rPr lang="en-US" dirty="0"/>
              <a:t>EPA’s modeling shows similar int’l contributions in most marginal nonattainment areas east of the Rockies such as Atlanta, St. Louis, Dallas, Boston, and Philadelphia. </a:t>
            </a:r>
            <a:endParaRPr lang="en-US" sz="2000" dirty="0"/>
          </a:p>
        </p:txBody>
      </p:sp>
    </p:spTree>
    <p:extLst>
      <p:ext uri="{BB962C8B-B14F-4D97-AF65-F5344CB8AC3E}">
        <p14:creationId xmlns:p14="http://schemas.microsoft.com/office/powerpoint/2010/main" val="3048827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576281-E9BA-4B42-BFA7-C6316A8D0841}"/>
              </a:ext>
            </a:extLst>
          </p:cNvPr>
          <p:cNvSpPr>
            <a:spLocks noGrp="1"/>
          </p:cNvSpPr>
          <p:nvPr>
            <p:ph type="title"/>
          </p:nvPr>
        </p:nvSpPr>
        <p:spPr/>
        <p:txBody>
          <a:bodyPr/>
          <a:lstStyle/>
          <a:p>
            <a:r>
              <a:rPr lang="en-US" dirty="0"/>
              <a:t>Model Performance and Attribution: 12km</a:t>
            </a:r>
          </a:p>
        </p:txBody>
      </p:sp>
      <p:sp>
        <p:nvSpPr>
          <p:cNvPr id="4" name="Date Placeholder 3">
            <a:extLst>
              <a:ext uri="{FF2B5EF4-FFF2-40B4-BE49-F238E27FC236}">
                <a16:creationId xmlns:a16="http://schemas.microsoft.com/office/drawing/2014/main" id="{9325AB6E-6B01-40DA-B0E8-FF73B01CD285}"/>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39E9D94A-AB19-4E41-86D9-8B043EC13F51}"/>
              </a:ext>
            </a:extLst>
          </p:cNvPr>
          <p:cNvSpPr>
            <a:spLocks noGrp="1"/>
          </p:cNvSpPr>
          <p:nvPr>
            <p:ph type="sldNum" sz="quarter" idx="12"/>
          </p:nvPr>
        </p:nvSpPr>
        <p:spPr/>
        <p:txBody>
          <a:bodyPr/>
          <a:lstStyle/>
          <a:p>
            <a:fld id="{6CF16D6E-681A-4926-96CD-69E39A196F8B}" type="slidenum">
              <a:rPr lang="en-US" smtClean="0"/>
              <a:t>28</a:t>
            </a:fld>
            <a:endParaRPr lang="en-US"/>
          </a:p>
        </p:txBody>
      </p:sp>
      <p:pic>
        <p:nvPicPr>
          <p:cNvPr id="15" name="Content Placeholder 14">
            <a:extLst>
              <a:ext uri="{FF2B5EF4-FFF2-40B4-BE49-F238E27FC236}">
                <a16:creationId xmlns:a16="http://schemas.microsoft.com/office/drawing/2014/main" id="{802C5E52-7F21-427D-A959-0AA06DE2AC3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522958" y="1377417"/>
            <a:ext cx="9146083" cy="3658432"/>
          </a:xfrm>
        </p:spPr>
      </p:pic>
      <p:sp>
        <p:nvSpPr>
          <p:cNvPr id="18" name="Rectangle 17">
            <a:extLst>
              <a:ext uri="{FF2B5EF4-FFF2-40B4-BE49-F238E27FC236}">
                <a16:creationId xmlns:a16="http://schemas.microsoft.com/office/drawing/2014/main" id="{00360E81-6402-42AE-92E3-1D67DD9F12C5}"/>
              </a:ext>
            </a:extLst>
          </p:cNvPr>
          <p:cNvSpPr/>
          <p:nvPr/>
        </p:nvSpPr>
        <p:spPr>
          <a:xfrm>
            <a:off x="697623" y="5372934"/>
            <a:ext cx="10796752" cy="923330"/>
          </a:xfrm>
          <a:prstGeom prst="rect">
            <a:avLst/>
          </a:prstGeom>
          <a:solidFill>
            <a:schemeClr val="bg1"/>
          </a:solidFill>
        </p:spPr>
        <p:txBody>
          <a:bodyPr wrap="square">
            <a:spAutoFit/>
          </a:bodyPr>
          <a:lstStyle/>
          <a:p>
            <a:r>
              <a:rPr lang="en-US" b="1" i="1" dirty="0"/>
              <a:t>Spring, which often has the maximum long-range transport (seen in blue) is well predicted. The summer has mixed accuracy., which often has the largest local contribution has underpredictions … particularly on the most relevant days. </a:t>
            </a:r>
          </a:p>
        </p:txBody>
      </p:sp>
    </p:spTree>
    <p:extLst>
      <p:ext uri="{BB962C8B-B14F-4D97-AF65-F5344CB8AC3E}">
        <p14:creationId xmlns:p14="http://schemas.microsoft.com/office/powerpoint/2010/main" val="1031537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576281-E9BA-4B42-BFA7-C6316A8D0841}"/>
              </a:ext>
            </a:extLst>
          </p:cNvPr>
          <p:cNvSpPr>
            <a:spLocks noGrp="1"/>
          </p:cNvSpPr>
          <p:nvPr>
            <p:ph type="title"/>
          </p:nvPr>
        </p:nvSpPr>
        <p:spPr/>
        <p:txBody>
          <a:bodyPr/>
          <a:lstStyle/>
          <a:p>
            <a:r>
              <a:rPr lang="en-US" dirty="0"/>
              <a:t>Model Performance and Attribution: 12km</a:t>
            </a:r>
          </a:p>
        </p:txBody>
      </p:sp>
      <p:sp>
        <p:nvSpPr>
          <p:cNvPr id="4" name="Date Placeholder 3">
            <a:extLst>
              <a:ext uri="{FF2B5EF4-FFF2-40B4-BE49-F238E27FC236}">
                <a16:creationId xmlns:a16="http://schemas.microsoft.com/office/drawing/2014/main" id="{9325AB6E-6B01-40DA-B0E8-FF73B01CD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FC7F3ED-5034-4669-AB9D-D4461A571610}"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9E9D94A-AB19-4E41-86D9-8B043EC13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F16D6E-681A-4926-96CD-69E39A196F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0360E81-6402-42AE-92E3-1D67DD9F12C5}"/>
              </a:ext>
            </a:extLst>
          </p:cNvPr>
          <p:cNvSpPr/>
          <p:nvPr/>
        </p:nvSpPr>
        <p:spPr>
          <a:xfrm>
            <a:off x="6639911" y="1752943"/>
            <a:ext cx="4953375" cy="3693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Top 5 days (left) are well simulated.</a:t>
            </a:r>
          </a:p>
        </p:txBody>
      </p:sp>
      <p:pic>
        <p:nvPicPr>
          <p:cNvPr id="7" name="Content Placeholder 14">
            <a:extLst>
              <a:ext uri="{FF2B5EF4-FFF2-40B4-BE49-F238E27FC236}">
                <a16:creationId xmlns:a16="http://schemas.microsoft.com/office/drawing/2014/main" id="{3D50B394-BECB-422E-8A71-E365661AA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856" y="1276185"/>
            <a:ext cx="6036759" cy="2418359"/>
          </a:xfrm>
          <a:prstGeom prst="rect">
            <a:avLst/>
          </a:prstGeom>
        </p:spPr>
      </p:pic>
      <p:pic>
        <p:nvPicPr>
          <p:cNvPr id="15" name="Content Placeholder 14">
            <a:extLst>
              <a:ext uri="{FF2B5EF4-FFF2-40B4-BE49-F238E27FC236}">
                <a16:creationId xmlns:a16="http://schemas.microsoft.com/office/drawing/2014/main" id="{802C5E52-7F21-427D-A959-0AA06DE2AC32}"/>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6017863" y="3744685"/>
            <a:ext cx="6036759" cy="2418359"/>
          </a:xfrm>
        </p:spPr>
      </p:pic>
      <p:sp>
        <p:nvSpPr>
          <p:cNvPr id="2" name="Rectangle 1">
            <a:extLst>
              <a:ext uri="{FF2B5EF4-FFF2-40B4-BE49-F238E27FC236}">
                <a16:creationId xmlns:a16="http://schemas.microsoft.com/office/drawing/2014/main" id="{96F7F482-9BCA-4887-971C-7B1A0B482137}"/>
              </a:ext>
            </a:extLst>
          </p:cNvPr>
          <p:cNvSpPr/>
          <p:nvPr/>
        </p:nvSpPr>
        <p:spPr>
          <a:xfrm>
            <a:off x="838200" y="5397149"/>
            <a:ext cx="4082143" cy="369332"/>
          </a:xfrm>
          <a:prstGeom prst="rect">
            <a:avLst/>
          </a:prstGeom>
        </p:spPr>
        <p:txBody>
          <a:bodyPr wrap="square">
            <a:spAutoFit/>
          </a:bodyPr>
          <a:lstStyle/>
          <a:p>
            <a:pPr lvl="0">
              <a:defRPr/>
            </a:pPr>
            <a:r>
              <a:rPr lang="en-US" b="1" i="1" dirty="0">
                <a:solidFill>
                  <a:prstClr val="black"/>
                </a:solidFill>
              </a:rPr>
              <a:t>* Modeled high days (right) are mostly.</a:t>
            </a:r>
          </a:p>
        </p:txBody>
      </p:sp>
      <p:sp>
        <p:nvSpPr>
          <p:cNvPr id="9" name="Right Brace 8">
            <a:extLst>
              <a:ext uri="{FF2B5EF4-FFF2-40B4-BE49-F238E27FC236}">
                <a16:creationId xmlns:a16="http://schemas.microsoft.com/office/drawing/2014/main" id="{213A9F86-CE17-4722-AA6E-B93D7184B3B9}"/>
              </a:ext>
            </a:extLst>
          </p:cNvPr>
          <p:cNvSpPr/>
          <p:nvPr/>
        </p:nvSpPr>
        <p:spPr>
          <a:xfrm>
            <a:off x="6302829" y="1393371"/>
            <a:ext cx="337082" cy="2070311"/>
          </a:xfrm>
          <a:prstGeom prst="rightBrace">
            <a:avLst>
              <a:gd name="adj1" fmla="val 8333"/>
              <a:gd name="adj2" fmla="val 4053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D1C95ADF-0521-4889-9D9B-82FB188AB7ED}"/>
              </a:ext>
            </a:extLst>
          </p:cNvPr>
          <p:cNvSpPr/>
          <p:nvPr/>
        </p:nvSpPr>
        <p:spPr>
          <a:xfrm>
            <a:off x="5268686" y="3811730"/>
            <a:ext cx="533400" cy="2284270"/>
          </a:xfrm>
          <a:prstGeom prst="leftBrace">
            <a:avLst>
              <a:gd name="adj1" fmla="val 8333"/>
              <a:gd name="adj2" fmla="val 776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931D76A8-C861-445C-BC64-AECF38A12E69}"/>
              </a:ext>
            </a:extLst>
          </p:cNvPr>
          <p:cNvSpPr/>
          <p:nvPr/>
        </p:nvSpPr>
        <p:spPr>
          <a:xfrm>
            <a:off x="418286" y="3744686"/>
            <a:ext cx="11556000" cy="2485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DF7855-E91F-47E6-BD8D-72C622B69D54}"/>
              </a:ext>
            </a:extLst>
          </p:cNvPr>
          <p:cNvSpPr/>
          <p:nvPr/>
        </p:nvSpPr>
        <p:spPr>
          <a:xfrm>
            <a:off x="418286" y="1259280"/>
            <a:ext cx="11556000" cy="24854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3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170F-4FFB-48DC-BED4-187559D8E4D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CB7405C-3A20-4942-AF47-E9779520DE0C}"/>
              </a:ext>
            </a:extLst>
          </p:cNvPr>
          <p:cNvSpPr>
            <a:spLocks noGrp="1"/>
          </p:cNvSpPr>
          <p:nvPr>
            <p:ph idx="1"/>
          </p:nvPr>
        </p:nvSpPr>
        <p:spPr/>
        <p:txBody>
          <a:bodyPr numCol="2">
            <a:normAutofit/>
          </a:bodyPr>
          <a:lstStyle/>
          <a:p>
            <a:r>
              <a:rPr lang="en-US" dirty="0"/>
              <a:t>Attainment Status and Observations</a:t>
            </a:r>
          </a:p>
          <a:p>
            <a:r>
              <a:rPr lang="en-US" dirty="0"/>
              <a:t>Comparison to other areas</a:t>
            </a:r>
          </a:p>
          <a:p>
            <a:pPr lvl="1"/>
            <a:r>
              <a:rPr lang="en-US" dirty="0"/>
              <a:t>What is the range of international?</a:t>
            </a:r>
          </a:p>
          <a:p>
            <a:pPr lvl="1"/>
            <a:r>
              <a:rPr lang="en-US" dirty="0"/>
              <a:t>What sites or NAA are outliers?</a:t>
            </a:r>
          </a:p>
          <a:p>
            <a:r>
              <a:rPr lang="en-US" dirty="0"/>
              <a:t>Utah technical data</a:t>
            </a:r>
          </a:p>
          <a:p>
            <a:pPr lvl="1"/>
            <a:r>
              <a:rPr lang="en-US" dirty="0"/>
              <a:t>Utah DAQ</a:t>
            </a:r>
          </a:p>
          <a:p>
            <a:pPr lvl="1"/>
            <a:r>
              <a:rPr lang="en-US" dirty="0"/>
              <a:t>Ramboll photochemical modeling</a:t>
            </a:r>
          </a:p>
          <a:p>
            <a:pPr lvl="1"/>
            <a:r>
              <a:rPr lang="en-US" dirty="0"/>
              <a:t>EPA Policy Assessment</a:t>
            </a:r>
          </a:p>
          <a:p>
            <a:pPr lvl="1"/>
            <a:r>
              <a:rPr lang="en-US" dirty="0"/>
              <a:t>Guidance-based Review Summary</a:t>
            </a:r>
          </a:p>
          <a:p>
            <a:r>
              <a:rPr lang="en-US" dirty="0"/>
              <a:t>San Antonio technical data</a:t>
            </a:r>
          </a:p>
          <a:p>
            <a:pPr lvl="1"/>
            <a:r>
              <a:rPr lang="en-US" dirty="0"/>
              <a:t>TCEQ submitted demonstration</a:t>
            </a:r>
          </a:p>
          <a:p>
            <a:pPr lvl="1"/>
            <a:r>
              <a:rPr lang="en-US" dirty="0"/>
              <a:t>EPA Policy Assessment</a:t>
            </a:r>
          </a:p>
          <a:p>
            <a:pPr lvl="1"/>
            <a:r>
              <a:rPr lang="en-US" dirty="0"/>
              <a:t>Guidance-based Review Summary</a:t>
            </a:r>
          </a:p>
          <a:p>
            <a:r>
              <a:rPr lang="en-US" dirty="0"/>
              <a:t>Summary</a:t>
            </a:r>
          </a:p>
        </p:txBody>
      </p:sp>
      <p:sp>
        <p:nvSpPr>
          <p:cNvPr id="4" name="Date Placeholder 3">
            <a:extLst>
              <a:ext uri="{FF2B5EF4-FFF2-40B4-BE49-F238E27FC236}">
                <a16:creationId xmlns:a16="http://schemas.microsoft.com/office/drawing/2014/main" id="{FE615EC2-0644-4AD8-AF17-5633C892D15D}"/>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FCFD9145-9B9A-49C8-9823-E69EB5E2F571}"/>
              </a:ext>
            </a:extLst>
          </p:cNvPr>
          <p:cNvSpPr>
            <a:spLocks noGrp="1"/>
          </p:cNvSpPr>
          <p:nvPr>
            <p:ph type="sldNum" sz="quarter" idx="12"/>
          </p:nvPr>
        </p:nvSpPr>
        <p:spPr/>
        <p:txBody>
          <a:bodyPr/>
          <a:lstStyle/>
          <a:p>
            <a:fld id="{6CF16D6E-681A-4926-96CD-69E39A196F8B}" type="slidenum">
              <a:rPr lang="en-US" smtClean="0"/>
              <a:t>3</a:t>
            </a:fld>
            <a:endParaRPr lang="en-US"/>
          </a:p>
        </p:txBody>
      </p:sp>
    </p:spTree>
    <p:extLst>
      <p:ext uri="{BB962C8B-B14F-4D97-AF65-F5344CB8AC3E}">
        <p14:creationId xmlns:p14="http://schemas.microsoft.com/office/powerpoint/2010/main" val="2422348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6093-E67A-4B32-92C0-255D18A1FCD7}"/>
              </a:ext>
            </a:extLst>
          </p:cNvPr>
          <p:cNvSpPr>
            <a:spLocks noGrp="1"/>
          </p:cNvSpPr>
          <p:nvPr>
            <p:ph type="title"/>
          </p:nvPr>
        </p:nvSpPr>
        <p:spPr>
          <a:xfrm>
            <a:off x="838200" y="365126"/>
            <a:ext cx="10515600" cy="707750"/>
          </a:xfrm>
        </p:spPr>
        <p:txBody>
          <a:bodyPr/>
          <a:lstStyle/>
          <a:p>
            <a:r>
              <a:rPr lang="en-US" dirty="0"/>
              <a:t>Summary: San Antonio, TX</a:t>
            </a:r>
          </a:p>
        </p:txBody>
      </p:sp>
      <p:sp>
        <p:nvSpPr>
          <p:cNvPr id="3" name="Content Placeholder 2">
            <a:extLst>
              <a:ext uri="{FF2B5EF4-FFF2-40B4-BE49-F238E27FC236}">
                <a16:creationId xmlns:a16="http://schemas.microsoft.com/office/drawing/2014/main" id="{ACB71022-EF93-443A-8CE8-A26C23D34115}"/>
              </a:ext>
            </a:extLst>
          </p:cNvPr>
          <p:cNvSpPr>
            <a:spLocks noGrp="1"/>
          </p:cNvSpPr>
          <p:nvPr>
            <p:ph idx="1"/>
          </p:nvPr>
        </p:nvSpPr>
        <p:spPr>
          <a:xfrm>
            <a:off x="838200" y="1825625"/>
            <a:ext cx="6160842" cy="4351338"/>
          </a:xfrm>
        </p:spPr>
        <p:txBody>
          <a:bodyPr>
            <a:normAutofit/>
          </a:bodyPr>
          <a:lstStyle/>
          <a:p>
            <a:r>
              <a:rPr lang="en-US" dirty="0"/>
              <a:t>Above the standard 72 ppb</a:t>
            </a:r>
          </a:p>
          <a:p>
            <a:r>
              <a:rPr lang="en-US" dirty="0"/>
              <a:t>Among non-attainment monitors</a:t>
            </a:r>
          </a:p>
          <a:p>
            <a:pPr lvl="1"/>
            <a:r>
              <a:rPr lang="en-US" dirty="0"/>
              <a:t>Typical USB (42%) </a:t>
            </a:r>
          </a:p>
          <a:p>
            <a:pPr lvl="1"/>
            <a:r>
              <a:rPr lang="en-US" dirty="0"/>
              <a:t>Typical USA (~40 ppb; 58%)</a:t>
            </a:r>
          </a:p>
          <a:p>
            <a:pPr lvl="1"/>
            <a:r>
              <a:rPr lang="en-US" dirty="0"/>
              <a:t>Typical natural (~21 ppb; 31%)</a:t>
            </a:r>
          </a:p>
          <a:p>
            <a:pPr lvl="1"/>
            <a:r>
              <a:rPr lang="en-US" dirty="0"/>
              <a:t>Typical international contribution (4 ppb; 6%)</a:t>
            </a:r>
          </a:p>
          <a:p>
            <a:pPr lvl="2"/>
            <a:r>
              <a:rPr lang="en-US" dirty="0"/>
              <a:t>Using standard Threshold = Median + 1.5 x IQR = 7.89</a:t>
            </a:r>
          </a:p>
          <a:p>
            <a:pPr lvl="2"/>
            <a:r>
              <a:rPr lang="en-US" dirty="0"/>
              <a:t>No monitors are outliers</a:t>
            </a:r>
          </a:p>
          <a:p>
            <a:pPr lvl="1"/>
            <a:endParaRPr lang="en-US" dirty="0"/>
          </a:p>
          <a:p>
            <a:endParaRPr lang="en-US" dirty="0"/>
          </a:p>
          <a:p>
            <a:pPr lvl="1"/>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C5796937-466E-4F42-9BA7-83CF4AE8E3D5}"/>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72B769BE-5068-4676-91D3-F7236AD88D7A}"/>
              </a:ext>
            </a:extLst>
          </p:cNvPr>
          <p:cNvSpPr>
            <a:spLocks noGrp="1"/>
          </p:cNvSpPr>
          <p:nvPr>
            <p:ph type="sldNum" sz="quarter" idx="12"/>
          </p:nvPr>
        </p:nvSpPr>
        <p:spPr/>
        <p:txBody>
          <a:bodyPr/>
          <a:lstStyle/>
          <a:p>
            <a:fld id="{6CF16D6E-681A-4926-96CD-69E39A196F8B}" type="slidenum">
              <a:rPr lang="en-US" smtClean="0"/>
              <a:t>30</a:t>
            </a:fld>
            <a:endParaRPr lang="en-US"/>
          </a:p>
        </p:txBody>
      </p:sp>
      <p:sp>
        <p:nvSpPr>
          <p:cNvPr id="7" name="Rectangle 6">
            <a:extLst>
              <a:ext uri="{FF2B5EF4-FFF2-40B4-BE49-F238E27FC236}">
                <a16:creationId xmlns:a16="http://schemas.microsoft.com/office/drawing/2014/main" id="{9E9C7B00-0427-46DF-93B7-70687E2B9D38}"/>
              </a:ext>
            </a:extLst>
          </p:cNvPr>
          <p:cNvSpPr/>
          <p:nvPr/>
        </p:nvSpPr>
        <p:spPr>
          <a:xfrm>
            <a:off x="5869426" y="6479056"/>
            <a:ext cx="3591881" cy="369332"/>
          </a:xfrm>
          <a:prstGeom prst="rect">
            <a:avLst/>
          </a:prstGeom>
        </p:spPr>
        <p:txBody>
          <a:bodyPr wrap="none">
            <a:spAutoFit/>
          </a:bodyPr>
          <a:lstStyle/>
          <a:p>
            <a:r>
              <a:rPr lang="en-US" dirty="0"/>
              <a:t>Data from: Ozone Policy Assessment</a:t>
            </a:r>
          </a:p>
        </p:txBody>
      </p:sp>
      <p:pic>
        <p:nvPicPr>
          <p:cNvPr id="14" name="Picture 13">
            <a:extLst>
              <a:ext uri="{FF2B5EF4-FFF2-40B4-BE49-F238E27FC236}">
                <a16:creationId xmlns:a16="http://schemas.microsoft.com/office/drawing/2014/main" id="{0F84215D-09A8-40E2-BE52-4ACF905074A7}"/>
              </a:ext>
            </a:extLst>
          </p:cNvPr>
          <p:cNvPicPr>
            <a:picLocks noChangeAspect="1"/>
          </p:cNvPicPr>
          <p:nvPr/>
        </p:nvPicPr>
        <p:blipFill>
          <a:blip r:embed="rId3"/>
          <a:stretch>
            <a:fillRect/>
          </a:stretch>
        </p:blipFill>
        <p:spPr>
          <a:xfrm>
            <a:off x="6999042" y="3856232"/>
            <a:ext cx="4978656" cy="2305168"/>
          </a:xfrm>
          <a:prstGeom prst="rect">
            <a:avLst/>
          </a:prstGeom>
        </p:spPr>
      </p:pic>
      <p:pic>
        <p:nvPicPr>
          <p:cNvPr id="11" name="Picture 10">
            <a:extLst>
              <a:ext uri="{FF2B5EF4-FFF2-40B4-BE49-F238E27FC236}">
                <a16:creationId xmlns:a16="http://schemas.microsoft.com/office/drawing/2014/main" id="{05BA8260-D662-409C-A05F-A11DEBB7DC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08703" y="1195582"/>
            <a:ext cx="5883297" cy="2451374"/>
          </a:xfrm>
          <a:prstGeom prst="rect">
            <a:avLst/>
          </a:prstGeom>
        </p:spPr>
      </p:pic>
      <p:sp>
        <p:nvSpPr>
          <p:cNvPr id="15" name="Rectangle: Rounded Corners 14">
            <a:extLst>
              <a:ext uri="{FF2B5EF4-FFF2-40B4-BE49-F238E27FC236}">
                <a16:creationId xmlns:a16="http://schemas.microsoft.com/office/drawing/2014/main" id="{41A5A1DA-289F-443A-A118-B1978E1E519E}"/>
              </a:ext>
            </a:extLst>
          </p:cNvPr>
          <p:cNvSpPr/>
          <p:nvPr/>
        </p:nvSpPr>
        <p:spPr>
          <a:xfrm rot="18903520">
            <a:off x="8047005" y="3160580"/>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70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C095AC-CEBD-4A24-B025-4F46B8B49EAE}"/>
              </a:ext>
            </a:extLst>
          </p:cNvPr>
          <p:cNvSpPr>
            <a:spLocks noGrp="1"/>
          </p:cNvSpPr>
          <p:nvPr>
            <p:ph type="title"/>
          </p:nvPr>
        </p:nvSpPr>
        <p:spPr/>
        <p:txBody>
          <a:bodyPr/>
          <a:lstStyle/>
          <a:p>
            <a:r>
              <a:rPr lang="en-US" dirty="0"/>
              <a:t>Guidance-based Review Summary</a:t>
            </a:r>
          </a:p>
        </p:txBody>
      </p:sp>
      <p:graphicFrame>
        <p:nvGraphicFramePr>
          <p:cNvPr id="7" name="Table 4">
            <a:extLst>
              <a:ext uri="{FF2B5EF4-FFF2-40B4-BE49-F238E27FC236}">
                <a16:creationId xmlns:a16="http://schemas.microsoft.com/office/drawing/2014/main" id="{3C8B6EF6-8909-405C-AEAA-E112E0C117B3}"/>
              </a:ext>
            </a:extLst>
          </p:cNvPr>
          <p:cNvGraphicFramePr>
            <a:graphicFrameLocks noGrp="1"/>
          </p:cNvGraphicFramePr>
          <p:nvPr>
            <p:ph idx="1"/>
            <p:extLst>
              <p:ext uri="{D42A27DB-BD31-4B8C-83A1-F6EECF244321}">
                <p14:modId xmlns:p14="http://schemas.microsoft.com/office/powerpoint/2010/main" val="4168275174"/>
              </p:ext>
            </p:extLst>
          </p:nvPr>
        </p:nvGraphicFramePr>
        <p:xfrm>
          <a:off x="838200" y="1506645"/>
          <a:ext cx="10515600" cy="4973320"/>
        </p:xfrm>
        <a:graphic>
          <a:graphicData uri="http://schemas.openxmlformats.org/drawingml/2006/table">
            <a:tbl>
              <a:tblPr firstRow="1" bandRow="1">
                <a:tableStyleId>{5C22544A-7EE6-4342-B048-85BDC9FD1C3A}</a:tableStyleId>
              </a:tblPr>
              <a:tblGrid>
                <a:gridCol w="6929582">
                  <a:extLst>
                    <a:ext uri="{9D8B030D-6E8A-4147-A177-3AD203B41FA5}">
                      <a16:colId xmlns:a16="http://schemas.microsoft.com/office/drawing/2014/main" val="3658163612"/>
                    </a:ext>
                  </a:extLst>
                </a:gridCol>
                <a:gridCol w="3586018">
                  <a:extLst>
                    <a:ext uri="{9D8B030D-6E8A-4147-A177-3AD203B41FA5}">
                      <a16:colId xmlns:a16="http://schemas.microsoft.com/office/drawing/2014/main" val="1845198238"/>
                    </a:ext>
                  </a:extLst>
                </a:gridCol>
              </a:tblGrid>
              <a:tr h="370840">
                <a:tc>
                  <a:txBody>
                    <a:bodyPr/>
                    <a:lstStyle/>
                    <a:p>
                      <a:r>
                        <a:rPr lang="en-US" dirty="0"/>
                        <a:t>Guidance Recommendation</a:t>
                      </a:r>
                    </a:p>
                  </a:txBody>
                  <a:tcPr/>
                </a:tc>
                <a:tc>
                  <a:txBody>
                    <a:bodyPr/>
                    <a:lstStyle/>
                    <a:p>
                      <a:r>
                        <a:rPr lang="en-US" dirty="0"/>
                        <a:t>Findings</a:t>
                      </a:r>
                    </a:p>
                  </a:txBody>
                  <a:tcPr/>
                </a:tc>
                <a:extLst>
                  <a:ext uri="{0D108BD9-81ED-4DB2-BD59-A6C34878D82A}">
                    <a16:rowId xmlns:a16="http://schemas.microsoft.com/office/drawing/2014/main" val="1830128363"/>
                  </a:ext>
                </a:extLst>
              </a:tr>
              <a:tr h="370840">
                <a:tc>
                  <a:txBody>
                    <a:bodyPr/>
                    <a:lstStyle/>
                    <a:p>
                      <a:r>
                        <a:rPr lang="en-US" sz="1800" b="1" i="0" u="none" strike="noStrike" kern="1200" baseline="0" dirty="0">
                          <a:solidFill>
                            <a:schemeClr val="dk1"/>
                          </a:solidFill>
                          <a:latin typeface="+mn-lt"/>
                          <a:ea typeface="+mn-ea"/>
                          <a:cs typeface="+mn-cs"/>
                        </a:rPr>
                        <a:t>Ambient Observations:</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Relationship between high levels of pollution … and meteorological/air quality conditions characteristic of international transport.</a:t>
                      </a:r>
                      <a:r>
                        <a:rPr lang="en-US" sz="1800" b="0" i="0" u="none" strike="noStrike" kern="1200" baseline="0" dirty="0">
                          <a:solidFill>
                            <a:schemeClr val="dk1"/>
                          </a:solidFill>
                          <a:latin typeface="+mn-lt"/>
                          <a:ea typeface="+mn-ea"/>
                          <a:cs typeface="+mn-cs"/>
                        </a:rPr>
                        <a:t>”</a:t>
                      </a:r>
                    </a:p>
                  </a:txBody>
                  <a:tcPr/>
                </a:tc>
                <a:tc>
                  <a:txBody>
                    <a:bodyPr/>
                    <a:lstStyle/>
                    <a:p>
                      <a:r>
                        <a:rPr lang="en-US" b="1" i="1" dirty="0"/>
                        <a:t>Not supportive</a:t>
                      </a:r>
                      <a:r>
                        <a:rPr lang="en-US" dirty="0"/>
                        <a:t>. Exceedance day meteorology emphasizes local sources.</a:t>
                      </a:r>
                    </a:p>
                  </a:txBody>
                  <a:tcPr/>
                </a:tc>
                <a:extLst>
                  <a:ext uri="{0D108BD9-81ED-4DB2-BD59-A6C34878D82A}">
                    <a16:rowId xmlns:a16="http://schemas.microsoft.com/office/drawing/2014/main" val="2758219795"/>
                  </a:ext>
                </a:extLst>
              </a:tr>
              <a:tr h="370840">
                <a:tc>
                  <a:txBody>
                    <a:bodyPr/>
                    <a:lstStyle/>
                    <a:p>
                      <a:r>
                        <a:rPr lang="en-US" sz="1800" b="1" i="0" u="none" strike="noStrike" kern="1200" baseline="0" dirty="0">
                          <a:solidFill>
                            <a:schemeClr val="dk1"/>
                          </a:solidFill>
                          <a:latin typeface="+mn-lt"/>
                          <a:ea typeface="+mn-ea"/>
                          <a:cs typeface="+mn-cs"/>
                        </a:rPr>
                        <a:t>Backward Trajectory/Dispersion: “</a:t>
                      </a:r>
                      <a:r>
                        <a:rPr lang="en-US" sz="1600" b="0" i="0" u="none" strike="noStrike" kern="1200" baseline="0" dirty="0">
                          <a:solidFill>
                            <a:schemeClr val="dk1"/>
                          </a:solidFill>
                          <a:latin typeface="+mn-lt"/>
                          <a:ea typeface="+mn-ea"/>
                          <a:cs typeface="+mn-cs"/>
                        </a:rPr>
                        <a:t>When a large majority of NPSC are from a source region (here Mexico), these results could be part of a weight of evidence that these days have international influence. When the fraction of NPSC is substantially larger on exceedance days than typical days, this strengthens the weight of evidence.</a:t>
                      </a:r>
                      <a:r>
                        <a:rPr lang="en-US" sz="1800" b="0" i="0" u="none" strike="noStrike" kern="1200" baseline="0" dirty="0">
                          <a:solidFill>
                            <a:schemeClr val="dk1"/>
                          </a:solidFill>
                          <a:latin typeface="+mn-lt"/>
                          <a:ea typeface="+mn-ea"/>
                          <a:cs typeface="+mn-cs"/>
                        </a:rPr>
                        <a:t>”</a:t>
                      </a:r>
                    </a:p>
                  </a:txBody>
                  <a:tcPr/>
                </a:tc>
                <a:tc>
                  <a:txBody>
                    <a:bodyPr/>
                    <a:lstStyle/>
                    <a:p>
                      <a:r>
                        <a:rPr lang="en-US" b="1" i="1" dirty="0"/>
                        <a:t>Not supportive</a:t>
                      </a:r>
                      <a:r>
                        <a:rPr lang="en-US" dirty="0"/>
                        <a:t>, trajectories emphasize Texas Metro areas.</a:t>
                      </a:r>
                    </a:p>
                  </a:txBody>
                  <a:tcPr/>
                </a:tc>
                <a:extLst>
                  <a:ext uri="{0D108BD9-81ED-4DB2-BD59-A6C34878D82A}">
                    <a16:rowId xmlns:a16="http://schemas.microsoft.com/office/drawing/2014/main" val="3346004804"/>
                  </a:ext>
                </a:extLst>
              </a:tr>
              <a:tr h="370840">
                <a:tc>
                  <a:txBody>
                    <a:bodyPr/>
                    <a:lstStyle/>
                    <a:p>
                      <a:r>
                        <a:rPr lang="en-US" sz="1800" b="1" i="0" u="none" strike="noStrike" kern="1200" baseline="0" dirty="0">
                          <a:solidFill>
                            <a:schemeClr val="dk1"/>
                          </a:solidFill>
                          <a:latin typeface="+mn-lt"/>
                          <a:ea typeface="+mn-ea"/>
                          <a:cs typeface="+mn-cs"/>
                        </a:rPr>
                        <a:t>Comprehensive Emissions Analysis</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When the emissions inventory shows large emissions in a nearby international metropolitan area (large both in total and relative to local emissions), this supports a weight of evidence that international emissions are contributing to exceedances.</a:t>
                      </a:r>
                      <a:r>
                        <a:rPr lang="en-US" sz="1800" b="0" i="0" u="none" strike="noStrike" kern="1200" baseline="0" dirty="0">
                          <a:solidFill>
                            <a:schemeClr val="dk1"/>
                          </a:solidFill>
                          <a:latin typeface="+mn-lt"/>
                          <a:ea typeface="+mn-ea"/>
                          <a:cs typeface="+mn-cs"/>
                        </a:rPr>
                        <a:t>”</a:t>
                      </a:r>
                    </a:p>
                  </a:txBody>
                  <a:tcPr/>
                </a:tc>
                <a:tc>
                  <a:txBody>
                    <a:bodyPr/>
                    <a:lstStyle/>
                    <a:p>
                      <a:r>
                        <a:rPr lang="en-US" dirty="0"/>
                        <a:t>Not applicable, because too far from Mexico. Therefore, starts as </a:t>
                      </a:r>
                      <a:r>
                        <a:rPr lang="en-US" b="1" i="1" dirty="0"/>
                        <a:t>not supportive</a:t>
                      </a:r>
                      <a:r>
                        <a:rPr lang="en-US" dirty="0"/>
                        <a:t>.</a:t>
                      </a:r>
                    </a:p>
                  </a:txBody>
                  <a:tcPr/>
                </a:tc>
                <a:extLst>
                  <a:ext uri="{0D108BD9-81ED-4DB2-BD59-A6C34878D82A}">
                    <a16:rowId xmlns:a16="http://schemas.microsoft.com/office/drawing/2014/main" val="1607699316"/>
                  </a:ext>
                </a:extLst>
              </a:tr>
              <a:tr h="370840">
                <a:tc>
                  <a:txBody>
                    <a:bodyPr/>
                    <a:lstStyle/>
                    <a:p>
                      <a:r>
                        <a:rPr lang="en-US" sz="1800" b="1" i="0" u="none" strike="noStrike" kern="1200" baseline="0" dirty="0">
                          <a:solidFill>
                            <a:schemeClr val="dk1"/>
                          </a:solidFill>
                          <a:latin typeface="+mn-lt"/>
                          <a:ea typeface="+mn-ea"/>
                          <a:cs typeface="+mn-cs"/>
                        </a:rPr>
                        <a:t>Photochemical Modeling</a:t>
                      </a:r>
                      <a:r>
                        <a:rPr lang="en-US" sz="1800" b="0" i="0" u="none" strike="noStrike" kern="1200" baseline="0" dirty="0">
                          <a:solidFill>
                            <a:schemeClr val="dk1"/>
                          </a:solidFill>
                          <a:latin typeface="+mn-lt"/>
                          <a:ea typeface="+mn-ea"/>
                          <a:cs typeface="+mn-cs"/>
                        </a:rPr>
                        <a:t>: “</a:t>
                      </a:r>
                      <a:r>
                        <a:rPr lang="en-US" sz="1600" b="0" i="0" u="none" strike="noStrike" kern="1200" baseline="0" dirty="0">
                          <a:solidFill>
                            <a:schemeClr val="dk1"/>
                          </a:solidFill>
                          <a:latin typeface="+mn-lt"/>
                          <a:ea typeface="+mn-ea"/>
                          <a:cs typeface="+mn-cs"/>
                        </a:rPr>
                        <a:t>When results show that international contributions are larger on exceedance days and meaningfully larger than domestic contributions, the weight of evidence will be more compelling.</a:t>
                      </a:r>
                      <a:r>
                        <a:rPr lang="en-US" sz="1800" b="0" i="0" u="none" strike="noStrike" kern="1200" baseline="0" dirty="0">
                          <a:solidFill>
                            <a:schemeClr val="dk1"/>
                          </a:solidFill>
                          <a:latin typeface="+mn-lt"/>
                          <a:ea typeface="+mn-ea"/>
                          <a:cs typeface="+mn-cs"/>
                        </a:rPr>
                        <a:t>”</a:t>
                      </a:r>
                      <a:endParaRPr lang="en-US" dirty="0"/>
                    </a:p>
                  </a:txBody>
                  <a:tcPr/>
                </a:tc>
                <a:tc>
                  <a:txBody>
                    <a:bodyPr/>
                    <a:lstStyle/>
                    <a:p>
                      <a:r>
                        <a:rPr lang="en-US" b="1" i="1" dirty="0"/>
                        <a:t>Not supportive</a:t>
                      </a:r>
                      <a:r>
                        <a:rPr lang="en-US" dirty="0"/>
                        <a:t>. International (1) lower on days with exceedances (summer); (2) approximately </a:t>
                      </a:r>
                      <a:r>
                        <a:rPr lang="en-US" b="1" i="1" dirty="0"/>
                        <a:t>1/10 of domestic</a:t>
                      </a:r>
                      <a:r>
                        <a:rPr lang="en-US" dirty="0"/>
                        <a:t>.</a:t>
                      </a:r>
                    </a:p>
                  </a:txBody>
                  <a:tcPr/>
                </a:tc>
                <a:extLst>
                  <a:ext uri="{0D108BD9-81ED-4DB2-BD59-A6C34878D82A}">
                    <a16:rowId xmlns:a16="http://schemas.microsoft.com/office/drawing/2014/main" val="4165627719"/>
                  </a:ext>
                </a:extLst>
              </a:tr>
            </a:tbl>
          </a:graphicData>
        </a:graphic>
      </p:graphicFrame>
    </p:spTree>
    <p:extLst>
      <p:ext uri="{BB962C8B-B14F-4D97-AF65-F5344CB8AC3E}">
        <p14:creationId xmlns:p14="http://schemas.microsoft.com/office/powerpoint/2010/main" val="8638480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3403-6A3A-4A0B-8C2B-A643A83E20D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784F838-4852-4637-8E04-77831A063819}"/>
              </a:ext>
            </a:extLst>
          </p:cNvPr>
          <p:cNvSpPr>
            <a:spLocks noGrp="1"/>
          </p:cNvSpPr>
          <p:nvPr>
            <p:ph idx="1"/>
          </p:nvPr>
        </p:nvSpPr>
        <p:spPr>
          <a:xfrm>
            <a:off x="838200" y="1825625"/>
            <a:ext cx="4722628" cy="4351338"/>
          </a:xfrm>
        </p:spPr>
        <p:txBody>
          <a:bodyPr>
            <a:normAutofit lnSpcReduction="10000"/>
          </a:bodyPr>
          <a:lstStyle/>
          <a:p>
            <a:r>
              <a:rPr lang="en-US" dirty="0"/>
              <a:t>San Antonio, TX is a typical area and none of the evidence provided or internally supports 179B relief.</a:t>
            </a:r>
          </a:p>
          <a:p>
            <a:r>
              <a:rPr lang="en-US" dirty="0"/>
              <a:t>Northern Wasatch Front, UT is a high background site with high international, but also high domestic contribution.</a:t>
            </a:r>
          </a:p>
          <a:p>
            <a:pPr lvl="1"/>
            <a:r>
              <a:rPr lang="en-US" dirty="0"/>
              <a:t>Evidence is not supportive according to guidance metrics.</a:t>
            </a:r>
          </a:p>
          <a:p>
            <a:pPr lvl="1"/>
            <a:r>
              <a:rPr lang="en-US" dirty="0"/>
              <a:t>Harder to categorically reject.</a:t>
            </a:r>
          </a:p>
        </p:txBody>
      </p:sp>
      <p:sp>
        <p:nvSpPr>
          <p:cNvPr id="4" name="Date Placeholder 3">
            <a:extLst>
              <a:ext uri="{FF2B5EF4-FFF2-40B4-BE49-F238E27FC236}">
                <a16:creationId xmlns:a16="http://schemas.microsoft.com/office/drawing/2014/main" id="{E0B95FD0-4D8B-45A3-B899-D6B8A57966AB}"/>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ED7F615C-F4DD-40B7-99EB-FD5290171844}"/>
              </a:ext>
            </a:extLst>
          </p:cNvPr>
          <p:cNvSpPr>
            <a:spLocks noGrp="1"/>
          </p:cNvSpPr>
          <p:nvPr>
            <p:ph type="sldNum" sz="quarter" idx="12"/>
          </p:nvPr>
        </p:nvSpPr>
        <p:spPr/>
        <p:txBody>
          <a:bodyPr/>
          <a:lstStyle/>
          <a:p>
            <a:fld id="{6CF16D6E-681A-4926-96CD-69E39A196F8B}" type="slidenum">
              <a:rPr lang="en-US" smtClean="0"/>
              <a:t>32</a:t>
            </a:fld>
            <a:endParaRPr lang="en-US"/>
          </a:p>
        </p:txBody>
      </p:sp>
      <p:pic>
        <p:nvPicPr>
          <p:cNvPr id="6" name="Picture 5">
            <a:extLst>
              <a:ext uri="{FF2B5EF4-FFF2-40B4-BE49-F238E27FC236}">
                <a16:creationId xmlns:a16="http://schemas.microsoft.com/office/drawing/2014/main" id="{1E2557A1-DB74-4D5A-B1CC-B33BC29F29DD}"/>
              </a:ext>
            </a:extLst>
          </p:cNvPr>
          <p:cNvPicPr>
            <a:picLocks noChangeAspect="1"/>
          </p:cNvPicPr>
          <p:nvPr/>
        </p:nvPicPr>
        <p:blipFill>
          <a:blip r:embed="rId2"/>
          <a:stretch>
            <a:fillRect/>
          </a:stretch>
        </p:blipFill>
        <p:spPr>
          <a:xfrm>
            <a:off x="5911702" y="3680528"/>
            <a:ext cx="6074051" cy="2812347"/>
          </a:xfrm>
          <a:prstGeom prst="rect">
            <a:avLst/>
          </a:prstGeom>
        </p:spPr>
      </p:pic>
      <p:pic>
        <p:nvPicPr>
          <p:cNvPr id="8" name="Picture 7">
            <a:extLst>
              <a:ext uri="{FF2B5EF4-FFF2-40B4-BE49-F238E27FC236}">
                <a16:creationId xmlns:a16="http://schemas.microsoft.com/office/drawing/2014/main" id="{E834217C-5E14-4309-85CD-F2ED17FFC4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2040" y="1224746"/>
            <a:ext cx="5883297" cy="2451374"/>
          </a:xfrm>
          <a:prstGeom prst="rect">
            <a:avLst/>
          </a:prstGeom>
        </p:spPr>
      </p:pic>
      <p:sp>
        <p:nvSpPr>
          <p:cNvPr id="9" name="Rectangle: Rounded Corners 8">
            <a:extLst>
              <a:ext uri="{FF2B5EF4-FFF2-40B4-BE49-F238E27FC236}">
                <a16:creationId xmlns:a16="http://schemas.microsoft.com/office/drawing/2014/main" id="{1F688594-8127-4D39-828A-BCCA187CFAC0}"/>
              </a:ext>
            </a:extLst>
          </p:cNvPr>
          <p:cNvSpPr/>
          <p:nvPr/>
        </p:nvSpPr>
        <p:spPr>
          <a:xfrm rot="18903520">
            <a:off x="10180648" y="3160735"/>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CBDA8658-7976-4C22-9824-E07A47356185}"/>
              </a:ext>
            </a:extLst>
          </p:cNvPr>
          <p:cNvSpPr/>
          <p:nvPr/>
        </p:nvSpPr>
        <p:spPr>
          <a:xfrm rot="18903520">
            <a:off x="7480342" y="3189744"/>
            <a:ext cx="660035" cy="1213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745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2923-40B9-4B7A-808A-DE038878800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BC4C17-64D2-4B1D-8037-3AABB792428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79422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8BB75-3CD8-49DF-9249-E72ADDC9018D}"/>
              </a:ext>
            </a:extLst>
          </p:cNvPr>
          <p:cNvSpPr>
            <a:spLocks noGrp="1"/>
          </p:cNvSpPr>
          <p:nvPr>
            <p:ph type="title"/>
          </p:nvPr>
        </p:nvSpPr>
        <p:spPr/>
        <p:txBody>
          <a:bodyPr/>
          <a:lstStyle/>
          <a:p>
            <a:r>
              <a:rPr lang="en-US" dirty="0"/>
              <a:t>Dona Ana, NM</a:t>
            </a:r>
          </a:p>
        </p:txBody>
      </p:sp>
      <p:pic>
        <p:nvPicPr>
          <p:cNvPr id="5" name="Picture 4">
            <a:extLst>
              <a:ext uri="{FF2B5EF4-FFF2-40B4-BE49-F238E27FC236}">
                <a16:creationId xmlns:a16="http://schemas.microsoft.com/office/drawing/2014/main" id="{9D71E896-5927-4F37-B644-7579E894DB1E}"/>
              </a:ext>
            </a:extLst>
          </p:cNvPr>
          <p:cNvPicPr>
            <a:picLocks noChangeAspect="1"/>
          </p:cNvPicPr>
          <p:nvPr/>
        </p:nvPicPr>
        <p:blipFill rotWithShape="1">
          <a:blip r:embed="rId3"/>
          <a:srcRect r="29526"/>
          <a:stretch/>
        </p:blipFill>
        <p:spPr>
          <a:xfrm>
            <a:off x="5966123" y="1906484"/>
            <a:ext cx="5832646" cy="3853029"/>
          </a:xfrm>
          <a:prstGeom prst="rect">
            <a:avLst/>
          </a:prstGeom>
        </p:spPr>
      </p:pic>
      <p:pic>
        <p:nvPicPr>
          <p:cNvPr id="6" name="Picture 5">
            <a:extLst>
              <a:ext uri="{FF2B5EF4-FFF2-40B4-BE49-F238E27FC236}">
                <a16:creationId xmlns:a16="http://schemas.microsoft.com/office/drawing/2014/main" id="{33B80885-F41A-4F16-BC6A-9339C0237A32}"/>
              </a:ext>
            </a:extLst>
          </p:cNvPr>
          <p:cNvPicPr>
            <a:picLocks noChangeAspect="1"/>
          </p:cNvPicPr>
          <p:nvPr/>
        </p:nvPicPr>
        <p:blipFill>
          <a:blip r:embed="rId4"/>
          <a:stretch>
            <a:fillRect/>
          </a:stretch>
        </p:blipFill>
        <p:spPr>
          <a:xfrm>
            <a:off x="179581" y="1815420"/>
            <a:ext cx="5786542" cy="4677455"/>
          </a:xfrm>
          <a:prstGeom prst="rect">
            <a:avLst/>
          </a:prstGeom>
        </p:spPr>
      </p:pic>
      <p:sp>
        <p:nvSpPr>
          <p:cNvPr id="7" name="Rectangle 6">
            <a:extLst>
              <a:ext uri="{FF2B5EF4-FFF2-40B4-BE49-F238E27FC236}">
                <a16:creationId xmlns:a16="http://schemas.microsoft.com/office/drawing/2014/main" id="{F439E758-62B0-4DEC-806C-2B57AB1DBCEC}"/>
              </a:ext>
            </a:extLst>
          </p:cNvPr>
          <p:cNvSpPr/>
          <p:nvPr/>
        </p:nvSpPr>
        <p:spPr>
          <a:xfrm>
            <a:off x="6382978" y="6123543"/>
            <a:ext cx="5162054" cy="369332"/>
          </a:xfrm>
          <a:prstGeom prst="rect">
            <a:avLst/>
          </a:prstGeom>
        </p:spPr>
        <p:txBody>
          <a:bodyPr wrap="none">
            <a:spAutoFit/>
          </a:bodyPr>
          <a:lstStyle/>
          <a:p>
            <a:r>
              <a:rPr lang="en-US" dirty="0"/>
              <a:t>Note: Juarez emissions may be a little overestimated.</a:t>
            </a:r>
          </a:p>
        </p:txBody>
      </p:sp>
    </p:spTree>
    <p:extLst>
      <p:ext uri="{BB962C8B-B14F-4D97-AF65-F5344CB8AC3E}">
        <p14:creationId xmlns:p14="http://schemas.microsoft.com/office/powerpoint/2010/main" val="67459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E4261-9032-476A-B5C6-D815EAED17B6}"/>
              </a:ext>
            </a:extLst>
          </p:cNvPr>
          <p:cNvSpPr>
            <a:spLocks noGrp="1"/>
          </p:cNvSpPr>
          <p:nvPr>
            <p:ph type="title"/>
          </p:nvPr>
        </p:nvSpPr>
        <p:spPr/>
        <p:txBody>
          <a:bodyPr/>
          <a:lstStyle/>
          <a:p>
            <a:r>
              <a:rPr lang="en-US" dirty="0"/>
              <a:t>Attainment and Monitor Data</a:t>
            </a:r>
          </a:p>
        </p:txBody>
      </p:sp>
      <p:sp>
        <p:nvSpPr>
          <p:cNvPr id="3" name="Text Placeholder 2">
            <a:extLst>
              <a:ext uri="{FF2B5EF4-FFF2-40B4-BE49-F238E27FC236}">
                <a16:creationId xmlns:a16="http://schemas.microsoft.com/office/drawing/2014/main" id="{C8E72C73-3547-49C9-A4FC-3B8EEEBE6D2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B5CC520-B8E8-4366-8C26-D9EB8B8D818A}"/>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FC3C5DBA-E615-4E00-A0D7-293B189588B4}"/>
              </a:ext>
            </a:extLst>
          </p:cNvPr>
          <p:cNvSpPr>
            <a:spLocks noGrp="1"/>
          </p:cNvSpPr>
          <p:nvPr>
            <p:ph type="sldNum" sz="quarter" idx="12"/>
          </p:nvPr>
        </p:nvSpPr>
        <p:spPr/>
        <p:txBody>
          <a:bodyPr/>
          <a:lstStyle/>
          <a:p>
            <a:fld id="{6CF16D6E-681A-4926-96CD-69E39A196F8B}" type="slidenum">
              <a:rPr lang="en-US" smtClean="0"/>
              <a:t>4</a:t>
            </a:fld>
            <a:endParaRPr lang="en-US"/>
          </a:p>
        </p:txBody>
      </p:sp>
    </p:spTree>
    <p:extLst>
      <p:ext uri="{BB962C8B-B14F-4D97-AF65-F5344CB8AC3E}">
        <p14:creationId xmlns:p14="http://schemas.microsoft.com/office/powerpoint/2010/main" val="283996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6C5E0DD-A823-4B04-9BED-9AAD0C6D425D}"/>
              </a:ext>
            </a:extLst>
          </p:cNvPr>
          <p:cNvSpPr>
            <a:spLocks noGrp="1"/>
          </p:cNvSpPr>
          <p:nvPr>
            <p:ph type="title"/>
          </p:nvPr>
        </p:nvSpPr>
        <p:spPr>
          <a:xfrm>
            <a:off x="839788" y="21768"/>
            <a:ext cx="3932237" cy="927463"/>
          </a:xfrm>
        </p:spPr>
        <p:txBody>
          <a:bodyPr/>
          <a:lstStyle/>
          <a:p>
            <a:r>
              <a:rPr lang="en-US" dirty="0"/>
              <a:t>Utah Wasatch Front-</a:t>
            </a:r>
            <a:r>
              <a:rPr lang="en-US" b="1" i="1" dirty="0"/>
              <a:t>s</a:t>
            </a:r>
          </a:p>
        </p:txBody>
      </p:sp>
      <p:sp>
        <p:nvSpPr>
          <p:cNvPr id="13" name="Text Placeholder 12">
            <a:extLst>
              <a:ext uri="{FF2B5EF4-FFF2-40B4-BE49-F238E27FC236}">
                <a16:creationId xmlns:a16="http://schemas.microsoft.com/office/drawing/2014/main" id="{D39207D1-BFDC-45AC-BE18-01939F58808F}"/>
              </a:ext>
            </a:extLst>
          </p:cNvPr>
          <p:cNvSpPr>
            <a:spLocks noGrp="1"/>
          </p:cNvSpPr>
          <p:nvPr>
            <p:ph type="body" sz="half" idx="2"/>
          </p:nvPr>
        </p:nvSpPr>
        <p:spPr>
          <a:xfrm>
            <a:off x="839788" y="1203956"/>
            <a:ext cx="3932237" cy="3811588"/>
          </a:xfrm>
        </p:spPr>
        <p:txBody>
          <a:bodyPr>
            <a:normAutofit/>
          </a:bodyPr>
          <a:lstStyle/>
          <a:p>
            <a:pPr marL="285750" indent="-285750">
              <a:buFont typeface="Arial" panose="020B0604020202020204" pitchFamily="34" charset="0"/>
              <a:buChar char="•"/>
            </a:pPr>
            <a:r>
              <a:rPr lang="en-US" dirty="0"/>
              <a:t>Utah has three non-attainment areas</a:t>
            </a:r>
          </a:p>
          <a:p>
            <a:pPr marL="742950" lvl="1" indent="-285750">
              <a:buFont typeface="Arial" panose="020B0604020202020204" pitchFamily="34" charset="0"/>
              <a:buChar char="•"/>
            </a:pPr>
            <a:r>
              <a:rPr lang="en-US" dirty="0"/>
              <a:t>Northern Wasatch Front</a:t>
            </a:r>
          </a:p>
          <a:p>
            <a:pPr marL="742950" lvl="1" indent="-285750">
              <a:buFont typeface="Arial" panose="020B0604020202020204" pitchFamily="34" charset="0"/>
              <a:buChar char="•"/>
            </a:pPr>
            <a:r>
              <a:rPr lang="en-US" dirty="0"/>
              <a:t>Southern Wasatch Front</a:t>
            </a:r>
          </a:p>
          <a:p>
            <a:pPr marL="742950" lvl="1" indent="-285750">
              <a:buFont typeface="Arial" panose="020B0604020202020204" pitchFamily="34" charset="0"/>
              <a:buChar char="•"/>
            </a:pPr>
            <a:r>
              <a:rPr lang="en-US" dirty="0"/>
              <a:t>Uintah Basin has winter-time ozone and is not discussed further.</a:t>
            </a:r>
          </a:p>
          <a:p>
            <a:pPr marL="285750" indent="-285750">
              <a:buFont typeface="Arial" panose="020B0604020202020204" pitchFamily="34" charset="0"/>
              <a:buChar char="•"/>
            </a:pPr>
            <a:r>
              <a:rPr lang="en-US" dirty="0"/>
              <a:t>The </a:t>
            </a:r>
            <a:r>
              <a:rPr lang="en-US" b="1" i="1" dirty="0"/>
              <a:t>Southern </a:t>
            </a:r>
            <a:r>
              <a:rPr lang="en-US" dirty="0"/>
              <a:t>Wasatch Front is currently attaining the standard, though it is a close thing. </a:t>
            </a:r>
          </a:p>
          <a:p>
            <a:pPr marL="285750" indent="-285750">
              <a:buFont typeface="Arial" panose="020B0604020202020204" pitchFamily="34" charset="0"/>
              <a:buChar char="•"/>
            </a:pPr>
            <a:r>
              <a:rPr lang="en-US" dirty="0"/>
              <a:t>The </a:t>
            </a:r>
            <a:r>
              <a:rPr lang="en-US" b="1" i="1" dirty="0"/>
              <a:t>Northern </a:t>
            </a:r>
            <a:r>
              <a:rPr lang="en-US" dirty="0"/>
              <a:t>Wasatch Front, which include </a:t>
            </a:r>
            <a:r>
              <a:rPr lang="en-US" b="1" i="1" dirty="0"/>
              <a:t>Salt Lake City</a:t>
            </a:r>
            <a:r>
              <a:rPr lang="en-US" dirty="0"/>
              <a:t> is currently exceeding the standard </a:t>
            </a:r>
          </a:p>
          <a:p>
            <a:pPr marL="742950" lvl="1" indent="-285750">
              <a:buFont typeface="Arial" panose="020B0604020202020204" pitchFamily="34" charset="0"/>
              <a:buChar char="•"/>
            </a:pPr>
            <a:r>
              <a:rPr lang="en-US" dirty="0"/>
              <a:t>Exceeds Jun/Jul/Aug occasionally Sep</a:t>
            </a:r>
          </a:p>
        </p:txBody>
      </p:sp>
      <p:pic>
        <p:nvPicPr>
          <p:cNvPr id="18" name="Picture Placeholder 17" descr="Diagram, engineering drawing&#10;&#10;Description automatically generated">
            <a:extLst>
              <a:ext uri="{FF2B5EF4-FFF2-40B4-BE49-F238E27FC236}">
                <a16:creationId xmlns:a16="http://schemas.microsoft.com/office/drawing/2014/main" id="{028C6166-AE4E-4B7B-84BC-24973162E8E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8155884" y="136526"/>
            <a:ext cx="3540815" cy="2795860"/>
          </a:xfrm>
        </p:spPr>
      </p:pic>
      <p:graphicFrame>
        <p:nvGraphicFramePr>
          <p:cNvPr id="21" name="Table 21">
            <a:extLst>
              <a:ext uri="{FF2B5EF4-FFF2-40B4-BE49-F238E27FC236}">
                <a16:creationId xmlns:a16="http://schemas.microsoft.com/office/drawing/2014/main" id="{47DA2FA3-1CDB-4D33-A0CC-07FF45D1ACA5}"/>
              </a:ext>
            </a:extLst>
          </p:cNvPr>
          <p:cNvGraphicFramePr>
            <a:graphicFrameLocks noGrp="1"/>
          </p:cNvGraphicFramePr>
          <p:nvPr/>
        </p:nvGraphicFramePr>
        <p:xfrm>
          <a:off x="943429" y="4600314"/>
          <a:ext cx="3524796" cy="1666484"/>
        </p:xfrm>
        <a:graphic>
          <a:graphicData uri="http://schemas.openxmlformats.org/drawingml/2006/table">
            <a:tbl>
              <a:tblPr firstRow="1" bandRow="1">
                <a:tableStyleId>{5C22544A-7EE6-4342-B048-85BDC9FD1C3A}</a:tableStyleId>
              </a:tblPr>
              <a:tblGrid>
                <a:gridCol w="1268549">
                  <a:extLst>
                    <a:ext uri="{9D8B030D-6E8A-4147-A177-3AD203B41FA5}">
                      <a16:colId xmlns:a16="http://schemas.microsoft.com/office/drawing/2014/main" val="1110826421"/>
                    </a:ext>
                  </a:extLst>
                </a:gridCol>
                <a:gridCol w="1081315">
                  <a:extLst>
                    <a:ext uri="{9D8B030D-6E8A-4147-A177-3AD203B41FA5}">
                      <a16:colId xmlns:a16="http://schemas.microsoft.com/office/drawing/2014/main" val="4065666495"/>
                    </a:ext>
                  </a:extLst>
                </a:gridCol>
                <a:gridCol w="1174932">
                  <a:extLst>
                    <a:ext uri="{9D8B030D-6E8A-4147-A177-3AD203B41FA5}">
                      <a16:colId xmlns:a16="http://schemas.microsoft.com/office/drawing/2014/main" val="2967437736"/>
                    </a:ext>
                  </a:extLst>
                </a:gridCol>
              </a:tblGrid>
              <a:tr h="416621">
                <a:tc>
                  <a:txBody>
                    <a:bodyPr/>
                    <a:lstStyle/>
                    <a:p>
                      <a:r>
                        <a:rPr lang="en-US" dirty="0"/>
                        <a:t>Period</a:t>
                      </a:r>
                    </a:p>
                  </a:txBody>
                  <a:tcPr/>
                </a:tc>
                <a:tc>
                  <a:txBody>
                    <a:bodyPr/>
                    <a:lstStyle/>
                    <a:p>
                      <a:r>
                        <a:rPr lang="en-US" dirty="0"/>
                        <a:t>Northern</a:t>
                      </a:r>
                    </a:p>
                  </a:txBody>
                  <a:tcPr/>
                </a:tc>
                <a:tc>
                  <a:txBody>
                    <a:bodyPr/>
                    <a:lstStyle/>
                    <a:p>
                      <a:r>
                        <a:rPr lang="en-US" dirty="0"/>
                        <a:t>Southern</a:t>
                      </a:r>
                    </a:p>
                  </a:txBody>
                  <a:tcPr/>
                </a:tc>
                <a:extLst>
                  <a:ext uri="{0D108BD9-81ED-4DB2-BD59-A6C34878D82A}">
                    <a16:rowId xmlns:a16="http://schemas.microsoft.com/office/drawing/2014/main" val="3460550001"/>
                  </a:ext>
                </a:extLst>
              </a:tr>
              <a:tr h="416621">
                <a:tc>
                  <a:txBody>
                    <a:bodyPr/>
                    <a:lstStyle/>
                    <a:p>
                      <a:r>
                        <a:rPr lang="en-US" dirty="0"/>
                        <a:t>2016-2018</a:t>
                      </a:r>
                    </a:p>
                  </a:txBody>
                  <a:tcPr/>
                </a:tc>
                <a:tc>
                  <a:txBody>
                    <a:bodyPr/>
                    <a:lstStyle/>
                    <a:p>
                      <a:r>
                        <a:rPr lang="en-US" b="1" i="1" dirty="0"/>
                        <a:t>78</a:t>
                      </a:r>
                    </a:p>
                  </a:txBody>
                  <a:tcPr/>
                </a:tc>
                <a:tc>
                  <a:txBody>
                    <a:bodyPr/>
                    <a:lstStyle/>
                    <a:p>
                      <a:r>
                        <a:rPr lang="en-US" b="1" i="1" dirty="0"/>
                        <a:t>72</a:t>
                      </a:r>
                    </a:p>
                  </a:txBody>
                  <a:tcPr/>
                </a:tc>
                <a:extLst>
                  <a:ext uri="{0D108BD9-81ED-4DB2-BD59-A6C34878D82A}">
                    <a16:rowId xmlns:a16="http://schemas.microsoft.com/office/drawing/2014/main" val="2108485023"/>
                  </a:ext>
                </a:extLst>
              </a:tr>
              <a:tr h="416621">
                <a:tc>
                  <a:txBody>
                    <a:bodyPr/>
                    <a:lstStyle/>
                    <a:p>
                      <a:r>
                        <a:rPr lang="en-US" dirty="0"/>
                        <a:t>2017-2019</a:t>
                      </a:r>
                    </a:p>
                  </a:txBody>
                  <a:tcPr/>
                </a:tc>
                <a:tc>
                  <a:txBody>
                    <a:bodyPr/>
                    <a:lstStyle/>
                    <a:p>
                      <a:r>
                        <a:rPr lang="en-US" b="1" i="1" dirty="0"/>
                        <a:t>77</a:t>
                      </a:r>
                    </a:p>
                  </a:txBody>
                  <a:tcPr/>
                </a:tc>
                <a:tc>
                  <a:txBody>
                    <a:bodyPr/>
                    <a:lstStyle/>
                    <a:p>
                      <a:r>
                        <a:rPr lang="en-US" dirty="0"/>
                        <a:t>70</a:t>
                      </a:r>
                    </a:p>
                  </a:txBody>
                  <a:tcPr/>
                </a:tc>
                <a:extLst>
                  <a:ext uri="{0D108BD9-81ED-4DB2-BD59-A6C34878D82A}">
                    <a16:rowId xmlns:a16="http://schemas.microsoft.com/office/drawing/2014/main" val="1368717338"/>
                  </a:ext>
                </a:extLst>
              </a:tr>
              <a:tr h="416621">
                <a:tc>
                  <a:txBody>
                    <a:bodyPr/>
                    <a:lstStyle/>
                    <a:p>
                      <a:r>
                        <a:rPr lang="en-US" dirty="0"/>
                        <a:t>2018-2020</a:t>
                      </a:r>
                    </a:p>
                  </a:txBody>
                  <a:tcPr/>
                </a:tc>
                <a:tc>
                  <a:txBody>
                    <a:bodyPr/>
                    <a:lstStyle/>
                    <a:p>
                      <a:r>
                        <a:rPr lang="en-US" b="1" i="1" dirty="0"/>
                        <a:t>77</a:t>
                      </a:r>
                    </a:p>
                  </a:txBody>
                  <a:tcPr/>
                </a:tc>
                <a:tc>
                  <a:txBody>
                    <a:bodyPr/>
                    <a:lstStyle/>
                    <a:p>
                      <a:r>
                        <a:rPr lang="en-US" dirty="0"/>
                        <a:t>69</a:t>
                      </a:r>
                    </a:p>
                  </a:txBody>
                  <a:tcPr/>
                </a:tc>
                <a:extLst>
                  <a:ext uri="{0D108BD9-81ED-4DB2-BD59-A6C34878D82A}">
                    <a16:rowId xmlns:a16="http://schemas.microsoft.com/office/drawing/2014/main" val="2168153280"/>
                  </a:ext>
                </a:extLst>
              </a:tr>
            </a:tbl>
          </a:graphicData>
        </a:graphic>
      </p:graphicFrame>
      <p:sp>
        <p:nvSpPr>
          <p:cNvPr id="23" name="Date Placeholder 22">
            <a:extLst>
              <a:ext uri="{FF2B5EF4-FFF2-40B4-BE49-F238E27FC236}">
                <a16:creationId xmlns:a16="http://schemas.microsoft.com/office/drawing/2014/main" id="{79E69004-DC65-4CA0-A613-9A9E1F22083C}"/>
              </a:ext>
            </a:extLst>
          </p:cNvPr>
          <p:cNvSpPr>
            <a:spLocks noGrp="1"/>
          </p:cNvSpPr>
          <p:nvPr>
            <p:ph type="dt" sz="half" idx="10"/>
          </p:nvPr>
        </p:nvSpPr>
        <p:spPr/>
        <p:txBody>
          <a:bodyPr/>
          <a:lstStyle/>
          <a:p>
            <a:fld id="{80544DA1-5CE8-42D7-9250-6BD07E88F12F}" type="datetime1">
              <a:rPr lang="en-US" smtClean="0"/>
              <a:t>3/18/2021</a:t>
            </a:fld>
            <a:endParaRPr lang="en-US"/>
          </a:p>
        </p:txBody>
      </p:sp>
      <p:sp>
        <p:nvSpPr>
          <p:cNvPr id="24" name="Slide Number Placeholder 23">
            <a:extLst>
              <a:ext uri="{FF2B5EF4-FFF2-40B4-BE49-F238E27FC236}">
                <a16:creationId xmlns:a16="http://schemas.microsoft.com/office/drawing/2014/main" id="{8800A219-8213-4F47-A79C-9A70E962E94F}"/>
              </a:ext>
            </a:extLst>
          </p:cNvPr>
          <p:cNvSpPr>
            <a:spLocks noGrp="1"/>
          </p:cNvSpPr>
          <p:nvPr>
            <p:ph type="sldNum" sz="quarter" idx="12"/>
          </p:nvPr>
        </p:nvSpPr>
        <p:spPr/>
        <p:txBody>
          <a:bodyPr/>
          <a:lstStyle/>
          <a:p>
            <a:fld id="{6CF16D6E-681A-4926-96CD-69E39A196F8B}" type="slidenum">
              <a:rPr lang="en-US" smtClean="0"/>
              <a:t>5</a:t>
            </a:fld>
            <a:endParaRPr lang="en-US"/>
          </a:p>
        </p:txBody>
      </p:sp>
      <p:pic>
        <p:nvPicPr>
          <p:cNvPr id="3074" name="Picture 2">
            <a:extLst>
              <a:ext uri="{FF2B5EF4-FFF2-40B4-BE49-F238E27FC236}">
                <a16:creationId xmlns:a16="http://schemas.microsoft.com/office/drawing/2014/main" id="{7E3A1E37-FC57-48E1-AF4C-C9EB96E70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033" y="3145969"/>
            <a:ext cx="4949374" cy="371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41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DC12FC4-19A6-42FC-8E4E-C47A2E200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442" y="2736739"/>
            <a:ext cx="5465991" cy="409949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16C5E0DD-A823-4B04-9BED-9AAD0C6D425D}"/>
              </a:ext>
            </a:extLst>
          </p:cNvPr>
          <p:cNvSpPr>
            <a:spLocks noGrp="1"/>
          </p:cNvSpPr>
          <p:nvPr>
            <p:ph type="title"/>
          </p:nvPr>
        </p:nvSpPr>
        <p:spPr>
          <a:xfrm>
            <a:off x="839788" y="21768"/>
            <a:ext cx="5871730" cy="927463"/>
          </a:xfrm>
        </p:spPr>
        <p:txBody>
          <a:bodyPr>
            <a:normAutofit/>
          </a:bodyPr>
          <a:lstStyle/>
          <a:p>
            <a:r>
              <a:rPr lang="en-US" dirty="0"/>
              <a:t>Texas Nonattainment Areas</a:t>
            </a:r>
            <a:endParaRPr lang="en-US" b="1" i="1" dirty="0"/>
          </a:p>
        </p:txBody>
      </p:sp>
      <p:sp>
        <p:nvSpPr>
          <p:cNvPr id="13" name="Text Placeholder 12">
            <a:extLst>
              <a:ext uri="{FF2B5EF4-FFF2-40B4-BE49-F238E27FC236}">
                <a16:creationId xmlns:a16="http://schemas.microsoft.com/office/drawing/2014/main" id="{D39207D1-BFDC-45AC-BE18-01939F58808F}"/>
              </a:ext>
            </a:extLst>
          </p:cNvPr>
          <p:cNvSpPr>
            <a:spLocks noGrp="1"/>
          </p:cNvSpPr>
          <p:nvPr>
            <p:ph type="body" sz="half" idx="2"/>
          </p:nvPr>
        </p:nvSpPr>
        <p:spPr>
          <a:xfrm>
            <a:off x="839788" y="1203956"/>
            <a:ext cx="5035495" cy="3811588"/>
          </a:xfrm>
        </p:spPr>
        <p:txBody>
          <a:bodyPr>
            <a:normAutofit/>
          </a:bodyPr>
          <a:lstStyle/>
          <a:p>
            <a:pPr marL="285750" indent="-285750">
              <a:buFont typeface="Arial" panose="020B0604020202020204" pitchFamily="34" charset="0"/>
              <a:buChar char="•"/>
            </a:pPr>
            <a:r>
              <a:rPr lang="en-US" dirty="0"/>
              <a:t>Texas has three non-attainment areas</a:t>
            </a:r>
          </a:p>
          <a:p>
            <a:pPr marL="742950" lvl="1" indent="-285750">
              <a:buFont typeface="Arial" panose="020B0604020202020204" pitchFamily="34" charset="0"/>
              <a:buChar char="•"/>
            </a:pPr>
            <a:r>
              <a:rPr lang="en-US" dirty="0"/>
              <a:t>Houston-Galveston-Brazoria</a:t>
            </a:r>
          </a:p>
          <a:p>
            <a:pPr marL="742950" lvl="1" indent="-285750">
              <a:buFont typeface="Arial" panose="020B0604020202020204" pitchFamily="34" charset="0"/>
              <a:buChar char="•"/>
            </a:pPr>
            <a:r>
              <a:rPr lang="en-US" dirty="0"/>
              <a:t>Dallas-Fort Worth</a:t>
            </a:r>
          </a:p>
          <a:p>
            <a:pPr marL="742950" lvl="1" indent="-285750">
              <a:buFont typeface="Arial" panose="020B0604020202020204" pitchFamily="34" charset="0"/>
              <a:buChar char="•"/>
            </a:pPr>
            <a:r>
              <a:rPr lang="en-US" dirty="0"/>
              <a:t>San Antonio</a:t>
            </a:r>
          </a:p>
          <a:p>
            <a:pPr marL="285750" indent="-285750">
              <a:buFont typeface="Arial" panose="020B0604020202020204" pitchFamily="34" charset="0"/>
              <a:buChar char="•"/>
            </a:pPr>
            <a:r>
              <a:rPr lang="en-US" dirty="0"/>
              <a:t>Focus here is on San Antonio, but Houston and Dallas areas are “transport” sources for San Antonio.</a:t>
            </a:r>
          </a:p>
          <a:p>
            <a:pPr marL="285750" indent="-285750">
              <a:buFont typeface="Arial" panose="020B0604020202020204" pitchFamily="34" charset="0"/>
              <a:buChar char="•"/>
            </a:pPr>
            <a:r>
              <a:rPr lang="en-US" dirty="0"/>
              <a:t>San Antonio top 4 days a mix of months (preliminary data two controlling mon)</a:t>
            </a:r>
          </a:p>
          <a:p>
            <a:pPr marL="742950" lvl="1" indent="-285750">
              <a:buFont typeface="Arial" panose="020B0604020202020204" pitchFamily="34" charset="0"/>
              <a:buChar char="•"/>
            </a:pPr>
            <a:r>
              <a:rPr lang="en-US" dirty="0"/>
              <a:t>2017: Jun/Jun, Aug/Sep, May/Aug, Aug/Aug, May/May</a:t>
            </a:r>
          </a:p>
          <a:p>
            <a:pPr marL="742950" lvl="1" indent="-285750">
              <a:buFont typeface="Arial" panose="020B0604020202020204" pitchFamily="34" charset="0"/>
              <a:buChar char="•"/>
            </a:pPr>
            <a:r>
              <a:rPr lang="en-US" dirty="0"/>
              <a:t>2018: Aug/Aug, May/May, Apr/Apr, Jul/Jul, Jul/Apr</a:t>
            </a:r>
          </a:p>
          <a:p>
            <a:pPr marL="742950" lvl="1" indent="-285750">
              <a:buFont typeface="Arial" panose="020B0604020202020204" pitchFamily="34" charset="0"/>
              <a:buChar char="•"/>
            </a:pPr>
            <a:r>
              <a:rPr lang="en-US" dirty="0"/>
              <a:t>2019: Jun/Jul, Jul/Jun, Jun/Apr, Jul, Jul</a:t>
            </a:r>
          </a:p>
          <a:p>
            <a:pPr marL="742950" lvl="1" indent="-285750">
              <a:buFont typeface="Arial" panose="020B0604020202020204" pitchFamily="34" charset="0"/>
              <a:buChar char="•"/>
            </a:pPr>
            <a:r>
              <a:rPr lang="en-US" dirty="0"/>
              <a:t>2020: Aug/Apr, Oct/Oct, Oct/Oct, Apr/Oct, Aug/Apr</a:t>
            </a:r>
          </a:p>
        </p:txBody>
      </p:sp>
      <p:graphicFrame>
        <p:nvGraphicFramePr>
          <p:cNvPr id="21" name="Table 21">
            <a:extLst>
              <a:ext uri="{FF2B5EF4-FFF2-40B4-BE49-F238E27FC236}">
                <a16:creationId xmlns:a16="http://schemas.microsoft.com/office/drawing/2014/main" id="{47DA2FA3-1CDB-4D33-A0CC-07FF45D1ACA5}"/>
              </a:ext>
            </a:extLst>
          </p:cNvPr>
          <p:cNvGraphicFramePr>
            <a:graphicFrameLocks noGrp="1"/>
          </p:cNvGraphicFramePr>
          <p:nvPr>
            <p:extLst>
              <p:ext uri="{D42A27DB-BD31-4B8C-83A1-F6EECF244321}">
                <p14:modId xmlns:p14="http://schemas.microsoft.com/office/powerpoint/2010/main" val="3789082824"/>
              </p:ext>
            </p:extLst>
          </p:nvPr>
        </p:nvGraphicFramePr>
        <p:xfrm>
          <a:off x="943429" y="4600314"/>
          <a:ext cx="3524796" cy="1666484"/>
        </p:xfrm>
        <a:graphic>
          <a:graphicData uri="http://schemas.openxmlformats.org/drawingml/2006/table">
            <a:tbl>
              <a:tblPr firstRow="1" bandRow="1">
                <a:tableStyleId>{5C22544A-7EE6-4342-B048-85BDC9FD1C3A}</a:tableStyleId>
              </a:tblPr>
              <a:tblGrid>
                <a:gridCol w="1267111">
                  <a:extLst>
                    <a:ext uri="{9D8B030D-6E8A-4147-A177-3AD203B41FA5}">
                      <a16:colId xmlns:a16="http://schemas.microsoft.com/office/drawing/2014/main" val="1110826421"/>
                    </a:ext>
                  </a:extLst>
                </a:gridCol>
                <a:gridCol w="701336">
                  <a:extLst>
                    <a:ext uri="{9D8B030D-6E8A-4147-A177-3AD203B41FA5}">
                      <a16:colId xmlns:a16="http://schemas.microsoft.com/office/drawing/2014/main" val="4065666495"/>
                    </a:ext>
                  </a:extLst>
                </a:gridCol>
                <a:gridCol w="675150">
                  <a:extLst>
                    <a:ext uri="{9D8B030D-6E8A-4147-A177-3AD203B41FA5}">
                      <a16:colId xmlns:a16="http://schemas.microsoft.com/office/drawing/2014/main" val="2967437736"/>
                    </a:ext>
                  </a:extLst>
                </a:gridCol>
                <a:gridCol w="881199">
                  <a:extLst>
                    <a:ext uri="{9D8B030D-6E8A-4147-A177-3AD203B41FA5}">
                      <a16:colId xmlns:a16="http://schemas.microsoft.com/office/drawing/2014/main" val="3209022323"/>
                    </a:ext>
                  </a:extLst>
                </a:gridCol>
              </a:tblGrid>
              <a:tr h="416621">
                <a:tc>
                  <a:txBody>
                    <a:bodyPr/>
                    <a:lstStyle/>
                    <a:p>
                      <a:r>
                        <a:rPr lang="en-US" dirty="0"/>
                        <a:t>Period</a:t>
                      </a:r>
                    </a:p>
                  </a:txBody>
                  <a:tcPr/>
                </a:tc>
                <a:tc>
                  <a:txBody>
                    <a:bodyPr/>
                    <a:lstStyle/>
                    <a:p>
                      <a:r>
                        <a:rPr lang="en-US" dirty="0"/>
                        <a:t>HGB</a:t>
                      </a:r>
                    </a:p>
                  </a:txBody>
                  <a:tcPr/>
                </a:tc>
                <a:tc>
                  <a:txBody>
                    <a:bodyPr/>
                    <a:lstStyle/>
                    <a:p>
                      <a:r>
                        <a:rPr lang="en-US" dirty="0"/>
                        <a:t>DFW</a:t>
                      </a:r>
                    </a:p>
                  </a:txBody>
                  <a:tcPr/>
                </a:tc>
                <a:tc>
                  <a:txBody>
                    <a:bodyPr/>
                    <a:lstStyle/>
                    <a:p>
                      <a:r>
                        <a:rPr lang="en-US" dirty="0"/>
                        <a:t>San An</a:t>
                      </a:r>
                    </a:p>
                  </a:txBody>
                  <a:tcPr/>
                </a:tc>
                <a:extLst>
                  <a:ext uri="{0D108BD9-81ED-4DB2-BD59-A6C34878D82A}">
                    <a16:rowId xmlns:a16="http://schemas.microsoft.com/office/drawing/2014/main" val="3460550001"/>
                  </a:ext>
                </a:extLst>
              </a:tr>
              <a:tr h="416621">
                <a:tc>
                  <a:txBody>
                    <a:bodyPr/>
                    <a:lstStyle/>
                    <a:p>
                      <a:r>
                        <a:rPr lang="en-US" dirty="0"/>
                        <a:t>2016-2018</a:t>
                      </a:r>
                    </a:p>
                  </a:txBody>
                  <a:tcPr/>
                </a:tc>
                <a:tc>
                  <a:txBody>
                    <a:bodyPr/>
                    <a:lstStyle/>
                    <a:p>
                      <a:r>
                        <a:rPr lang="en-US" b="1" i="1" dirty="0"/>
                        <a:t>78</a:t>
                      </a:r>
                    </a:p>
                  </a:txBody>
                  <a:tcPr/>
                </a:tc>
                <a:tc>
                  <a:txBody>
                    <a:bodyPr/>
                    <a:lstStyle/>
                    <a:p>
                      <a:r>
                        <a:rPr lang="en-US" b="1" i="1" dirty="0"/>
                        <a:t>76</a:t>
                      </a:r>
                    </a:p>
                  </a:txBody>
                  <a:tcPr/>
                </a:tc>
                <a:tc>
                  <a:txBody>
                    <a:bodyPr/>
                    <a:lstStyle/>
                    <a:p>
                      <a:r>
                        <a:rPr lang="en-US" b="1" i="1" dirty="0"/>
                        <a:t>72</a:t>
                      </a:r>
                    </a:p>
                  </a:txBody>
                  <a:tcPr/>
                </a:tc>
                <a:extLst>
                  <a:ext uri="{0D108BD9-81ED-4DB2-BD59-A6C34878D82A}">
                    <a16:rowId xmlns:a16="http://schemas.microsoft.com/office/drawing/2014/main" val="2108485023"/>
                  </a:ext>
                </a:extLst>
              </a:tr>
              <a:tr h="416621">
                <a:tc>
                  <a:txBody>
                    <a:bodyPr/>
                    <a:lstStyle/>
                    <a:p>
                      <a:r>
                        <a:rPr lang="en-US" dirty="0"/>
                        <a:t>2017-2019</a:t>
                      </a:r>
                    </a:p>
                  </a:txBody>
                  <a:tcPr/>
                </a:tc>
                <a:tc>
                  <a:txBody>
                    <a:bodyPr/>
                    <a:lstStyle/>
                    <a:p>
                      <a:r>
                        <a:rPr lang="en-US" b="1" i="1" dirty="0"/>
                        <a:t>81</a:t>
                      </a:r>
                    </a:p>
                  </a:txBody>
                  <a:tcPr/>
                </a:tc>
                <a:tc>
                  <a:txBody>
                    <a:bodyPr/>
                    <a:lstStyle/>
                    <a:p>
                      <a:r>
                        <a:rPr lang="en-US" b="1" i="1" dirty="0"/>
                        <a:t>77</a:t>
                      </a:r>
                    </a:p>
                  </a:txBody>
                  <a:tcPr/>
                </a:tc>
                <a:tc>
                  <a:txBody>
                    <a:bodyPr/>
                    <a:lstStyle/>
                    <a:p>
                      <a:r>
                        <a:rPr lang="en-US" b="1" i="1" dirty="0"/>
                        <a:t>73</a:t>
                      </a:r>
                    </a:p>
                  </a:txBody>
                  <a:tcPr/>
                </a:tc>
                <a:extLst>
                  <a:ext uri="{0D108BD9-81ED-4DB2-BD59-A6C34878D82A}">
                    <a16:rowId xmlns:a16="http://schemas.microsoft.com/office/drawing/2014/main" val="1368717338"/>
                  </a:ext>
                </a:extLst>
              </a:tr>
              <a:tr h="416621">
                <a:tc>
                  <a:txBody>
                    <a:bodyPr/>
                    <a:lstStyle/>
                    <a:p>
                      <a:r>
                        <a:rPr lang="en-US" dirty="0"/>
                        <a:t>2018-2020</a:t>
                      </a:r>
                    </a:p>
                  </a:txBody>
                  <a:tcPr/>
                </a:tc>
                <a:tc>
                  <a:txBody>
                    <a:bodyPr/>
                    <a:lstStyle/>
                    <a:p>
                      <a:r>
                        <a:rPr lang="en-US" b="1" i="1" dirty="0"/>
                        <a:t>79</a:t>
                      </a:r>
                    </a:p>
                  </a:txBody>
                  <a:tcPr/>
                </a:tc>
                <a:tc>
                  <a:txBody>
                    <a:bodyPr/>
                    <a:lstStyle/>
                    <a:p>
                      <a:r>
                        <a:rPr lang="en-US" b="1" i="1" dirty="0"/>
                        <a:t>76</a:t>
                      </a:r>
                    </a:p>
                  </a:txBody>
                  <a:tcPr/>
                </a:tc>
                <a:tc>
                  <a:txBody>
                    <a:bodyPr/>
                    <a:lstStyle/>
                    <a:p>
                      <a:r>
                        <a:rPr lang="en-US" b="1" i="1" dirty="0"/>
                        <a:t>72</a:t>
                      </a:r>
                    </a:p>
                  </a:txBody>
                  <a:tcPr/>
                </a:tc>
                <a:extLst>
                  <a:ext uri="{0D108BD9-81ED-4DB2-BD59-A6C34878D82A}">
                    <a16:rowId xmlns:a16="http://schemas.microsoft.com/office/drawing/2014/main" val="2168153280"/>
                  </a:ext>
                </a:extLst>
              </a:tr>
            </a:tbl>
          </a:graphicData>
        </a:graphic>
      </p:graphicFrame>
      <p:sp>
        <p:nvSpPr>
          <p:cNvPr id="23" name="Date Placeholder 22">
            <a:extLst>
              <a:ext uri="{FF2B5EF4-FFF2-40B4-BE49-F238E27FC236}">
                <a16:creationId xmlns:a16="http://schemas.microsoft.com/office/drawing/2014/main" id="{79E69004-DC65-4CA0-A613-9A9E1F22083C}"/>
              </a:ext>
            </a:extLst>
          </p:cNvPr>
          <p:cNvSpPr>
            <a:spLocks noGrp="1"/>
          </p:cNvSpPr>
          <p:nvPr>
            <p:ph type="dt" sz="half" idx="10"/>
          </p:nvPr>
        </p:nvSpPr>
        <p:spPr/>
        <p:txBody>
          <a:bodyPr/>
          <a:lstStyle/>
          <a:p>
            <a:fld id="{80544DA1-5CE8-42D7-9250-6BD07E88F12F}" type="datetime1">
              <a:rPr lang="en-US" smtClean="0"/>
              <a:t>3/18/2021</a:t>
            </a:fld>
            <a:endParaRPr lang="en-US"/>
          </a:p>
        </p:txBody>
      </p:sp>
      <p:sp>
        <p:nvSpPr>
          <p:cNvPr id="24" name="Slide Number Placeholder 23">
            <a:extLst>
              <a:ext uri="{FF2B5EF4-FFF2-40B4-BE49-F238E27FC236}">
                <a16:creationId xmlns:a16="http://schemas.microsoft.com/office/drawing/2014/main" id="{8800A219-8213-4F47-A79C-9A70E962E94F}"/>
              </a:ext>
            </a:extLst>
          </p:cNvPr>
          <p:cNvSpPr>
            <a:spLocks noGrp="1"/>
          </p:cNvSpPr>
          <p:nvPr>
            <p:ph type="sldNum" sz="quarter" idx="12"/>
          </p:nvPr>
        </p:nvSpPr>
        <p:spPr/>
        <p:txBody>
          <a:bodyPr/>
          <a:lstStyle/>
          <a:p>
            <a:fld id="{6CF16D6E-681A-4926-96CD-69E39A196F8B}" type="slidenum">
              <a:rPr lang="en-US" smtClean="0"/>
              <a:t>6</a:t>
            </a:fld>
            <a:endParaRPr lang="en-US"/>
          </a:p>
        </p:txBody>
      </p:sp>
      <p:pic>
        <p:nvPicPr>
          <p:cNvPr id="18" name="Picture Placeholder 17">
            <a:extLst>
              <a:ext uri="{FF2B5EF4-FFF2-40B4-BE49-F238E27FC236}">
                <a16:creationId xmlns:a16="http://schemas.microsoft.com/office/drawing/2014/main" id="{028C6166-AE4E-4B7B-84BC-24973162E8E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8094379" y="394637"/>
            <a:ext cx="3790065" cy="2842549"/>
          </a:xfrm>
        </p:spPr>
      </p:pic>
    </p:spTree>
    <p:extLst>
      <p:ext uri="{BB962C8B-B14F-4D97-AF65-F5344CB8AC3E}">
        <p14:creationId xmlns:p14="http://schemas.microsoft.com/office/powerpoint/2010/main" val="1196013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6AF0A-85EC-4DC8-8DA9-CFDDE887054F}"/>
              </a:ext>
            </a:extLst>
          </p:cNvPr>
          <p:cNvSpPr>
            <a:spLocks noGrp="1"/>
          </p:cNvSpPr>
          <p:nvPr>
            <p:ph type="title"/>
          </p:nvPr>
        </p:nvSpPr>
        <p:spPr/>
        <p:txBody>
          <a:bodyPr/>
          <a:lstStyle/>
          <a:p>
            <a:r>
              <a:rPr lang="en-US" dirty="0"/>
              <a:t>Intercomparison and Outlier Analysis</a:t>
            </a:r>
          </a:p>
        </p:txBody>
      </p:sp>
      <p:sp>
        <p:nvSpPr>
          <p:cNvPr id="3" name="Text Placeholder 2">
            <a:extLst>
              <a:ext uri="{FF2B5EF4-FFF2-40B4-BE49-F238E27FC236}">
                <a16:creationId xmlns:a16="http://schemas.microsoft.com/office/drawing/2014/main" id="{8365C4FE-5C52-46A2-AF3A-497EE6DBB08F}"/>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057AB9BC-9765-4D9F-BD75-5F7437B3D14D}"/>
              </a:ext>
            </a:extLst>
          </p:cNvPr>
          <p:cNvSpPr>
            <a:spLocks noGrp="1"/>
          </p:cNvSpPr>
          <p:nvPr>
            <p:ph type="dt" sz="half" idx="10"/>
          </p:nvPr>
        </p:nvSpPr>
        <p:spPr/>
        <p:txBody>
          <a:bodyPr/>
          <a:lstStyle/>
          <a:p>
            <a:fld id="{0FC7F3ED-5034-4669-AB9D-D4461A571610}" type="datetime1">
              <a:rPr lang="en-US" smtClean="0"/>
              <a:t>3/18/2021</a:t>
            </a:fld>
            <a:endParaRPr lang="en-US"/>
          </a:p>
        </p:txBody>
      </p:sp>
      <p:sp>
        <p:nvSpPr>
          <p:cNvPr id="5" name="Slide Number Placeholder 4">
            <a:extLst>
              <a:ext uri="{FF2B5EF4-FFF2-40B4-BE49-F238E27FC236}">
                <a16:creationId xmlns:a16="http://schemas.microsoft.com/office/drawing/2014/main" id="{F9E05A61-322E-4E6C-A06A-7599DCCAF480}"/>
              </a:ext>
            </a:extLst>
          </p:cNvPr>
          <p:cNvSpPr>
            <a:spLocks noGrp="1"/>
          </p:cNvSpPr>
          <p:nvPr>
            <p:ph type="sldNum" sz="quarter" idx="12"/>
          </p:nvPr>
        </p:nvSpPr>
        <p:spPr/>
        <p:txBody>
          <a:bodyPr/>
          <a:lstStyle/>
          <a:p>
            <a:fld id="{6CF16D6E-681A-4926-96CD-69E39A196F8B}" type="slidenum">
              <a:rPr lang="en-US" smtClean="0"/>
              <a:t>7</a:t>
            </a:fld>
            <a:endParaRPr lang="en-US"/>
          </a:p>
        </p:txBody>
      </p:sp>
    </p:spTree>
    <p:extLst>
      <p:ext uri="{BB962C8B-B14F-4D97-AF65-F5344CB8AC3E}">
        <p14:creationId xmlns:p14="http://schemas.microsoft.com/office/powerpoint/2010/main" val="3218737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E117E-3A33-4B2D-95EE-620D0DE8E077}"/>
              </a:ext>
            </a:extLst>
          </p:cNvPr>
          <p:cNvSpPr>
            <a:spLocks noGrp="1"/>
          </p:cNvSpPr>
          <p:nvPr>
            <p:ph type="title"/>
          </p:nvPr>
        </p:nvSpPr>
        <p:spPr/>
        <p:txBody>
          <a:bodyPr/>
          <a:lstStyle/>
          <a:p>
            <a:r>
              <a:rPr lang="en-US" dirty="0"/>
              <a:t>Top 10 average days across the country?</a:t>
            </a:r>
          </a:p>
        </p:txBody>
      </p:sp>
      <p:sp>
        <p:nvSpPr>
          <p:cNvPr id="4" name="Date Placeholder 3">
            <a:extLst>
              <a:ext uri="{FF2B5EF4-FFF2-40B4-BE49-F238E27FC236}">
                <a16:creationId xmlns:a16="http://schemas.microsoft.com/office/drawing/2014/main" id="{3640E98E-8509-42F8-9B38-ADB26FD31ED8}"/>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43039A5D-3AE7-43B4-A045-0BF35373AEC5}"/>
              </a:ext>
            </a:extLst>
          </p:cNvPr>
          <p:cNvSpPr>
            <a:spLocks noGrp="1"/>
          </p:cNvSpPr>
          <p:nvPr>
            <p:ph type="sldNum" sz="quarter" idx="12"/>
          </p:nvPr>
        </p:nvSpPr>
        <p:spPr/>
        <p:txBody>
          <a:bodyPr/>
          <a:lstStyle/>
          <a:p>
            <a:fld id="{6CF16D6E-681A-4926-96CD-69E39A196F8B}" type="slidenum">
              <a:rPr lang="en-US" smtClean="0"/>
              <a:t>8</a:t>
            </a:fld>
            <a:endParaRPr lang="en-US"/>
          </a:p>
        </p:txBody>
      </p:sp>
      <p:sp>
        <p:nvSpPr>
          <p:cNvPr id="9" name="Rectangle 8">
            <a:extLst>
              <a:ext uri="{FF2B5EF4-FFF2-40B4-BE49-F238E27FC236}">
                <a16:creationId xmlns:a16="http://schemas.microsoft.com/office/drawing/2014/main" id="{634F144B-1A97-4881-85AD-89868CFC590F}"/>
              </a:ext>
            </a:extLst>
          </p:cNvPr>
          <p:cNvSpPr/>
          <p:nvPr/>
        </p:nvSpPr>
        <p:spPr>
          <a:xfrm>
            <a:off x="8141187" y="1690688"/>
            <a:ext cx="3630399" cy="4247317"/>
          </a:xfrm>
          <a:prstGeom prst="rect">
            <a:avLst/>
          </a:prstGeom>
        </p:spPr>
        <p:txBody>
          <a:bodyPr wrap="square">
            <a:spAutoFit/>
          </a:bodyPr>
          <a:lstStyle/>
          <a:p>
            <a:pPr marL="285750" indent="-285750">
              <a:buFont typeface="Arial" panose="020B0604020202020204" pitchFamily="34" charset="0"/>
              <a:buChar char="•"/>
            </a:pPr>
            <a:r>
              <a:rPr lang="en-US" dirty="0"/>
              <a:t>Using Policy Assessment zero-out modeling</a:t>
            </a:r>
          </a:p>
          <a:p>
            <a:pPr marL="548640" lvl="1" indent="-182880">
              <a:buFont typeface="Arial" panose="020B0604020202020204" pitchFamily="34" charset="0"/>
              <a:buChar char="•"/>
            </a:pPr>
            <a:r>
              <a:rPr lang="en-US" dirty="0"/>
              <a:t>108km/36km/12km</a:t>
            </a:r>
          </a:p>
          <a:p>
            <a:pPr marL="548640" lvl="1" indent="-182880">
              <a:buFont typeface="Arial" panose="020B0604020202020204" pitchFamily="34" charset="0"/>
              <a:buChar char="•"/>
            </a:pPr>
            <a:r>
              <a:rPr lang="en-US" dirty="0"/>
              <a:t>No bias adjustment</a:t>
            </a:r>
          </a:p>
          <a:p>
            <a:pPr marL="285750" indent="-285750">
              <a:buFont typeface="Arial" panose="020B0604020202020204" pitchFamily="34" charset="0"/>
              <a:buChar char="•"/>
            </a:pPr>
            <a:r>
              <a:rPr lang="en-US" dirty="0"/>
              <a:t>There is a gradual increase across all sites until you reach the near border sites</a:t>
            </a:r>
          </a:p>
          <a:p>
            <a:pPr marL="285750" indent="-285750">
              <a:buFont typeface="Arial" panose="020B0604020202020204" pitchFamily="34" charset="0"/>
              <a:buChar char="•"/>
            </a:pPr>
            <a:r>
              <a:rPr lang="en-US" dirty="0"/>
              <a:t>The uptick at the end are the near border areas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 visually you can see that near-border areas where there is a cross-border city are outliers.</a:t>
            </a:r>
          </a:p>
          <a:p>
            <a:pPr marL="285750" indent="-285750">
              <a:buFont typeface="Arial" panose="020B0604020202020204" pitchFamily="34" charset="0"/>
              <a:buChar char="•"/>
            </a:pPr>
            <a:r>
              <a:rPr lang="en-US" dirty="0"/>
              <a:t>Also performed a more formal analysis.</a:t>
            </a:r>
          </a:p>
        </p:txBody>
      </p:sp>
      <p:pic>
        <p:nvPicPr>
          <p:cNvPr id="10" name="Picture 9">
            <a:extLst>
              <a:ext uri="{FF2B5EF4-FFF2-40B4-BE49-F238E27FC236}">
                <a16:creationId xmlns:a16="http://schemas.microsoft.com/office/drawing/2014/main" id="{5264E12C-CC58-451F-9E51-48ABFD595C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084" y="3048170"/>
            <a:ext cx="7561103" cy="3150460"/>
          </a:xfrm>
          <a:prstGeom prst="rect">
            <a:avLst/>
          </a:prstGeom>
        </p:spPr>
      </p:pic>
      <p:sp>
        <p:nvSpPr>
          <p:cNvPr id="11" name="Rectangle: Rounded Corners 10">
            <a:extLst>
              <a:ext uri="{FF2B5EF4-FFF2-40B4-BE49-F238E27FC236}">
                <a16:creationId xmlns:a16="http://schemas.microsoft.com/office/drawing/2014/main" id="{E9ED8531-6CC6-467D-8FEA-9CA8B9336597}"/>
              </a:ext>
            </a:extLst>
          </p:cNvPr>
          <p:cNvSpPr/>
          <p:nvPr/>
        </p:nvSpPr>
        <p:spPr>
          <a:xfrm rot="18903520">
            <a:off x="6315553" y="5598241"/>
            <a:ext cx="700194" cy="13018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A5556069-BABB-4077-942C-100AF577723C}"/>
              </a:ext>
            </a:extLst>
          </p:cNvPr>
          <p:cNvSpPr/>
          <p:nvPr/>
        </p:nvSpPr>
        <p:spPr>
          <a:xfrm rot="18903520">
            <a:off x="2872222" y="5567846"/>
            <a:ext cx="781467" cy="171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EAA9E-3CDF-4410-8192-BDA47A33B33A}"/>
              </a:ext>
            </a:extLst>
          </p:cNvPr>
          <p:cNvSpPr/>
          <p:nvPr/>
        </p:nvSpPr>
        <p:spPr>
          <a:xfrm>
            <a:off x="579253" y="1706425"/>
            <a:ext cx="7222837" cy="923330"/>
          </a:xfrm>
          <a:prstGeom prst="rect">
            <a:avLst/>
          </a:prstGeom>
        </p:spPr>
        <p:txBody>
          <a:bodyPr wrap="square">
            <a:spAutoFit/>
          </a:bodyPr>
          <a:lstStyle/>
          <a:p>
            <a:pPr marL="285750" indent="-285750">
              <a:buFont typeface="Arial" panose="020B0604020202020204" pitchFamily="34" charset="0"/>
              <a:buChar char="•"/>
            </a:pPr>
            <a:r>
              <a:rPr lang="en-US" dirty="0"/>
              <a:t>Selected Nonattainment Area controlling monitors</a:t>
            </a:r>
          </a:p>
          <a:p>
            <a:pPr marL="285750" indent="-285750">
              <a:buFont typeface="Arial" panose="020B0604020202020204" pitchFamily="34" charset="0"/>
              <a:buChar char="•"/>
            </a:pPr>
            <a:r>
              <a:rPr lang="en-US" dirty="0"/>
              <a:t>The ticks along the bottom show the areas that have expressed interest in 179B</a:t>
            </a:r>
          </a:p>
        </p:txBody>
      </p:sp>
    </p:spTree>
    <p:extLst>
      <p:ext uri="{BB962C8B-B14F-4D97-AF65-F5344CB8AC3E}">
        <p14:creationId xmlns:p14="http://schemas.microsoft.com/office/powerpoint/2010/main" val="3803336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AB3D-25F4-4F18-A328-CBB2D6EB8DCE}"/>
              </a:ext>
            </a:extLst>
          </p:cNvPr>
          <p:cNvSpPr>
            <a:spLocks noGrp="1"/>
          </p:cNvSpPr>
          <p:nvPr>
            <p:ph type="title"/>
          </p:nvPr>
        </p:nvSpPr>
        <p:spPr/>
        <p:txBody>
          <a:bodyPr/>
          <a:lstStyle/>
          <a:p>
            <a:r>
              <a:rPr lang="en-US" dirty="0"/>
              <a:t>Comparing NWF to other sites</a:t>
            </a:r>
          </a:p>
        </p:txBody>
      </p:sp>
      <p:pic>
        <p:nvPicPr>
          <p:cNvPr id="6" name="Content Placeholder 5">
            <a:extLst>
              <a:ext uri="{FF2B5EF4-FFF2-40B4-BE49-F238E27FC236}">
                <a16:creationId xmlns:a16="http://schemas.microsoft.com/office/drawing/2014/main" id="{8CB4C8BC-E317-42DC-9635-F66D0331CEF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5029200" y="1828800"/>
            <a:ext cx="6400800" cy="4267200"/>
          </a:xfrm>
          <a:prstGeom prst="rect">
            <a:avLst/>
          </a:prstGeom>
        </p:spPr>
      </p:pic>
      <p:sp>
        <p:nvSpPr>
          <p:cNvPr id="4" name="Date Placeholder 3">
            <a:extLst>
              <a:ext uri="{FF2B5EF4-FFF2-40B4-BE49-F238E27FC236}">
                <a16:creationId xmlns:a16="http://schemas.microsoft.com/office/drawing/2014/main" id="{2113A6E0-BFC8-469A-B93C-DA2556789C50}"/>
              </a:ext>
            </a:extLst>
          </p:cNvPr>
          <p:cNvSpPr>
            <a:spLocks noGrp="1"/>
          </p:cNvSpPr>
          <p:nvPr>
            <p:ph type="dt" sz="half" idx="10"/>
          </p:nvPr>
        </p:nvSpPr>
        <p:spPr/>
        <p:txBody>
          <a:bodyPr/>
          <a:lstStyle/>
          <a:p>
            <a:fld id="{7649DA18-00E7-4D53-9D9D-633C9418784C}" type="datetime1">
              <a:rPr lang="en-US" smtClean="0"/>
              <a:t>3/18/2021</a:t>
            </a:fld>
            <a:endParaRPr lang="en-US"/>
          </a:p>
        </p:txBody>
      </p:sp>
      <p:sp>
        <p:nvSpPr>
          <p:cNvPr id="5" name="Slide Number Placeholder 4">
            <a:extLst>
              <a:ext uri="{FF2B5EF4-FFF2-40B4-BE49-F238E27FC236}">
                <a16:creationId xmlns:a16="http://schemas.microsoft.com/office/drawing/2014/main" id="{62C970A1-9082-4E79-B98B-AB6252F2F43B}"/>
              </a:ext>
            </a:extLst>
          </p:cNvPr>
          <p:cNvSpPr>
            <a:spLocks noGrp="1"/>
          </p:cNvSpPr>
          <p:nvPr>
            <p:ph type="sldNum" sz="quarter" idx="12"/>
          </p:nvPr>
        </p:nvSpPr>
        <p:spPr/>
        <p:txBody>
          <a:bodyPr/>
          <a:lstStyle/>
          <a:p>
            <a:fld id="{6CF16D6E-681A-4926-96CD-69E39A196F8B}" type="slidenum">
              <a:rPr lang="en-US" smtClean="0"/>
              <a:t>9</a:t>
            </a:fld>
            <a:endParaRPr lang="en-US"/>
          </a:p>
        </p:txBody>
      </p:sp>
      <p:sp>
        <p:nvSpPr>
          <p:cNvPr id="7" name="Rectangle 6">
            <a:extLst>
              <a:ext uri="{FF2B5EF4-FFF2-40B4-BE49-F238E27FC236}">
                <a16:creationId xmlns:a16="http://schemas.microsoft.com/office/drawing/2014/main" id="{C1CFECAF-5C5F-4CD2-B007-00FC67EB9D17}"/>
              </a:ext>
            </a:extLst>
          </p:cNvPr>
          <p:cNvSpPr/>
          <p:nvPr/>
        </p:nvSpPr>
        <p:spPr>
          <a:xfrm>
            <a:off x="352426" y="2101334"/>
            <a:ext cx="4775440" cy="2308324"/>
          </a:xfrm>
          <a:prstGeom prst="rect">
            <a:avLst/>
          </a:prstGeom>
        </p:spPr>
        <p:txBody>
          <a:bodyPr wrap="square">
            <a:spAutoFit/>
          </a:bodyPr>
          <a:lstStyle/>
          <a:p>
            <a:pPr marL="285750" indent="-285750">
              <a:buFont typeface="Arial" panose="020B0604020202020204" pitchFamily="34" charset="0"/>
              <a:buChar char="•"/>
            </a:pPr>
            <a:r>
              <a:rPr lang="en-US" dirty="0"/>
              <a:t>Outlier analysis using standard threshold</a:t>
            </a:r>
          </a:p>
          <a:p>
            <a:pPr marL="742950" lvl="1" indent="-285750">
              <a:buFont typeface="Arial" panose="020B0604020202020204" pitchFamily="34" charset="0"/>
              <a:buChar char="•"/>
            </a:pPr>
            <a:r>
              <a:rPr lang="en-US" dirty="0"/>
              <a:t>Threshold = Q3 + 1.5 x (Q3 - Q1)</a:t>
            </a:r>
          </a:p>
          <a:p>
            <a:pPr marL="742950" lvl="1" indent="-285750">
              <a:buFont typeface="Arial" panose="020B0604020202020204" pitchFamily="34" charset="0"/>
              <a:buChar char="•"/>
            </a:pPr>
            <a:r>
              <a:rPr lang="en-US" dirty="0"/>
              <a:t>Comparing sites where Obs Max 4 is greater than 71</a:t>
            </a:r>
          </a:p>
          <a:p>
            <a:pPr marL="285750" indent="-285750">
              <a:buFont typeface="Arial" panose="020B0604020202020204" pitchFamily="34" charset="0"/>
              <a:buChar char="•"/>
            </a:pPr>
            <a:r>
              <a:rPr lang="en-US" dirty="0"/>
              <a:t>Outlier thresholds:</a:t>
            </a:r>
          </a:p>
          <a:p>
            <a:pPr marL="742950" lvl="1" indent="-285750">
              <a:buFont typeface="Arial" panose="020B0604020202020204" pitchFamily="34" charset="0"/>
              <a:buChar char="•"/>
            </a:pPr>
            <a:r>
              <a:rPr lang="en-US" dirty="0"/>
              <a:t>USA (13, 73 ppb)</a:t>
            </a:r>
          </a:p>
          <a:p>
            <a:pPr marL="742950" lvl="1" indent="-285750">
              <a:buFont typeface="Arial" panose="020B0604020202020204" pitchFamily="34" charset="0"/>
              <a:buChar char="•"/>
            </a:pPr>
            <a:r>
              <a:rPr lang="en-US" dirty="0"/>
              <a:t>Intl (-0.6, 7.89 ppb)</a:t>
            </a:r>
          </a:p>
          <a:p>
            <a:pPr marL="742950" lvl="1" indent="-285750">
              <a:buFont typeface="Arial" panose="020B0604020202020204" pitchFamily="34" charset="0"/>
              <a:buChar char="•"/>
            </a:pPr>
            <a:r>
              <a:rPr lang="en-US" dirty="0"/>
              <a:t>Nat (5.5, 43 ppb)</a:t>
            </a:r>
          </a:p>
        </p:txBody>
      </p:sp>
      <p:sp>
        <p:nvSpPr>
          <p:cNvPr id="3" name="Rectangle 2">
            <a:extLst>
              <a:ext uri="{FF2B5EF4-FFF2-40B4-BE49-F238E27FC236}">
                <a16:creationId xmlns:a16="http://schemas.microsoft.com/office/drawing/2014/main" id="{311AB875-3B9A-4833-844A-C0DC830B844C}"/>
              </a:ext>
            </a:extLst>
          </p:cNvPr>
          <p:cNvSpPr/>
          <p:nvPr/>
        </p:nvSpPr>
        <p:spPr>
          <a:xfrm>
            <a:off x="9400118" y="2507487"/>
            <a:ext cx="1399422" cy="369332"/>
          </a:xfrm>
          <a:prstGeom prst="rect">
            <a:avLst/>
          </a:prstGeom>
        </p:spPr>
        <p:txBody>
          <a:bodyPr wrap="none">
            <a:spAutoFit/>
          </a:bodyPr>
          <a:lstStyle/>
          <a:p>
            <a:r>
              <a:rPr lang="en-US" dirty="0"/>
              <a:t>International</a:t>
            </a:r>
          </a:p>
        </p:txBody>
      </p:sp>
      <p:sp>
        <p:nvSpPr>
          <p:cNvPr id="8" name="Rectangle 7">
            <a:extLst>
              <a:ext uri="{FF2B5EF4-FFF2-40B4-BE49-F238E27FC236}">
                <a16:creationId xmlns:a16="http://schemas.microsoft.com/office/drawing/2014/main" id="{58951736-019E-43AF-8009-5D31CFC84E65}"/>
              </a:ext>
            </a:extLst>
          </p:cNvPr>
          <p:cNvSpPr/>
          <p:nvPr/>
        </p:nvSpPr>
        <p:spPr>
          <a:xfrm>
            <a:off x="9781921" y="4353337"/>
            <a:ext cx="635815" cy="369332"/>
          </a:xfrm>
          <a:prstGeom prst="rect">
            <a:avLst/>
          </a:prstGeom>
        </p:spPr>
        <p:txBody>
          <a:bodyPr wrap="none">
            <a:spAutoFit/>
          </a:bodyPr>
          <a:lstStyle/>
          <a:p>
            <a:r>
              <a:rPr lang="en-US" dirty="0"/>
              <a:t>Total</a:t>
            </a:r>
          </a:p>
        </p:txBody>
      </p:sp>
      <p:sp>
        <p:nvSpPr>
          <p:cNvPr id="9" name="Rectangle 8">
            <a:extLst>
              <a:ext uri="{FF2B5EF4-FFF2-40B4-BE49-F238E27FC236}">
                <a16:creationId xmlns:a16="http://schemas.microsoft.com/office/drawing/2014/main" id="{04A5FC75-635C-476A-AF6C-520B6F0CECBC}"/>
              </a:ext>
            </a:extLst>
          </p:cNvPr>
          <p:cNvSpPr/>
          <p:nvPr/>
        </p:nvSpPr>
        <p:spPr>
          <a:xfrm>
            <a:off x="6532259" y="2504663"/>
            <a:ext cx="1158266" cy="369332"/>
          </a:xfrm>
          <a:prstGeom prst="rect">
            <a:avLst/>
          </a:prstGeom>
        </p:spPr>
        <p:txBody>
          <a:bodyPr wrap="none">
            <a:spAutoFit/>
          </a:bodyPr>
          <a:lstStyle/>
          <a:p>
            <a:r>
              <a:rPr lang="en-US" dirty="0"/>
              <a:t>US-Anthro</a:t>
            </a:r>
          </a:p>
        </p:txBody>
      </p:sp>
      <p:sp>
        <p:nvSpPr>
          <p:cNvPr id="10" name="Rectangle 9">
            <a:extLst>
              <a:ext uri="{FF2B5EF4-FFF2-40B4-BE49-F238E27FC236}">
                <a16:creationId xmlns:a16="http://schemas.microsoft.com/office/drawing/2014/main" id="{D491DFC0-422C-4A17-9150-2AE4D2CAAEDC}"/>
              </a:ext>
            </a:extLst>
          </p:cNvPr>
          <p:cNvSpPr/>
          <p:nvPr/>
        </p:nvSpPr>
        <p:spPr>
          <a:xfrm>
            <a:off x="6671431" y="4353337"/>
            <a:ext cx="879921" cy="369332"/>
          </a:xfrm>
          <a:prstGeom prst="rect">
            <a:avLst/>
          </a:prstGeom>
        </p:spPr>
        <p:txBody>
          <a:bodyPr wrap="none">
            <a:spAutoFit/>
          </a:bodyPr>
          <a:lstStyle/>
          <a:p>
            <a:r>
              <a:rPr lang="en-US" dirty="0"/>
              <a:t>Natural</a:t>
            </a:r>
          </a:p>
        </p:txBody>
      </p:sp>
      <p:sp>
        <p:nvSpPr>
          <p:cNvPr id="11" name="Rectangle 10">
            <a:extLst>
              <a:ext uri="{FF2B5EF4-FFF2-40B4-BE49-F238E27FC236}">
                <a16:creationId xmlns:a16="http://schemas.microsoft.com/office/drawing/2014/main" id="{1C9599A3-E37C-47E9-8B6A-CCAB8F7A460A}"/>
              </a:ext>
            </a:extLst>
          </p:cNvPr>
          <p:cNvSpPr/>
          <p:nvPr/>
        </p:nvSpPr>
        <p:spPr>
          <a:xfrm>
            <a:off x="324108" y="4337209"/>
            <a:ext cx="4775440" cy="2031325"/>
          </a:xfrm>
          <a:prstGeom prst="rect">
            <a:avLst/>
          </a:prstGeom>
        </p:spPr>
        <p:txBody>
          <a:bodyPr wrap="square">
            <a:spAutoFit/>
          </a:bodyPr>
          <a:lstStyle/>
          <a:p>
            <a:pPr marL="285750" indent="-285750">
              <a:buFont typeface="Arial" panose="020B0604020202020204" pitchFamily="34" charset="0"/>
              <a:buChar char="•"/>
            </a:pPr>
            <a:r>
              <a:rPr lang="en-US" dirty="0"/>
              <a:t>Northern Wasatch Front</a:t>
            </a:r>
          </a:p>
          <a:p>
            <a:pPr marL="742950" lvl="1" indent="-285750">
              <a:buFont typeface="Arial" panose="020B0604020202020204" pitchFamily="34" charset="0"/>
              <a:buChar char="•"/>
            </a:pPr>
            <a:r>
              <a:rPr lang="en-US" dirty="0"/>
              <a:t>USA : 19.2-23.6 ppb (29-36%)</a:t>
            </a:r>
          </a:p>
          <a:p>
            <a:pPr marL="742950" lvl="1" indent="-285750">
              <a:buFont typeface="Arial" panose="020B0604020202020204" pitchFamily="34" charset="0"/>
              <a:buChar char="•"/>
            </a:pPr>
            <a:r>
              <a:rPr lang="en-US" dirty="0"/>
              <a:t>Nat : 31.0 - 34.8 ppb (47-53%)</a:t>
            </a:r>
          </a:p>
          <a:p>
            <a:pPr marL="742950" lvl="1" indent="-285750">
              <a:buFont typeface="Arial" panose="020B0604020202020204" pitchFamily="34" charset="0"/>
              <a:buChar char="•"/>
            </a:pPr>
            <a:r>
              <a:rPr lang="en-US" dirty="0"/>
              <a:t>Intl : 7.4 - 8.4 ppb (11-13%)</a:t>
            </a:r>
          </a:p>
          <a:p>
            <a:pPr marL="1200150" lvl="2" indent="-285750">
              <a:buFont typeface="Arial" panose="020B0604020202020204" pitchFamily="34" charset="0"/>
              <a:buChar char="•"/>
            </a:pPr>
            <a:r>
              <a:rPr lang="en-US" dirty="0"/>
              <a:t>Outliers: 490353013, 490450004</a:t>
            </a:r>
          </a:p>
          <a:p>
            <a:pPr marL="1200150" lvl="2" indent="-285750">
              <a:buFont typeface="Arial" panose="020B0604020202020204" pitchFamily="34" charset="0"/>
              <a:buChar char="•"/>
            </a:pPr>
            <a:r>
              <a:rPr lang="en-US" dirty="0"/>
              <a:t>Not outliers: 490353006, </a:t>
            </a:r>
            <a:r>
              <a:rPr lang="en-US" b="1" i="1" dirty="0"/>
              <a:t>490110004</a:t>
            </a:r>
            <a:r>
              <a:rPr lang="en-US" dirty="0"/>
              <a:t>, 490570002, 490571003</a:t>
            </a:r>
          </a:p>
        </p:txBody>
      </p:sp>
      <p:sp>
        <p:nvSpPr>
          <p:cNvPr id="12" name="Rectangle 11">
            <a:extLst>
              <a:ext uri="{FF2B5EF4-FFF2-40B4-BE49-F238E27FC236}">
                <a16:creationId xmlns:a16="http://schemas.microsoft.com/office/drawing/2014/main" id="{0A7FA6AC-09B6-49F3-B165-19CF6F0BB363}"/>
              </a:ext>
            </a:extLst>
          </p:cNvPr>
          <p:cNvSpPr/>
          <p:nvPr/>
        </p:nvSpPr>
        <p:spPr>
          <a:xfrm>
            <a:off x="5583976" y="6169580"/>
            <a:ext cx="3709349" cy="369332"/>
          </a:xfrm>
          <a:prstGeom prst="rect">
            <a:avLst/>
          </a:prstGeom>
        </p:spPr>
        <p:txBody>
          <a:bodyPr wrap="none">
            <a:spAutoFit/>
          </a:bodyPr>
          <a:lstStyle/>
          <a:p>
            <a:r>
              <a:rPr lang="en-US" b="1" i="1" dirty="0"/>
              <a:t>490110004 is the controlling monitor</a:t>
            </a:r>
            <a:endParaRPr lang="en-US" dirty="0"/>
          </a:p>
        </p:txBody>
      </p:sp>
    </p:spTree>
    <p:extLst>
      <p:ext uri="{BB962C8B-B14F-4D97-AF65-F5344CB8AC3E}">
        <p14:creationId xmlns:p14="http://schemas.microsoft.com/office/powerpoint/2010/main" val="355012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2927</Words>
  <Application>Microsoft Office PowerPoint</Application>
  <PresentationFormat>Widescreen</PresentationFormat>
  <Paragraphs>354</Paragraphs>
  <Slides>34</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Times New Roman</vt:lpstr>
      <vt:lpstr>Office Theme</vt:lpstr>
      <vt:lpstr>179B Technical Demonstrations: San Antonio, TX and Northern Wasatch Front</vt:lpstr>
      <vt:lpstr>179B areas of interest</vt:lpstr>
      <vt:lpstr>Outline</vt:lpstr>
      <vt:lpstr>Attainment and Monitor Data</vt:lpstr>
      <vt:lpstr>Utah Wasatch Front-s</vt:lpstr>
      <vt:lpstr>Texas Nonattainment Areas</vt:lpstr>
      <vt:lpstr>Intercomparison and Outlier Analysis</vt:lpstr>
      <vt:lpstr>Top 10 average days across the country?</vt:lpstr>
      <vt:lpstr>Comparing NWF to other sites</vt:lpstr>
      <vt:lpstr>Comparing San Antonio to other sites</vt:lpstr>
      <vt:lpstr>Where are all the other outlier monitors?</vt:lpstr>
      <vt:lpstr>What about outlier Nonattainment areas?</vt:lpstr>
      <vt:lpstr>Utah Technical Data</vt:lpstr>
      <vt:lpstr>Utah State submission</vt:lpstr>
      <vt:lpstr>Utah State submission</vt:lpstr>
      <vt:lpstr>Ramboll Analysis</vt:lpstr>
      <vt:lpstr>PowerPoint Presentation</vt:lpstr>
      <vt:lpstr>Model Performance and Attribution: 12km</vt:lpstr>
      <vt:lpstr>Model Performance and Attribution: 12km</vt:lpstr>
      <vt:lpstr>Summary: Utah’s Northern Wasatch Front</vt:lpstr>
      <vt:lpstr>Guidance-based review summary</vt:lpstr>
      <vt:lpstr>San Antonio Technical Data</vt:lpstr>
      <vt:lpstr>Trajectory Analyses</vt:lpstr>
      <vt:lpstr>Trajectory Analysis Summary</vt:lpstr>
      <vt:lpstr>Zero out at Global/Regional scales Source Apportionment at Regional scale</vt:lpstr>
      <vt:lpstr>Source Apportionment and Zero-out</vt:lpstr>
      <vt:lpstr>San Antonio Submission Summary</vt:lpstr>
      <vt:lpstr>Model Performance and Attribution: 12km</vt:lpstr>
      <vt:lpstr>Model Performance and Attribution: 12km</vt:lpstr>
      <vt:lpstr>Summary: San Antonio, TX</vt:lpstr>
      <vt:lpstr>Guidance-based Review Summary</vt:lpstr>
      <vt:lpstr>Summary</vt:lpstr>
      <vt:lpstr>PowerPoint Presentation</vt:lpstr>
      <vt:lpstr>Dona Ana, NM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179B Technical Demonstrations: San Antonio, TX and Northern Wasatch Front</dc:title>
  <dc:creator>Henderson, Barron</dc:creator>
  <cp:lastModifiedBy>Henderson, Barron</cp:lastModifiedBy>
  <cp:revision>29</cp:revision>
  <dcterms:created xsi:type="dcterms:W3CDTF">2021-03-18T16:51:20Z</dcterms:created>
  <dcterms:modified xsi:type="dcterms:W3CDTF">2021-03-19T03:21:49Z</dcterms:modified>
</cp:coreProperties>
</file>