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customXml/itemProps98.xml" ContentType="application/vnd.openxmlformats-officedocument.customXmlProperties+xml"/>
  <Override PartName="/customXml/itemProps99.xml" ContentType="application/vnd.openxmlformats-officedocument.customXmlProperties+xml"/>
  <Override PartName="/customXml/itemProps100.xml" ContentType="application/vnd.openxmlformats-officedocument.customXmlProperties+xml"/>
  <Override PartName="/customXml/itemProps101.xml" ContentType="application/vnd.openxmlformats-officedocument.customXmlProperties+xml"/>
  <Override PartName="/customXml/itemProps102.xml" ContentType="application/vnd.openxmlformats-officedocument.customXmlProperties+xml"/>
  <Override PartName="/customXml/itemProps103.xml" ContentType="application/vnd.openxmlformats-officedocument.customXmlProperties+xml"/>
  <Override PartName="/customXml/itemProps104.xml" ContentType="application/vnd.openxmlformats-officedocument.customXmlProperties+xml"/>
  <Override PartName="/customXml/itemProps105.xml" ContentType="application/vnd.openxmlformats-officedocument.customXmlProperties+xml"/>
  <Override PartName="/customXml/itemProps106.xml" ContentType="application/vnd.openxmlformats-officedocument.customXmlProperties+xml"/>
  <Override PartName="/customXml/itemProps107.xml" ContentType="application/vnd.openxmlformats-officedocument.customXmlProperties+xml"/>
  <Override PartName="/customXml/itemProps108.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09"/>
  </p:sldMasterIdLst>
  <p:notesMasterIdLst>
    <p:notesMasterId r:id="rId125"/>
  </p:notesMasterIdLst>
  <p:sldIdLst>
    <p:sldId id="256" r:id="rId110"/>
    <p:sldId id="257" r:id="rId111"/>
    <p:sldId id="293" r:id="rId112"/>
    <p:sldId id="292" r:id="rId113"/>
    <p:sldId id="297" r:id="rId114"/>
    <p:sldId id="280" r:id="rId115"/>
    <p:sldId id="303" r:id="rId116"/>
    <p:sldId id="304" r:id="rId117"/>
    <p:sldId id="298" r:id="rId118"/>
    <p:sldId id="301" r:id="rId119"/>
    <p:sldId id="302" r:id="rId120"/>
    <p:sldId id="300" r:id="rId121"/>
    <p:sldId id="294" r:id="rId122"/>
    <p:sldId id="306" r:id="rId123"/>
    <p:sldId id="305" r:id="rId124"/>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rager, Brian" initials="SB" lastIdx="1" clrIdx="0">
    <p:extLst>
      <p:ext uri="{19B8F6BF-5375-455C-9EA6-DF929625EA0E}">
        <p15:presenceInfo xmlns:p15="http://schemas.microsoft.com/office/powerpoint/2012/main" userId="S-1-5-21-1339303556-449845944-1601390327-1635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16" autoAdjust="0"/>
    <p:restoredTop sz="94717" autoAdjust="0"/>
  </p:normalViewPr>
  <p:slideViewPr>
    <p:cSldViewPr>
      <p:cViewPr>
        <p:scale>
          <a:sx n="120" d="100"/>
          <a:sy n="120" d="100"/>
        </p:scale>
        <p:origin x="11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90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slide" Target="slides/slide8.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customXml" Target="../customXml/item89.xml"/><Relationship Id="rId112" Type="http://schemas.openxmlformats.org/officeDocument/2006/relationships/slide" Target="slides/slide3.xml"/><Relationship Id="rId16" Type="http://schemas.openxmlformats.org/officeDocument/2006/relationships/customXml" Target="../customXml/item16.xml"/><Relationship Id="rId107" Type="http://schemas.openxmlformats.org/officeDocument/2006/relationships/customXml" Target="../customXml/item107.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customXml" Target="../customXml/item102.xml"/><Relationship Id="rId123" Type="http://schemas.openxmlformats.org/officeDocument/2006/relationships/slide" Target="slides/slide14.xml"/><Relationship Id="rId128" Type="http://schemas.openxmlformats.org/officeDocument/2006/relationships/viewProps" Target="viewProps.xm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customXml" Target="../customXml/item95.xml"/><Relationship Id="rId19" Type="http://schemas.openxmlformats.org/officeDocument/2006/relationships/customXml" Target="../customXml/item1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customXml" Target="../customXml/item35.xml"/><Relationship Id="rId43" Type="http://schemas.openxmlformats.org/officeDocument/2006/relationships/customXml" Target="../customXml/item43.xml"/><Relationship Id="rId48" Type="http://schemas.openxmlformats.org/officeDocument/2006/relationships/customXml" Target="../customXml/item48.xml"/><Relationship Id="rId56" Type="http://schemas.openxmlformats.org/officeDocument/2006/relationships/customXml" Target="../customXml/item56.xml"/><Relationship Id="rId64" Type="http://schemas.openxmlformats.org/officeDocument/2006/relationships/customXml" Target="../customXml/item64.xml"/><Relationship Id="rId69" Type="http://schemas.openxmlformats.org/officeDocument/2006/relationships/customXml" Target="../customXml/item69.xml"/><Relationship Id="rId77" Type="http://schemas.openxmlformats.org/officeDocument/2006/relationships/customXml" Target="../customXml/item77.xml"/><Relationship Id="rId100" Type="http://schemas.openxmlformats.org/officeDocument/2006/relationships/customXml" Target="../customXml/item100.xml"/><Relationship Id="rId105" Type="http://schemas.openxmlformats.org/officeDocument/2006/relationships/customXml" Target="../customXml/item105.xml"/><Relationship Id="rId113" Type="http://schemas.openxmlformats.org/officeDocument/2006/relationships/slide" Target="slides/slide4.xml"/><Relationship Id="rId118" Type="http://schemas.openxmlformats.org/officeDocument/2006/relationships/slide" Target="slides/slide9.xml"/><Relationship Id="rId126" Type="http://schemas.openxmlformats.org/officeDocument/2006/relationships/commentAuthors" Target="commentAuthors.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80" Type="http://schemas.openxmlformats.org/officeDocument/2006/relationships/customXml" Target="../customXml/item80.xml"/><Relationship Id="rId85" Type="http://schemas.openxmlformats.org/officeDocument/2006/relationships/customXml" Target="../customXml/item85.xml"/><Relationship Id="rId93" Type="http://schemas.openxmlformats.org/officeDocument/2006/relationships/customXml" Target="../customXml/item93.xml"/><Relationship Id="rId98" Type="http://schemas.openxmlformats.org/officeDocument/2006/relationships/customXml" Target="../customXml/item98.xml"/><Relationship Id="rId121" Type="http://schemas.openxmlformats.org/officeDocument/2006/relationships/slide" Target="slides/slide12.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customXml" Target="../customXml/item59.xml"/><Relationship Id="rId67" Type="http://schemas.openxmlformats.org/officeDocument/2006/relationships/customXml" Target="../customXml/item67.xml"/><Relationship Id="rId103" Type="http://schemas.openxmlformats.org/officeDocument/2006/relationships/customXml" Target="../customXml/item103.xml"/><Relationship Id="rId108" Type="http://schemas.openxmlformats.org/officeDocument/2006/relationships/customXml" Target="../customXml/item108.xml"/><Relationship Id="rId116" Type="http://schemas.openxmlformats.org/officeDocument/2006/relationships/slide" Target="slides/slide7.xml"/><Relationship Id="rId124" Type="http://schemas.openxmlformats.org/officeDocument/2006/relationships/slide" Target="slides/slide15.xml"/><Relationship Id="rId129" Type="http://schemas.openxmlformats.org/officeDocument/2006/relationships/theme" Target="theme/theme1.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customXml" Target="../customXml/item54.xml"/><Relationship Id="rId62" Type="http://schemas.openxmlformats.org/officeDocument/2006/relationships/customXml" Target="../customXml/item62.xml"/><Relationship Id="rId70" Type="http://schemas.openxmlformats.org/officeDocument/2006/relationships/customXml" Target="../customXml/item70.xml"/><Relationship Id="rId75" Type="http://schemas.openxmlformats.org/officeDocument/2006/relationships/customXml" Target="../customXml/item75.xml"/><Relationship Id="rId83" Type="http://schemas.openxmlformats.org/officeDocument/2006/relationships/customXml" Target="../customXml/item83.xml"/><Relationship Id="rId88" Type="http://schemas.openxmlformats.org/officeDocument/2006/relationships/customXml" Target="../customXml/item88.xml"/><Relationship Id="rId91" Type="http://schemas.openxmlformats.org/officeDocument/2006/relationships/customXml" Target="../customXml/item91.xml"/><Relationship Id="rId96" Type="http://schemas.openxmlformats.org/officeDocument/2006/relationships/customXml" Target="../customXml/item96.xml"/><Relationship Id="rId111" Type="http://schemas.openxmlformats.org/officeDocument/2006/relationships/slide" Target="slides/slide2.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customXml" Target="../customXml/item57.xml"/><Relationship Id="rId106" Type="http://schemas.openxmlformats.org/officeDocument/2006/relationships/customXml" Target="../customXml/item106.xml"/><Relationship Id="rId114" Type="http://schemas.openxmlformats.org/officeDocument/2006/relationships/slide" Target="slides/slide5.xml"/><Relationship Id="rId119" Type="http://schemas.openxmlformats.org/officeDocument/2006/relationships/slide" Target="slides/slide10.xml"/><Relationship Id="rId127" Type="http://schemas.openxmlformats.org/officeDocument/2006/relationships/presProps" Target="presProps.xm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customXml" Target="../customXml/item60.xml"/><Relationship Id="rId65" Type="http://schemas.openxmlformats.org/officeDocument/2006/relationships/customXml" Target="../customXml/item65.xml"/><Relationship Id="rId73" Type="http://schemas.openxmlformats.org/officeDocument/2006/relationships/customXml" Target="../customXml/item73.xml"/><Relationship Id="rId78" Type="http://schemas.openxmlformats.org/officeDocument/2006/relationships/customXml" Target="../customXml/item78.xml"/><Relationship Id="rId81" Type="http://schemas.openxmlformats.org/officeDocument/2006/relationships/customXml" Target="../customXml/item81.xml"/><Relationship Id="rId86" Type="http://schemas.openxmlformats.org/officeDocument/2006/relationships/customXml" Target="../customXml/item86.xml"/><Relationship Id="rId94" Type="http://schemas.openxmlformats.org/officeDocument/2006/relationships/customXml" Target="../customXml/item94.xml"/><Relationship Id="rId99" Type="http://schemas.openxmlformats.org/officeDocument/2006/relationships/customXml" Target="../customXml/item99.xml"/><Relationship Id="rId101" Type="http://schemas.openxmlformats.org/officeDocument/2006/relationships/customXml" Target="../customXml/item101.xml"/><Relationship Id="rId122" Type="http://schemas.openxmlformats.org/officeDocument/2006/relationships/slide" Target="slides/slide13.xml"/><Relationship Id="rId13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slideMaster" Target="slideMasters/slideMaster1.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customXml" Target="../customXml/item104.xml"/><Relationship Id="rId120" Type="http://schemas.openxmlformats.org/officeDocument/2006/relationships/slide" Target="slides/slide11.xml"/><Relationship Id="rId125" Type="http://schemas.openxmlformats.org/officeDocument/2006/relationships/notesMaster" Target="notesMasters/notesMaster1.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slide" Target="slides/slide1.xml"/><Relationship Id="rId115" Type="http://schemas.openxmlformats.org/officeDocument/2006/relationships/slide" Target="slides/slide6.xml"/><Relationship Id="rId131" Type="http://schemas.microsoft.com/office/2016/11/relationships/changesInfo" Target="changesInfos/changesInfo1.xml"/><Relationship Id="rId61" Type="http://schemas.openxmlformats.org/officeDocument/2006/relationships/customXml" Target="../customXml/item61.xml"/><Relationship Id="rId82" Type="http://schemas.openxmlformats.org/officeDocument/2006/relationships/customXml" Target="../customXml/item8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su, Amy" userId="8f68c73b-d8bd-4f34-891b-48f368c17f97" providerId="ADAL" clId="{F35B118C-C11C-4390-8429-72FD175BDBB5}"/>
    <pc:docChg chg="modSld">
      <pc:chgData name="Vasu, Amy" userId="8f68c73b-d8bd-4f34-891b-48f368c17f97" providerId="ADAL" clId="{F35B118C-C11C-4390-8429-72FD175BDBB5}" dt="2020-09-14T21:10:58.373" v="0" actId="20577"/>
      <pc:docMkLst>
        <pc:docMk/>
      </pc:docMkLst>
      <pc:sldChg chg="modSp">
        <pc:chgData name="Vasu, Amy" userId="8f68c73b-d8bd-4f34-891b-48f368c17f97" providerId="ADAL" clId="{F35B118C-C11C-4390-8429-72FD175BDBB5}" dt="2020-09-14T21:10:58.373" v="0" actId="20577"/>
        <pc:sldMkLst>
          <pc:docMk/>
          <pc:sldMk cId="1559489643" sldId="305"/>
        </pc:sldMkLst>
        <pc:spChg chg="mod">
          <ac:chgData name="Vasu, Amy" userId="8f68c73b-d8bd-4f34-891b-48f368c17f97" providerId="ADAL" clId="{F35B118C-C11C-4390-8429-72FD175BDBB5}" dt="2020-09-14T21:10:58.373" v="0" actId="20577"/>
          <ac:spMkLst>
            <pc:docMk/>
            <pc:sldMk cId="1559489643" sldId="305"/>
            <ac:spMk id="3" creationId="{6C362947-B277-41BF-8549-E99BB9BE4C3C}"/>
          </ac:spMkLst>
        </pc:spChg>
      </pc:sldChg>
    </pc:docChg>
  </pc:docChgLst>
  <pc:docChgLst>
    <pc:chgData name="Vasu, Amy" userId="8f68c73b-d8bd-4f34-891b-48f368c17f97" providerId="ADAL" clId="{D19522BC-E90C-4010-90C8-0ED6471369D1}"/>
    <pc:docChg chg="modSld sldOrd">
      <pc:chgData name="Vasu, Amy" userId="8f68c73b-d8bd-4f34-891b-48f368c17f97" providerId="ADAL" clId="{D19522BC-E90C-4010-90C8-0ED6471369D1}" dt="2020-09-14T13:08:43.113" v="0"/>
      <pc:docMkLst>
        <pc:docMk/>
      </pc:docMkLst>
      <pc:sldChg chg="ord">
        <pc:chgData name="Vasu, Amy" userId="8f68c73b-d8bd-4f34-891b-48f368c17f97" providerId="ADAL" clId="{D19522BC-E90C-4010-90C8-0ED6471369D1}" dt="2020-09-14T13:08:43.113" v="0"/>
        <pc:sldMkLst>
          <pc:docMk/>
          <pc:sldMk cId="1559489643" sldId="3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523" cy="461647"/>
          </a:xfrm>
          <a:prstGeom prst="rect">
            <a:avLst/>
          </a:prstGeom>
        </p:spPr>
        <p:txBody>
          <a:bodyPr vert="horz" lIns="91330" tIns="45665" rIns="91330" bIns="45665" rtlCol="0"/>
          <a:lstStyle>
            <a:lvl1pPr algn="l">
              <a:defRPr sz="1200"/>
            </a:lvl1pPr>
          </a:lstStyle>
          <a:p>
            <a:endParaRPr lang="en-US" dirty="0"/>
          </a:p>
        </p:txBody>
      </p:sp>
      <p:sp>
        <p:nvSpPr>
          <p:cNvPr id="3" name="Date Placeholder 2"/>
          <p:cNvSpPr>
            <a:spLocks noGrp="1"/>
          </p:cNvSpPr>
          <p:nvPr>
            <p:ph type="dt" idx="1"/>
          </p:nvPr>
        </p:nvSpPr>
        <p:spPr>
          <a:xfrm>
            <a:off x="3971294" y="1"/>
            <a:ext cx="3037523" cy="461647"/>
          </a:xfrm>
          <a:prstGeom prst="rect">
            <a:avLst/>
          </a:prstGeom>
        </p:spPr>
        <p:txBody>
          <a:bodyPr vert="horz" lIns="91330" tIns="45665" rIns="91330" bIns="45665" rtlCol="0"/>
          <a:lstStyle>
            <a:lvl1pPr algn="r">
              <a:defRPr sz="1200"/>
            </a:lvl1pPr>
          </a:lstStyle>
          <a:p>
            <a:fld id="{0FA182C1-5E01-4907-AB71-87D3D8D06E64}" type="datetimeFigureOut">
              <a:rPr lang="en-US" smtClean="0"/>
              <a:pPr/>
              <a:t>9/14/2020</a:t>
            </a:fld>
            <a:endParaRPr lang="en-US" dirty="0"/>
          </a:p>
        </p:txBody>
      </p:sp>
      <p:sp>
        <p:nvSpPr>
          <p:cNvPr id="4" name="Slide Image Placeholder 3"/>
          <p:cNvSpPr>
            <a:spLocks noGrp="1" noRot="1" noChangeAspect="1"/>
          </p:cNvSpPr>
          <p:nvPr>
            <p:ph type="sldImg" idx="2"/>
          </p:nvPr>
        </p:nvSpPr>
        <p:spPr>
          <a:xfrm>
            <a:off x="1196975" y="693738"/>
            <a:ext cx="4616450" cy="3462337"/>
          </a:xfrm>
          <a:prstGeom prst="rect">
            <a:avLst/>
          </a:prstGeom>
          <a:noFill/>
          <a:ln w="12700">
            <a:solidFill>
              <a:prstClr val="black"/>
            </a:solidFill>
          </a:ln>
        </p:spPr>
        <p:txBody>
          <a:bodyPr vert="horz" lIns="91330" tIns="45665" rIns="91330" bIns="45665" rtlCol="0" anchor="ctr"/>
          <a:lstStyle/>
          <a:p>
            <a:endParaRPr lang="en-US" dirty="0"/>
          </a:p>
        </p:txBody>
      </p:sp>
      <p:sp>
        <p:nvSpPr>
          <p:cNvPr id="5" name="Notes Placeholder 4"/>
          <p:cNvSpPr>
            <a:spLocks noGrp="1"/>
          </p:cNvSpPr>
          <p:nvPr>
            <p:ph type="body" sz="quarter" idx="3"/>
          </p:nvPr>
        </p:nvSpPr>
        <p:spPr>
          <a:xfrm>
            <a:off x="700723" y="4386429"/>
            <a:ext cx="5608954" cy="4156392"/>
          </a:xfrm>
          <a:prstGeom prst="rect">
            <a:avLst/>
          </a:prstGeom>
        </p:spPr>
        <p:txBody>
          <a:bodyPr vert="horz" lIns="91330" tIns="45665" rIns="91330" bIns="4566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853"/>
            <a:ext cx="3037523" cy="461647"/>
          </a:xfrm>
          <a:prstGeom prst="rect">
            <a:avLst/>
          </a:prstGeom>
        </p:spPr>
        <p:txBody>
          <a:bodyPr vert="horz" lIns="91330" tIns="45665" rIns="91330" bIns="4566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294" y="8772853"/>
            <a:ext cx="3037523" cy="461647"/>
          </a:xfrm>
          <a:prstGeom prst="rect">
            <a:avLst/>
          </a:prstGeom>
        </p:spPr>
        <p:txBody>
          <a:bodyPr vert="horz" lIns="91330" tIns="45665" rIns="91330" bIns="45665" rtlCol="0" anchor="b"/>
          <a:lstStyle>
            <a:lvl1pPr algn="r">
              <a:defRPr sz="1200"/>
            </a:lvl1pPr>
          </a:lstStyle>
          <a:p>
            <a:fld id="{E8E7D6DB-52AE-46A7-B891-EAC4F662AE69}" type="slidenum">
              <a:rPr lang="en-US" smtClean="0"/>
              <a:pPr/>
              <a:t>‹#›</a:t>
            </a:fld>
            <a:endParaRPr lang="en-US" dirty="0"/>
          </a:p>
        </p:txBody>
      </p:sp>
    </p:spTree>
    <p:extLst>
      <p:ext uri="{BB962C8B-B14F-4D97-AF65-F5344CB8AC3E}">
        <p14:creationId xmlns:p14="http://schemas.microsoft.com/office/powerpoint/2010/main" val="4232856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E7D6DB-52AE-46A7-B891-EAC4F662AE69}" type="slidenum">
              <a:rPr lang="en-US" smtClean="0"/>
              <a:pPr/>
              <a:t>1</a:t>
            </a:fld>
            <a:endParaRPr lang="en-US" dirty="0"/>
          </a:p>
        </p:txBody>
      </p:sp>
    </p:spTree>
    <p:extLst>
      <p:ext uri="{BB962C8B-B14F-4D97-AF65-F5344CB8AC3E}">
        <p14:creationId xmlns:p14="http://schemas.microsoft.com/office/powerpoint/2010/main" val="2539953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E7D6DB-52AE-46A7-B891-EAC4F662AE69}" type="slidenum">
              <a:rPr lang="en-US" smtClean="0"/>
              <a:pPr/>
              <a:t>2</a:t>
            </a:fld>
            <a:endParaRPr lang="en-US" dirty="0"/>
          </a:p>
        </p:txBody>
      </p:sp>
    </p:spTree>
    <p:extLst>
      <p:ext uri="{BB962C8B-B14F-4D97-AF65-F5344CB8AC3E}">
        <p14:creationId xmlns:p14="http://schemas.microsoft.com/office/powerpoint/2010/main" val="1475868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2" cstate="print"/>
          <a:srcRect/>
          <a:stretch>
            <a:fillRect/>
          </a:stretch>
        </p:blipFill>
        <p:spPr bwMode="auto">
          <a:xfrm>
            <a:off x="152400" y="228600"/>
            <a:ext cx="1600200" cy="630322"/>
          </a:xfrm>
          <a:prstGeom prst="rect">
            <a:avLst/>
          </a:prstGeom>
          <a:noFill/>
          <a:ln w="9525">
            <a:noFill/>
            <a:miter lim="800000"/>
            <a:headEnd/>
            <a:tailEnd/>
          </a:ln>
          <a:effectLst/>
        </p:spPr>
      </p:pic>
      <p:sp>
        <p:nvSpPr>
          <p:cNvPr id="10" name="Rectangle 9"/>
          <p:cNvSpPr/>
          <p:nvPr userDrawn="1"/>
        </p:nvSpPr>
        <p:spPr>
          <a:xfrm flipV="1">
            <a:off x="1600200" y="457200"/>
            <a:ext cx="7543800" cy="76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0"/>
          <p:cNvSpPr/>
          <p:nvPr userDrawn="1"/>
        </p:nvSpPr>
        <p:spPr>
          <a:xfrm flipV="1">
            <a:off x="2057400" y="609600"/>
            <a:ext cx="7086600" cy="762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4" name="Text Placeholder 23"/>
          <p:cNvSpPr>
            <a:spLocks noGrp="1"/>
          </p:cNvSpPr>
          <p:nvPr>
            <p:ph type="body" sz="quarter" idx="10" hasCustomPrompt="1"/>
          </p:nvPr>
        </p:nvSpPr>
        <p:spPr>
          <a:xfrm>
            <a:off x="0" y="1905000"/>
            <a:ext cx="9144000" cy="1295400"/>
          </a:xfrm>
        </p:spPr>
        <p:txBody>
          <a:bodyPr>
            <a:normAutofit/>
          </a:bodyPr>
          <a:lstStyle>
            <a:lvl1pPr algn="ctr">
              <a:buNone/>
              <a:defRPr sz="3600" baseline="0">
                <a:latin typeface="Calibri" panose="020F0502020204030204" pitchFamily="34" charset="0"/>
                <a:cs typeface="Arial" pitchFamily="34" charset="0"/>
              </a:defRPr>
            </a:lvl1pPr>
          </a:lstStyle>
          <a:p>
            <a:pPr lvl="0"/>
            <a:r>
              <a:rPr lang="en-US" dirty="0"/>
              <a:t>Title</a:t>
            </a:r>
          </a:p>
        </p:txBody>
      </p:sp>
      <p:sp>
        <p:nvSpPr>
          <p:cNvPr id="26" name="Text Placeholder 25"/>
          <p:cNvSpPr>
            <a:spLocks noGrp="1"/>
          </p:cNvSpPr>
          <p:nvPr>
            <p:ph type="body" sz="quarter" idx="11" hasCustomPrompt="1"/>
          </p:nvPr>
        </p:nvSpPr>
        <p:spPr>
          <a:xfrm>
            <a:off x="0" y="4572000"/>
            <a:ext cx="9144000" cy="1066800"/>
          </a:xfrm>
        </p:spPr>
        <p:txBody>
          <a:bodyPr>
            <a:normAutofit/>
          </a:bodyPr>
          <a:lstStyle>
            <a:lvl1pPr algn="ctr">
              <a:buNone/>
              <a:defRPr sz="2800" baseline="0">
                <a:latin typeface="Calibri" panose="020F0502020204030204" pitchFamily="34" charset="0"/>
                <a:cs typeface="Arial" pitchFamily="34" charset="0"/>
              </a:defRPr>
            </a:lvl1pPr>
          </a:lstStyle>
          <a:p>
            <a:pPr lvl="0"/>
            <a:r>
              <a:rPr lang="en-US" sz="2400" dirty="0">
                <a:latin typeface="Arial" pitchFamily="34" charset="0"/>
                <a:cs typeface="Arial" pitchFamily="34" charset="0"/>
              </a:rPr>
              <a:t>Briefing for</a:t>
            </a:r>
          </a:p>
          <a:p>
            <a:pPr lvl="0"/>
            <a:r>
              <a:rPr lang="en-US" sz="2400" dirty="0">
                <a:latin typeface="Arial" pitchFamily="34" charset="0"/>
                <a:cs typeface="Arial" pitchFamily="34" charset="0"/>
              </a:rPr>
              <a:t>Date (as month day, year)</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4_Title and Content low">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lvl1pPr algn="l">
              <a:defRPr sz="3200">
                <a:latin typeface="Calibri" panose="020F0502020204030204" pitchFamily="34" charset="0"/>
                <a:cs typeface="Arial"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04800" y="1066800"/>
            <a:ext cx="8686800" cy="5334000"/>
          </a:xfrm>
        </p:spPr>
        <p:txBody>
          <a:bodyPr>
            <a:normAutofit/>
          </a:bodyPr>
          <a:lstStyle>
            <a:lvl1pPr>
              <a:buClr>
                <a:schemeClr val="accent1"/>
              </a:buClr>
              <a:buSzPct val="85000"/>
              <a:buFont typeface="Arial" pitchFamily="34" charset="0"/>
              <a:buChar char="►"/>
              <a:defRPr sz="2200">
                <a:latin typeface="Calibri" panose="020F0502020204030204" pitchFamily="34" charset="0"/>
                <a:cs typeface="Arial" pitchFamily="34" charset="0"/>
              </a:defRPr>
            </a:lvl1pPr>
            <a:lvl2pPr>
              <a:buClr>
                <a:schemeClr val="accent1">
                  <a:lumMod val="60000"/>
                  <a:lumOff val="40000"/>
                </a:schemeClr>
              </a:buClr>
              <a:buSzPct val="80000"/>
              <a:buFont typeface="Arial" pitchFamily="34" charset="0"/>
              <a:buChar char="►"/>
              <a:defRPr sz="2000">
                <a:latin typeface="Calibri" panose="020F0502020204030204" pitchFamily="34" charset="0"/>
                <a:cs typeface="Arial" pitchFamily="34" charset="0"/>
              </a:defRPr>
            </a:lvl2pPr>
            <a:lvl3pPr>
              <a:buClr>
                <a:schemeClr val="accent1">
                  <a:lumMod val="75000"/>
                </a:schemeClr>
              </a:buClr>
              <a:buSzPct val="110000"/>
              <a:buFont typeface="Arial" pitchFamily="34" charset="0"/>
              <a:buChar char="•"/>
              <a:defRPr sz="1800">
                <a:latin typeface="Calibri" panose="020F0502020204030204" pitchFamily="34" charset="0"/>
                <a:cs typeface="Arial"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6" name="Slide Number Placeholder 5"/>
          <p:cNvSpPr>
            <a:spLocks noGrp="1"/>
          </p:cNvSpPr>
          <p:nvPr>
            <p:ph type="sldNum" sz="quarter" idx="12"/>
          </p:nvPr>
        </p:nvSpPr>
        <p:spPr/>
        <p:txBody>
          <a:bodyPr/>
          <a:lstStyle/>
          <a:p>
            <a:fld id="{43BE43C1-65F0-4FE4-BADA-C47078FE10C5}" type="slidenum">
              <a:rPr lang="en-US" smtClean="0"/>
              <a:pPr/>
              <a:t>‹#›</a:t>
            </a:fld>
            <a:endParaRPr lang="en-US" dirty="0"/>
          </a:p>
        </p:txBody>
      </p:sp>
      <p:sp>
        <p:nvSpPr>
          <p:cNvPr id="9" name="Rectangle 8"/>
          <p:cNvSpPr/>
          <p:nvPr userDrawn="1"/>
        </p:nvSpPr>
        <p:spPr>
          <a:xfrm>
            <a:off x="304800" y="838200"/>
            <a:ext cx="8534400" cy="76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TextBox 5"/>
          <p:cNvSpPr txBox="1">
            <a:spLocks noChangeArrowheads="1"/>
          </p:cNvSpPr>
          <p:nvPr userDrawn="1"/>
        </p:nvSpPr>
        <p:spPr bwMode="auto">
          <a:xfrm>
            <a:off x="1828800" y="6581001"/>
            <a:ext cx="5410200" cy="261610"/>
          </a:xfrm>
          <a:prstGeom prst="rect">
            <a:avLst/>
          </a:prstGeom>
          <a:noFill/>
          <a:ln w="9525">
            <a:noFill/>
            <a:miter lim="800000"/>
            <a:headEnd/>
            <a:tailEnd/>
          </a:ln>
        </p:spPr>
        <p:txBody>
          <a:bodyPr wrap="square">
            <a:spAutoFit/>
          </a:bodyPr>
          <a:lstStyle/>
          <a:p>
            <a:r>
              <a:rPr lang="en-US" sz="1100" i="1" dirty="0"/>
              <a:t>Deliberative Materials – For Internal EPA Use Only – Do Not Cite, Quote, or Distribute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_Tables">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lvl1pPr algn="l">
              <a:defRPr sz="3200">
                <a:latin typeface="Calibri" panose="020F0502020204030204" pitchFamily="34" charset="0"/>
                <a:cs typeface="Arial" pitchFamily="34" charset="0"/>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43BE43C1-65F0-4FE4-BADA-C47078FE10C5}" type="slidenum">
              <a:rPr lang="en-US" smtClean="0"/>
              <a:pPr/>
              <a:t>‹#›</a:t>
            </a:fld>
            <a:endParaRPr lang="en-US" dirty="0"/>
          </a:p>
        </p:txBody>
      </p:sp>
      <p:sp>
        <p:nvSpPr>
          <p:cNvPr id="8" name="Table Placeholder 7"/>
          <p:cNvSpPr>
            <a:spLocks noGrp="1"/>
          </p:cNvSpPr>
          <p:nvPr>
            <p:ph type="tbl" sz="quarter" idx="13"/>
          </p:nvPr>
        </p:nvSpPr>
        <p:spPr>
          <a:xfrm>
            <a:off x="381000" y="914400"/>
            <a:ext cx="8534400" cy="5334000"/>
          </a:xfrm>
        </p:spPr>
        <p:txBody>
          <a:bodyPr/>
          <a:lstStyle>
            <a:lvl1pPr>
              <a:buNone/>
              <a:defRPr/>
            </a:lvl1pPr>
          </a:lstStyle>
          <a:p>
            <a:r>
              <a:rPr lang="en-US" dirty="0"/>
              <a:t>Click icon to add table</a:t>
            </a:r>
          </a:p>
        </p:txBody>
      </p:sp>
      <p:sp>
        <p:nvSpPr>
          <p:cNvPr id="6" name="Rectangle 5"/>
          <p:cNvSpPr/>
          <p:nvPr userDrawn="1"/>
        </p:nvSpPr>
        <p:spPr>
          <a:xfrm>
            <a:off x="304800" y="762000"/>
            <a:ext cx="8534400" cy="76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TextBox 5"/>
          <p:cNvSpPr txBox="1">
            <a:spLocks noChangeArrowheads="1"/>
          </p:cNvSpPr>
          <p:nvPr userDrawn="1"/>
        </p:nvSpPr>
        <p:spPr bwMode="auto">
          <a:xfrm>
            <a:off x="1752600" y="6567815"/>
            <a:ext cx="5410200" cy="261610"/>
          </a:xfrm>
          <a:prstGeom prst="rect">
            <a:avLst/>
          </a:prstGeom>
          <a:noFill/>
          <a:ln w="9525">
            <a:noFill/>
            <a:miter lim="800000"/>
            <a:headEnd/>
            <a:tailEnd/>
          </a:ln>
        </p:spPr>
        <p:txBody>
          <a:bodyPr wrap="square">
            <a:spAutoFit/>
          </a:bodyPr>
          <a:lstStyle/>
          <a:p>
            <a:pPr algn="ctr"/>
            <a:r>
              <a:rPr lang="en-US" sz="1100" i="1" dirty="0">
                <a:latin typeface="Calibri" panose="020F0502020204030204" pitchFamily="34" charset="0"/>
                <a:cs typeface="Arial" pitchFamily="34" charset="0"/>
              </a:rPr>
              <a:t>Deliberative –</a:t>
            </a:r>
            <a:r>
              <a:rPr lang="en-US" sz="1100" i="1" baseline="0" dirty="0">
                <a:latin typeface="Calibri" panose="020F0502020204030204" pitchFamily="34" charset="0"/>
                <a:cs typeface="Arial" pitchFamily="34" charset="0"/>
              </a:rPr>
              <a:t> </a:t>
            </a:r>
            <a:r>
              <a:rPr lang="en-US" sz="1100" i="1" dirty="0">
                <a:latin typeface="Calibri" panose="020F0502020204030204" pitchFamily="34" charset="0"/>
                <a:cs typeface="Arial" pitchFamily="34" charset="0"/>
              </a:rPr>
              <a:t>Do Not Cite or Quote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E43C1-65F0-4FE4-BADA-C47078FE10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9" r:id="rId2"/>
    <p:sldLayoutId id="2147483654"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2426772"/>
            <a:ext cx="9144000" cy="1307028"/>
          </a:xfrm>
        </p:spPr>
        <p:txBody>
          <a:bodyPr>
            <a:normAutofit/>
          </a:bodyPr>
          <a:lstStyle/>
          <a:p>
            <a:r>
              <a:rPr lang="en-US" sz="4400" dirty="0"/>
              <a:t>Air Toxics Strategy</a:t>
            </a:r>
          </a:p>
        </p:txBody>
      </p:sp>
      <p:sp>
        <p:nvSpPr>
          <p:cNvPr id="3" name="Text Placeholder 2"/>
          <p:cNvSpPr>
            <a:spLocks noGrp="1"/>
          </p:cNvSpPr>
          <p:nvPr>
            <p:ph type="body" sz="quarter" idx="11"/>
          </p:nvPr>
        </p:nvSpPr>
        <p:spPr>
          <a:xfrm>
            <a:off x="-76200" y="3810000"/>
            <a:ext cx="9144000" cy="1066800"/>
          </a:xfrm>
        </p:spPr>
        <p:txBody>
          <a:bodyPr>
            <a:normAutofit fontScale="92500" lnSpcReduction="10000"/>
          </a:bodyPr>
          <a:lstStyle/>
          <a:p>
            <a:pPr>
              <a:defRPr/>
            </a:pPr>
            <a:endParaRPr lang="en-US" sz="500" dirty="0"/>
          </a:p>
          <a:p>
            <a:r>
              <a:rPr lang="en-US" dirty="0"/>
              <a:t>Presentation for OAQPS Group Leaders</a:t>
            </a:r>
            <a:endParaRPr lang="en-US" sz="2800" dirty="0"/>
          </a:p>
          <a:p>
            <a:r>
              <a:rPr lang="en-US" dirty="0"/>
              <a:t>September 14, </a:t>
            </a:r>
            <a:r>
              <a:rPr lang="en-US" sz="2800" dirty="0"/>
              <a:t>2020</a:t>
            </a:r>
          </a:p>
        </p:txBody>
      </p:sp>
      <p:sp>
        <p:nvSpPr>
          <p:cNvPr id="4" name="TextBox 3">
            <a:extLst>
              <a:ext uri="{FF2B5EF4-FFF2-40B4-BE49-F238E27FC236}">
                <a16:creationId xmlns:a16="http://schemas.microsoft.com/office/drawing/2014/main" id="{7FE423DD-55D2-4E76-A9A7-97079753DCEE}"/>
              </a:ext>
            </a:extLst>
          </p:cNvPr>
          <p:cNvSpPr txBox="1"/>
          <p:nvPr/>
        </p:nvSpPr>
        <p:spPr>
          <a:xfrm>
            <a:off x="1981200" y="6477000"/>
            <a:ext cx="6858000" cy="276999"/>
          </a:xfrm>
          <a:prstGeom prst="rect">
            <a:avLst/>
          </a:prstGeom>
          <a:noFill/>
        </p:spPr>
        <p:txBody>
          <a:bodyPr wrap="square" rtlCol="0">
            <a:spAutoFit/>
          </a:bodyPr>
          <a:lstStyle/>
          <a:p>
            <a:r>
              <a:rPr lang="en-US" sz="1200" i="1" dirty="0"/>
              <a:t>Deliberative Materials – For Internal EPA Use Only – Do Not Cite, Quote, or Distribute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838200"/>
          </a:xfrm>
        </p:spPr>
        <p:txBody>
          <a:bodyPr>
            <a:normAutofit/>
          </a:bodyPr>
          <a:lstStyle/>
          <a:p>
            <a:r>
              <a:rPr lang="en-US" dirty="0">
                <a:latin typeface="+mj-lt"/>
              </a:rPr>
              <a:t>Key Components</a:t>
            </a:r>
          </a:p>
        </p:txBody>
      </p:sp>
      <p:sp>
        <p:nvSpPr>
          <p:cNvPr id="3" name="Content Placeholder 2"/>
          <p:cNvSpPr>
            <a:spLocks noGrp="1"/>
          </p:cNvSpPr>
          <p:nvPr>
            <p:ph idx="1"/>
          </p:nvPr>
        </p:nvSpPr>
        <p:spPr>
          <a:xfrm>
            <a:off x="304800" y="990600"/>
            <a:ext cx="8686800" cy="5654675"/>
          </a:xfrm>
        </p:spPr>
        <p:txBody>
          <a:bodyPr vert="horz" lIns="91440" tIns="45720" rIns="91440" bIns="45720" rtlCol="0" anchor="t">
            <a:normAutofit fontScale="85000" lnSpcReduction="10000"/>
          </a:bodyPr>
          <a:lstStyle/>
          <a:p>
            <a:pPr lvl="0"/>
            <a:r>
              <a:rPr lang="en-US" sz="2500" dirty="0"/>
              <a:t>Identification and Prioritization of Air Toxics Issues</a:t>
            </a:r>
          </a:p>
          <a:p>
            <a:pPr lvl="1">
              <a:lnSpc>
                <a:spcPct val="120000"/>
              </a:lnSpc>
              <a:spcBef>
                <a:spcPts val="480"/>
              </a:spcBef>
            </a:pPr>
            <a:r>
              <a:rPr lang="en-US" sz="2100" dirty="0"/>
              <a:t>Implement a new, cross-office systematic process for identifying and addressing new and emerging air toxics issues and elevating to management for decision making in collaboration with Regional Offices.</a:t>
            </a:r>
          </a:p>
          <a:p>
            <a:pPr lvl="1">
              <a:lnSpc>
                <a:spcPct val="120000"/>
              </a:lnSpc>
              <a:spcBef>
                <a:spcPts val="480"/>
              </a:spcBef>
            </a:pPr>
            <a:r>
              <a:rPr lang="en-US" sz="2100" dirty="0"/>
              <a:t>Apply criteria for prioritization of air toxics issues to help inform decision making. </a:t>
            </a:r>
          </a:p>
          <a:p>
            <a:pPr lvl="0"/>
            <a:r>
              <a:rPr lang="en-US" sz="2500" dirty="0"/>
              <a:t>Air Toxics Data Analytics</a:t>
            </a:r>
          </a:p>
          <a:p>
            <a:pPr lvl="1">
              <a:lnSpc>
                <a:spcPct val="120000"/>
              </a:lnSpc>
              <a:spcBef>
                <a:spcPts val="480"/>
              </a:spcBef>
            </a:pPr>
            <a:r>
              <a:rPr lang="en-US" sz="2100" dirty="0"/>
              <a:t>Implement a process for planning, prioritizing, and steering air toxics data analytics efforts.</a:t>
            </a:r>
          </a:p>
          <a:p>
            <a:pPr lvl="1">
              <a:lnSpc>
                <a:spcPct val="120000"/>
              </a:lnSpc>
              <a:spcBef>
                <a:spcPts val="480"/>
              </a:spcBef>
            </a:pPr>
            <a:r>
              <a:rPr lang="en-US" sz="2100" dirty="0"/>
              <a:t>Examine current data streams and processes (e.g., for emissions, monitoring, toxicity, sensor, and compliance data) and data development and assessment tools (e.g., monitoring and source test methods, models)</a:t>
            </a:r>
          </a:p>
          <a:p>
            <a:pPr lvl="1">
              <a:lnSpc>
                <a:spcPct val="120000"/>
              </a:lnSpc>
              <a:spcBef>
                <a:spcPts val="480"/>
              </a:spcBef>
            </a:pPr>
            <a:r>
              <a:rPr lang="en-US" sz="2100" dirty="0"/>
              <a:t>Develop analyses and tools that can support EPA, regulatory partners, and stakeholders in identifying, prioritizing and addressing air toxics issues and assessing progress towards program goals.</a:t>
            </a:r>
          </a:p>
          <a:p>
            <a:pPr lvl="1">
              <a:lnSpc>
                <a:spcPct val="120000"/>
              </a:lnSpc>
              <a:spcBef>
                <a:spcPts val="480"/>
              </a:spcBef>
            </a:pPr>
            <a:r>
              <a:rPr lang="en-US" sz="2100" dirty="0"/>
              <a:t>Create a more robust OAQPS IT data management system that promotes sharing of air toxics data and uses current technology to store and maintain data.</a:t>
            </a:r>
          </a:p>
          <a:p>
            <a:pPr lvl="1"/>
            <a:endParaRPr lang="en-US" dirty="0"/>
          </a:p>
        </p:txBody>
      </p:sp>
      <p:sp>
        <p:nvSpPr>
          <p:cNvPr id="4" name="Slide Number Placeholder 3"/>
          <p:cNvSpPr>
            <a:spLocks noGrp="1"/>
          </p:cNvSpPr>
          <p:nvPr>
            <p:ph type="sldNum" sz="quarter" idx="12"/>
          </p:nvPr>
        </p:nvSpPr>
        <p:spPr/>
        <p:txBody>
          <a:bodyPr/>
          <a:lstStyle/>
          <a:p>
            <a:fld id="{43BE43C1-65F0-4FE4-BADA-C47078FE10C5}" type="slidenum">
              <a:rPr lang="en-US" smtClean="0"/>
              <a:pPr/>
              <a:t>10</a:t>
            </a:fld>
            <a:endParaRPr lang="en-US" dirty="0"/>
          </a:p>
        </p:txBody>
      </p:sp>
    </p:spTree>
    <p:extLst>
      <p:ext uri="{BB962C8B-B14F-4D97-AF65-F5344CB8AC3E}">
        <p14:creationId xmlns:p14="http://schemas.microsoft.com/office/powerpoint/2010/main" val="1505918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838200"/>
          </a:xfrm>
        </p:spPr>
        <p:txBody>
          <a:bodyPr>
            <a:normAutofit/>
          </a:bodyPr>
          <a:lstStyle/>
          <a:p>
            <a:r>
              <a:rPr lang="en-US" dirty="0">
                <a:latin typeface="+mj-lt"/>
              </a:rPr>
              <a:t>Key Components  </a:t>
            </a:r>
            <a:r>
              <a:rPr lang="en-US" sz="2800" dirty="0">
                <a:latin typeface="+mj-lt"/>
              </a:rPr>
              <a:t>(</a:t>
            </a:r>
            <a:r>
              <a:rPr lang="en-US" sz="2800" i="1" dirty="0">
                <a:latin typeface="+mj-lt"/>
              </a:rPr>
              <a:t>continued</a:t>
            </a:r>
            <a:r>
              <a:rPr lang="en-US" sz="2800" dirty="0">
                <a:latin typeface="+mj-lt"/>
              </a:rPr>
              <a:t>)</a:t>
            </a:r>
          </a:p>
        </p:txBody>
      </p:sp>
      <p:sp>
        <p:nvSpPr>
          <p:cNvPr id="3" name="Content Placeholder 2"/>
          <p:cNvSpPr>
            <a:spLocks noGrp="1"/>
          </p:cNvSpPr>
          <p:nvPr>
            <p:ph idx="1"/>
          </p:nvPr>
        </p:nvSpPr>
        <p:spPr/>
        <p:txBody>
          <a:bodyPr vert="horz" lIns="91440" tIns="45720" rIns="91440" bIns="45720" rtlCol="0" anchor="t">
            <a:normAutofit/>
          </a:bodyPr>
          <a:lstStyle/>
          <a:p>
            <a:pPr lvl="0"/>
            <a:r>
              <a:rPr lang="en-US" sz="2300" dirty="0"/>
              <a:t>Management and Mitigation of Air Toxics</a:t>
            </a:r>
          </a:p>
          <a:p>
            <a:pPr lvl="1"/>
            <a:r>
              <a:rPr lang="en-US" dirty="0"/>
              <a:t>Expand the process for planning, prioritizing, and steering the management and mitigation of air toxics beyond regulatory approaches.  </a:t>
            </a:r>
          </a:p>
          <a:p>
            <a:pPr lvl="1"/>
            <a:r>
              <a:rPr lang="en-US" dirty="0"/>
              <a:t>Proactively engage within EPA, with regulatory partners, and with stakeholders to obtain data and program information, as well as identify potentially portable tools to support regulatory development.</a:t>
            </a:r>
          </a:p>
          <a:p>
            <a:pPr lvl="1"/>
            <a:r>
              <a:rPr lang="en-US" dirty="0"/>
              <a:t>Improve information sharing and collaboration throughout the action development process.</a:t>
            </a:r>
          </a:p>
          <a:p>
            <a:pPr lvl="0"/>
            <a:r>
              <a:rPr lang="en-US" sz="2300" dirty="0"/>
              <a:t>Outreach and Implementation</a:t>
            </a:r>
          </a:p>
          <a:p>
            <a:pPr lvl="1"/>
            <a:r>
              <a:rPr lang="en-US" dirty="0"/>
              <a:t>Integrate air toxics technical support, outreach and education into our air toxics work in a more systematic manner to provide improved information sharing and support to our regulatory partners and stakeholders.</a:t>
            </a:r>
          </a:p>
          <a:p>
            <a:pPr lvl="1"/>
            <a:r>
              <a:rPr lang="en-US" dirty="0"/>
              <a:t>Build infrastructure and capacity to support early engagement and risk communication in high stakes and potentially controversial situations.</a:t>
            </a:r>
          </a:p>
          <a:p>
            <a:pPr lvl="0"/>
            <a:endParaRPr lang="en-US" dirty="0"/>
          </a:p>
          <a:p>
            <a:pPr lvl="1"/>
            <a:endParaRPr lang="en-US" dirty="0"/>
          </a:p>
        </p:txBody>
      </p:sp>
      <p:sp>
        <p:nvSpPr>
          <p:cNvPr id="4" name="Slide Number Placeholder 3"/>
          <p:cNvSpPr>
            <a:spLocks noGrp="1"/>
          </p:cNvSpPr>
          <p:nvPr>
            <p:ph type="sldNum" sz="quarter" idx="12"/>
          </p:nvPr>
        </p:nvSpPr>
        <p:spPr/>
        <p:txBody>
          <a:bodyPr/>
          <a:lstStyle/>
          <a:p>
            <a:fld id="{43BE43C1-65F0-4FE4-BADA-C47078FE10C5}" type="slidenum">
              <a:rPr lang="en-US" smtClean="0"/>
              <a:pPr/>
              <a:t>11</a:t>
            </a:fld>
            <a:endParaRPr lang="en-US" dirty="0"/>
          </a:p>
        </p:txBody>
      </p:sp>
    </p:spTree>
    <p:extLst>
      <p:ext uri="{BB962C8B-B14F-4D97-AF65-F5344CB8AC3E}">
        <p14:creationId xmlns:p14="http://schemas.microsoft.com/office/powerpoint/2010/main" val="531040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838200"/>
          </a:xfrm>
        </p:spPr>
        <p:txBody>
          <a:bodyPr>
            <a:normAutofit/>
          </a:bodyPr>
          <a:lstStyle/>
          <a:p>
            <a:r>
              <a:rPr lang="en-US" dirty="0">
                <a:latin typeface="+mj-lt"/>
              </a:rPr>
              <a:t>Expected Results</a:t>
            </a:r>
          </a:p>
        </p:txBody>
      </p:sp>
      <p:sp>
        <p:nvSpPr>
          <p:cNvPr id="3" name="Content Placeholder 2"/>
          <p:cNvSpPr>
            <a:spLocks noGrp="1"/>
          </p:cNvSpPr>
          <p:nvPr>
            <p:ph idx="1"/>
          </p:nvPr>
        </p:nvSpPr>
        <p:spPr/>
        <p:txBody>
          <a:bodyPr vert="horz" lIns="91440" tIns="45720" rIns="91440" bIns="45720" rtlCol="0" anchor="t">
            <a:normAutofit/>
          </a:bodyPr>
          <a:lstStyle/>
          <a:p>
            <a:pPr lvl="0"/>
            <a:r>
              <a:rPr lang="en-US" sz="2300" dirty="0"/>
              <a:t>Proactively identifying and addressing air toxics issues before they become problems.</a:t>
            </a:r>
          </a:p>
          <a:p>
            <a:pPr lvl="1"/>
            <a:r>
              <a:rPr lang="en-US" sz="2100" dirty="0"/>
              <a:t>Avoid surprises.</a:t>
            </a:r>
          </a:p>
          <a:p>
            <a:pPr lvl="1"/>
            <a:r>
              <a:rPr lang="en-US" sz="2100" dirty="0"/>
              <a:t>Manage the response – and the messaging.</a:t>
            </a:r>
          </a:p>
          <a:p>
            <a:pPr lvl="0"/>
            <a:r>
              <a:rPr lang="en-US" sz="2300" dirty="0"/>
              <a:t>Better outcomes (due to addressing air toxics issues in a systematic manner), including:</a:t>
            </a:r>
          </a:p>
          <a:p>
            <a:pPr lvl="1"/>
            <a:r>
              <a:rPr lang="en-US" dirty="0"/>
              <a:t>Improved public health protection and outcomes for communities, including minority, low-income, and indigenous communities.</a:t>
            </a:r>
          </a:p>
          <a:p>
            <a:pPr lvl="1"/>
            <a:r>
              <a:rPr lang="en-US" dirty="0"/>
              <a:t>Approaches that are appropriately scaled to the issue and coordinated, as necessary, nationally.</a:t>
            </a:r>
          </a:p>
          <a:p>
            <a:pPr lvl="1"/>
            <a:r>
              <a:rPr lang="en-US" dirty="0"/>
              <a:t>Efficiencies in the regulatory program, with smarter rules and targeted emission reductions.</a:t>
            </a:r>
          </a:p>
          <a:p>
            <a:pPr marL="457200" lvl="1" indent="0">
              <a:buNone/>
            </a:pPr>
            <a:endParaRPr lang="en-US" dirty="0"/>
          </a:p>
          <a:p>
            <a:pPr lvl="1"/>
            <a:endParaRPr lang="en-US" dirty="0"/>
          </a:p>
        </p:txBody>
      </p:sp>
      <p:sp>
        <p:nvSpPr>
          <p:cNvPr id="4" name="Slide Number Placeholder 3"/>
          <p:cNvSpPr>
            <a:spLocks noGrp="1"/>
          </p:cNvSpPr>
          <p:nvPr>
            <p:ph type="sldNum" sz="quarter" idx="12"/>
          </p:nvPr>
        </p:nvSpPr>
        <p:spPr/>
        <p:txBody>
          <a:bodyPr/>
          <a:lstStyle/>
          <a:p>
            <a:fld id="{43BE43C1-65F0-4FE4-BADA-C47078FE10C5}" type="slidenum">
              <a:rPr lang="en-US" smtClean="0"/>
              <a:pPr/>
              <a:t>12</a:t>
            </a:fld>
            <a:endParaRPr lang="en-US" dirty="0"/>
          </a:p>
        </p:txBody>
      </p:sp>
    </p:spTree>
    <p:extLst>
      <p:ext uri="{BB962C8B-B14F-4D97-AF65-F5344CB8AC3E}">
        <p14:creationId xmlns:p14="http://schemas.microsoft.com/office/powerpoint/2010/main" val="3615301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838200"/>
          </a:xfrm>
        </p:spPr>
        <p:txBody>
          <a:bodyPr>
            <a:normAutofit/>
          </a:bodyPr>
          <a:lstStyle/>
          <a:p>
            <a:r>
              <a:rPr lang="en-US" dirty="0">
                <a:latin typeface="+mj-lt"/>
              </a:rPr>
              <a:t>Next Steps</a:t>
            </a:r>
          </a:p>
        </p:txBody>
      </p:sp>
      <p:sp>
        <p:nvSpPr>
          <p:cNvPr id="3" name="Content Placeholder 2"/>
          <p:cNvSpPr>
            <a:spLocks noGrp="1"/>
          </p:cNvSpPr>
          <p:nvPr>
            <p:ph idx="1"/>
          </p:nvPr>
        </p:nvSpPr>
        <p:spPr>
          <a:xfrm>
            <a:off x="304800" y="1066800"/>
            <a:ext cx="8382000" cy="5334000"/>
          </a:xfrm>
        </p:spPr>
        <p:txBody>
          <a:bodyPr vert="horz" lIns="91440" tIns="45720" rIns="91440" bIns="45720" rtlCol="0" anchor="t">
            <a:normAutofit/>
          </a:bodyPr>
          <a:lstStyle/>
          <a:p>
            <a:pPr lvl="0"/>
            <a:r>
              <a:rPr lang="en-US" dirty="0"/>
              <a:t>We will send you the draft strategy document later today.</a:t>
            </a:r>
          </a:p>
          <a:p>
            <a:pPr lvl="0"/>
            <a:r>
              <a:rPr lang="en-US" dirty="0"/>
              <a:t>ADD review of the draft strategy September 14</a:t>
            </a:r>
            <a:r>
              <a:rPr lang="en-US" baseline="30000" dirty="0"/>
              <a:t>th</a:t>
            </a:r>
            <a:r>
              <a:rPr lang="en-US" dirty="0"/>
              <a:t> - October 2</a:t>
            </a:r>
            <a:r>
              <a:rPr lang="en-US" baseline="30000" dirty="0"/>
              <a:t>nd</a:t>
            </a:r>
            <a:r>
              <a:rPr lang="en-US" dirty="0"/>
              <a:t>.</a:t>
            </a:r>
          </a:p>
          <a:p>
            <a:pPr lvl="1"/>
            <a:r>
              <a:rPr lang="en-US" dirty="0"/>
              <a:t>We have set up a follow-up call on September 24</a:t>
            </a:r>
            <a:r>
              <a:rPr lang="en-US" baseline="30000" dirty="0"/>
              <a:t>th</a:t>
            </a:r>
            <a:r>
              <a:rPr lang="en-US" dirty="0"/>
              <a:t>.</a:t>
            </a:r>
          </a:p>
          <a:p>
            <a:pPr lvl="0"/>
            <a:r>
              <a:rPr lang="en-US" dirty="0"/>
              <a:t>We will revise the strategy and provide the final strategy document. </a:t>
            </a:r>
          </a:p>
          <a:p>
            <a:pPr lvl="0"/>
            <a:r>
              <a:rPr lang="en-US" dirty="0"/>
              <a:t>Engage with state, local and tribal air partners.</a:t>
            </a:r>
          </a:p>
          <a:p>
            <a:pPr lvl="0"/>
            <a:r>
              <a:rPr lang="en-US" dirty="0"/>
              <a:t>Engage with key stakeholder groups.</a:t>
            </a:r>
          </a:p>
        </p:txBody>
      </p:sp>
      <p:sp>
        <p:nvSpPr>
          <p:cNvPr id="4" name="Slide Number Placeholder 3"/>
          <p:cNvSpPr>
            <a:spLocks noGrp="1"/>
          </p:cNvSpPr>
          <p:nvPr>
            <p:ph type="sldNum" sz="quarter" idx="12"/>
          </p:nvPr>
        </p:nvSpPr>
        <p:spPr/>
        <p:txBody>
          <a:bodyPr/>
          <a:lstStyle/>
          <a:p>
            <a:fld id="{43BE43C1-65F0-4FE4-BADA-C47078FE10C5}" type="slidenum">
              <a:rPr lang="en-US" smtClean="0"/>
              <a:pPr/>
              <a:t>13</a:t>
            </a:fld>
            <a:endParaRPr lang="en-US" dirty="0"/>
          </a:p>
        </p:txBody>
      </p:sp>
    </p:spTree>
    <p:extLst>
      <p:ext uri="{BB962C8B-B14F-4D97-AF65-F5344CB8AC3E}">
        <p14:creationId xmlns:p14="http://schemas.microsoft.com/office/powerpoint/2010/main" val="791578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94F72-329D-4FAB-A7C0-15B39EBA62B3}"/>
              </a:ext>
            </a:extLst>
          </p:cNvPr>
          <p:cNvSpPr>
            <a:spLocks noGrp="1"/>
          </p:cNvSpPr>
          <p:nvPr>
            <p:ph type="title"/>
          </p:nvPr>
        </p:nvSpPr>
        <p:spPr/>
        <p:txBody>
          <a:bodyPr/>
          <a:lstStyle/>
          <a:p>
            <a:r>
              <a:rPr lang="en-US" dirty="0"/>
              <a:t>Recommended Teams and Council </a:t>
            </a:r>
          </a:p>
        </p:txBody>
      </p:sp>
      <p:sp>
        <p:nvSpPr>
          <p:cNvPr id="3" name="Content Placeholder 2">
            <a:extLst>
              <a:ext uri="{FF2B5EF4-FFF2-40B4-BE49-F238E27FC236}">
                <a16:creationId xmlns:a16="http://schemas.microsoft.com/office/drawing/2014/main" id="{8F396B23-91F0-4533-8759-DA13017716B1}"/>
              </a:ext>
            </a:extLst>
          </p:cNvPr>
          <p:cNvSpPr>
            <a:spLocks noGrp="1"/>
          </p:cNvSpPr>
          <p:nvPr>
            <p:ph idx="1"/>
          </p:nvPr>
        </p:nvSpPr>
        <p:spPr/>
        <p:txBody>
          <a:bodyPr>
            <a:normAutofit/>
          </a:bodyPr>
          <a:lstStyle/>
          <a:p>
            <a:r>
              <a:rPr lang="en-US" sz="2100" b="1" dirty="0"/>
              <a:t>Air Toxics Council – </a:t>
            </a:r>
            <a:r>
              <a:rPr lang="en-US" sz="2100" dirty="0"/>
              <a:t>Advisory group for the three teams and makes recommendations to the OAQPS Office Director concerning air toxics priorities and issues.</a:t>
            </a:r>
          </a:p>
          <a:p>
            <a:r>
              <a:rPr lang="en-US" sz="2100" b="1" dirty="0"/>
              <a:t>Air Toxics Evaluation and Screening Team (ATEST) – </a:t>
            </a:r>
            <a:r>
              <a:rPr lang="en-US" sz="2100" dirty="0"/>
              <a:t>Point of contact for incoming air toxics issues. Will conduct preliminary analyses with available information and prepare recommendations to the Air Toxics Council for decision making. </a:t>
            </a:r>
          </a:p>
          <a:p>
            <a:r>
              <a:rPr lang="en-US" sz="2100" b="1" dirty="0"/>
              <a:t>Air Toxics Management and Mitigation Team – </a:t>
            </a:r>
            <a:r>
              <a:rPr lang="en-US" sz="2100" dirty="0"/>
              <a:t>Coordinating and planning team. Will recommend priorities and steer efforts to address management and mitigation of air toxics through collaborative regulatory and non-regulatory efforts and streamlined approaches.  </a:t>
            </a:r>
          </a:p>
          <a:p>
            <a:r>
              <a:rPr lang="en-US" sz="2100" b="1" dirty="0"/>
              <a:t>Air Toxics Data Analytics Team – </a:t>
            </a:r>
            <a:r>
              <a:rPr lang="en-US" sz="2100" dirty="0"/>
              <a:t>Coordinating and planning team. Will recommend priorities and steer efforts to ensure that the range of air toxics data collection, infrastructure, and analysis efforts across OAQPS support short-term and long-term air toxics program priorities.</a:t>
            </a:r>
          </a:p>
          <a:p>
            <a:endParaRPr lang="en-US" dirty="0"/>
          </a:p>
        </p:txBody>
      </p:sp>
      <p:sp>
        <p:nvSpPr>
          <p:cNvPr id="4" name="Slide Number Placeholder 3">
            <a:extLst>
              <a:ext uri="{FF2B5EF4-FFF2-40B4-BE49-F238E27FC236}">
                <a16:creationId xmlns:a16="http://schemas.microsoft.com/office/drawing/2014/main" id="{3ECBE25D-8CA1-4F5D-92F3-FB8EE44C06E5}"/>
              </a:ext>
            </a:extLst>
          </p:cNvPr>
          <p:cNvSpPr>
            <a:spLocks noGrp="1"/>
          </p:cNvSpPr>
          <p:nvPr>
            <p:ph type="sldNum" sz="quarter" idx="12"/>
          </p:nvPr>
        </p:nvSpPr>
        <p:spPr/>
        <p:txBody>
          <a:bodyPr/>
          <a:lstStyle/>
          <a:p>
            <a:fld id="{43BE43C1-65F0-4FE4-BADA-C47078FE10C5}" type="slidenum">
              <a:rPr lang="en-US" smtClean="0"/>
              <a:pPr/>
              <a:t>14</a:t>
            </a:fld>
            <a:endParaRPr lang="en-US" dirty="0"/>
          </a:p>
        </p:txBody>
      </p:sp>
    </p:spTree>
    <p:extLst>
      <p:ext uri="{BB962C8B-B14F-4D97-AF65-F5344CB8AC3E}">
        <p14:creationId xmlns:p14="http://schemas.microsoft.com/office/powerpoint/2010/main" val="920830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3EAB9-141C-4429-8F03-65D29575B9F2}"/>
              </a:ext>
            </a:extLst>
          </p:cNvPr>
          <p:cNvSpPr>
            <a:spLocks noGrp="1"/>
          </p:cNvSpPr>
          <p:nvPr>
            <p:ph type="title"/>
          </p:nvPr>
        </p:nvSpPr>
        <p:spPr/>
        <p:txBody>
          <a:bodyPr/>
          <a:lstStyle/>
          <a:p>
            <a:r>
              <a:rPr lang="en-US" dirty="0"/>
              <a:t>Air Toxics Strategy Team</a:t>
            </a:r>
          </a:p>
        </p:txBody>
      </p:sp>
      <p:sp>
        <p:nvSpPr>
          <p:cNvPr id="3" name="Content Placeholder 2">
            <a:extLst>
              <a:ext uri="{FF2B5EF4-FFF2-40B4-BE49-F238E27FC236}">
                <a16:creationId xmlns:a16="http://schemas.microsoft.com/office/drawing/2014/main" id="{6C362947-B277-41BF-8549-E99BB9BE4C3C}"/>
              </a:ext>
            </a:extLst>
          </p:cNvPr>
          <p:cNvSpPr>
            <a:spLocks noGrp="1"/>
          </p:cNvSpPr>
          <p:nvPr>
            <p:ph idx="1"/>
          </p:nvPr>
        </p:nvSpPr>
        <p:spPr/>
        <p:txBody>
          <a:bodyPr/>
          <a:lstStyle/>
          <a:p>
            <a:r>
              <a:rPr lang="en-US" sz="2400" dirty="0"/>
              <a:t>Coach</a:t>
            </a:r>
          </a:p>
          <a:p>
            <a:pPr lvl="1"/>
            <a:r>
              <a:rPr lang="en-US" dirty="0"/>
              <a:t>Anna Wood, DD, OID</a:t>
            </a:r>
          </a:p>
          <a:p>
            <a:r>
              <a:rPr lang="en-US" sz="2400" dirty="0"/>
              <a:t>Team members:</a:t>
            </a:r>
          </a:p>
          <a:p>
            <a:pPr lvl="1"/>
            <a:r>
              <a:rPr lang="en-US" dirty="0"/>
              <a:t>David Cozzie, SPPD</a:t>
            </a:r>
          </a:p>
          <a:p>
            <a:pPr lvl="1"/>
            <a:r>
              <a:rPr lang="en-US" dirty="0"/>
              <a:t>Bob Hetes, HEID</a:t>
            </a:r>
          </a:p>
          <a:p>
            <a:pPr lvl="1"/>
            <a:r>
              <a:rPr lang="en-US" dirty="0"/>
              <a:t>Laura McKelvey, OID</a:t>
            </a:r>
          </a:p>
          <a:p>
            <a:pPr lvl="1"/>
            <a:r>
              <a:rPr lang="en-US" dirty="0"/>
              <a:t>Kelly Rimer, HEID</a:t>
            </a:r>
          </a:p>
          <a:p>
            <a:pPr lvl="1"/>
            <a:r>
              <a:rPr lang="en-US" dirty="0"/>
              <a:t>Madeleine Strum, AQAD</a:t>
            </a:r>
          </a:p>
          <a:p>
            <a:pPr lvl="1"/>
            <a:r>
              <a:rPr lang="en-US" dirty="0"/>
              <a:t>Amy Vasu, HEID</a:t>
            </a:r>
          </a:p>
          <a:p>
            <a:pPr lvl="1"/>
            <a:r>
              <a:rPr lang="en-US" dirty="0"/>
              <a:t>Hillary Ward, SPPD</a:t>
            </a:r>
          </a:p>
          <a:p>
            <a:pPr lvl="1"/>
            <a:r>
              <a:rPr lang="en-US"/>
              <a:t>Nealson Watkins</a:t>
            </a:r>
            <a:r>
              <a:rPr lang="en-US" dirty="0"/>
              <a:t>, AQAD</a:t>
            </a:r>
          </a:p>
          <a:p>
            <a:pPr lvl="1"/>
            <a:r>
              <a:rPr lang="en-US" dirty="0"/>
              <a:t>Lew Weinstock, AQAD</a:t>
            </a:r>
          </a:p>
          <a:p>
            <a:pPr lvl="1"/>
            <a:endParaRPr lang="en-US" dirty="0"/>
          </a:p>
        </p:txBody>
      </p:sp>
      <p:sp>
        <p:nvSpPr>
          <p:cNvPr id="4" name="Slide Number Placeholder 3">
            <a:extLst>
              <a:ext uri="{FF2B5EF4-FFF2-40B4-BE49-F238E27FC236}">
                <a16:creationId xmlns:a16="http://schemas.microsoft.com/office/drawing/2014/main" id="{A5735739-F781-4373-918D-198F8723AD5D}"/>
              </a:ext>
            </a:extLst>
          </p:cNvPr>
          <p:cNvSpPr>
            <a:spLocks noGrp="1"/>
          </p:cNvSpPr>
          <p:nvPr>
            <p:ph type="sldNum" sz="quarter" idx="12"/>
          </p:nvPr>
        </p:nvSpPr>
        <p:spPr/>
        <p:txBody>
          <a:bodyPr/>
          <a:lstStyle/>
          <a:p>
            <a:fld id="{43BE43C1-65F0-4FE4-BADA-C47078FE10C5}" type="slidenum">
              <a:rPr lang="en-US" smtClean="0"/>
              <a:pPr/>
              <a:t>15</a:t>
            </a:fld>
            <a:endParaRPr lang="en-US" dirty="0"/>
          </a:p>
        </p:txBody>
      </p:sp>
    </p:spTree>
    <p:extLst>
      <p:ext uri="{BB962C8B-B14F-4D97-AF65-F5344CB8AC3E}">
        <p14:creationId xmlns:p14="http://schemas.microsoft.com/office/powerpoint/2010/main" val="1559489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534400" cy="838200"/>
          </a:xfrm>
        </p:spPr>
        <p:txBody>
          <a:bodyPr>
            <a:normAutofit/>
          </a:bodyPr>
          <a:lstStyle/>
          <a:p>
            <a:r>
              <a:rPr lang="en-US" dirty="0">
                <a:latin typeface="+mj-lt"/>
              </a:rPr>
              <a:t>Overview</a:t>
            </a:r>
          </a:p>
        </p:txBody>
      </p:sp>
      <p:sp>
        <p:nvSpPr>
          <p:cNvPr id="3" name="Content Placeholder 2"/>
          <p:cNvSpPr>
            <a:spLocks noGrp="1"/>
          </p:cNvSpPr>
          <p:nvPr>
            <p:ph idx="1"/>
          </p:nvPr>
        </p:nvSpPr>
        <p:spPr>
          <a:xfrm>
            <a:off x="228600" y="990600"/>
            <a:ext cx="8686800" cy="5530850"/>
          </a:xfrm>
        </p:spPr>
        <p:txBody>
          <a:bodyPr>
            <a:normAutofit fontScale="92500" lnSpcReduction="10000"/>
          </a:bodyPr>
          <a:lstStyle/>
          <a:p>
            <a:pPr>
              <a:lnSpc>
                <a:spcPct val="110000"/>
              </a:lnSpc>
              <a:spcBef>
                <a:spcPts val="400"/>
              </a:spcBef>
            </a:pPr>
            <a:r>
              <a:rPr lang="en-US" sz="2400" dirty="0"/>
              <a:t>We have been developing an Air Toxics Strategy to address air toxics more holistically and better operationalize the program.</a:t>
            </a:r>
          </a:p>
          <a:p>
            <a:pPr>
              <a:lnSpc>
                <a:spcPct val="110000"/>
              </a:lnSpc>
              <a:spcBef>
                <a:spcPts val="400"/>
              </a:spcBef>
            </a:pPr>
            <a:r>
              <a:rPr lang="en-US" sz="2400" dirty="0"/>
              <a:t>Our initial thoughts included:</a:t>
            </a:r>
          </a:p>
          <a:p>
            <a:pPr lvl="1"/>
            <a:r>
              <a:rPr lang="en-US" sz="2200" dirty="0"/>
              <a:t>Improving coordination with Agency partners to better facilitate addressing local and national issues.</a:t>
            </a:r>
          </a:p>
          <a:p>
            <a:pPr lvl="1"/>
            <a:r>
              <a:rPr lang="en-US" sz="2200" dirty="0"/>
              <a:t>Continuing our commitment to sound science and data for supporting air toxics activities.</a:t>
            </a:r>
          </a:p>
          <a:p>
            <a:pPr lvl="1"/>
            <a:r>
              <a:rPr lang="en-US" sz="2200" dirty="0"/>
              <a:t>Ensuring a systematic approach to identifying potential air toxics issues and solutions.</a:t>
            </a:r>
          </a:p>
          <a:p>
            <a:pPr>
              <a:lnSpc>
                <a:spcPct val="110000"/>
              </a:lnSpc>
              <a:spcBef>
                <a:spcPts val="400"/>
              </a:spcBef>
            </a:pPr>
            <a:r>
              <a:rPr lang="en-US" sz="2400" dirty="0"/>
              <a:t>We want to share what we have been doing to frame a vision and steps to achieving the vision.</a:t>
            </a:r>
          </a:p>
          <a:p>
            <a:pPr>
              <a:lnSpc>
                <a:spcPct val="110000"/>
              </a:lnSpc>
              <a:spcBef>
                <a:spcPts val="400"/>
              </a:spcBef>
            </a:pPr>
            <a:r>
              <a:rPr lang="en-US" sz="2400" dirty="0"/>
              <a:t>A focus of the strategy is to provide structure to the Air Toxics Program so that we can more effectively address air toxics issues, including environmental justice issues associated with air toxics.</a:t>
            </a:r>
          </a:p>
          <a:p>
            <a:pPr>
              <a:lnSpc>
                <a:spcPct val="110000"/>
              </a:lnSpc>
              <a:spcBef>
                <a:spcPts val="400"/>
              </a:spcBef>
            </a:pPr>
            <a:r>
              <a:rPr lang="en-US" sz="2400" dirty="0"/>
              <a:t>Success of the strategy depends on all of us working together, and that is reflected in the draft core principles.</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43BE43C1-65F0-4FE4-BADA-C47078FE10C5}" type="slidenum">
              <a:rPr lang="en-US" smtClean="0"/>
              <a:pPr/>
              <a:t>2</a:t>
            </a:fld>
            <a:endParaRPr lang="en-US" dirty="0"/>
          </a:p>
        </p:txBody>
      </p:sp>
    </p:spTree>
    <p:extLst>
      <p:ext uri="{BB962C8B-B14F-4D97-AF65-F5344CB8AC3E}">
        <p14:creationId xmlns:p14="http://schemas.microsoft.com/office/powerpoint/2010/main" val="483187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838200"/>
          </a:xfrm>
        </p:spPr>
        <p:txBody>
          <a:bodyPr>
            <a:normAutofit/>
          </a:bodyPr>
          <a:lstStyle/>
          <a:p>
            <a:r>
              <a:rPr lang="en-US" dirty="0">
                <a:latin typeface="+mj-lt"/>
              </a:rPr>
              <a:t>Vision for the Air Toxics Program</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sz="2400" u="sng" dirty="0"/>
              <a:t>Vision</a:t>
            </a:r>
            <a:r>
              <a:rPr lang="en-US" sz="2400" dirty="0"/>
              <a:t>: EPA is the recognized national leader in identifying and addressing existing, emerging, and future air toxics issues. </a:t>
            </a:r>
          </a:p>
          <a:p>
            <a:pPr marL="0" indent="0">
              <a:buNone/>
            </a:pPr>
            <a:endParaRPr lang="en-US" sz="600" dirty="0"/>
          </a:p>
          <a:p>
            <a:pPr lvl="0"/>
            <a:r>
              <a:rPr lang="en-US" dirty="0"/>
              <a:t>We effectively and efficiently meet CAA statutory and legal obligations.</a:t>
            </a:r>
          </a:p>
          <a:p>
            <a:pPr lvl="0"/>
            <a:r>
              <a:rPr lang="en-US" dirty="0"/>
              <a:t>We are the recognized center of expertise for technical analyses and for identifying and implementing creative, forward-thinking technical and policy solutions.</a:t>
            </a:r>
          </a:p>
          <a:p>
            <a:pPr lvl="0"/>
            <a:r>
              <a:rPr lang="en-US" dirty="0"/>
              <a:t>We are a trusted convenor of our regulatory partners and stakeholders for collaboration on identifying and implementing solutions.</a:t>
            </a:r>
          </a:p>
          <a:p>
            <a:pPr lvl="0"/>
            <a:r>
              <a:rPr lang="en-US" dirty="0"/>
              <a:t>We coordinate and communicate effectively within EPA and with our regulatory partners and stakeholders.</a:t>
            </a:r>
          </a:p>
          <a:p>
            <a:pPr lvl="0"/>
            <a:r>
              <a:rPr lang="en-US" dirty="0"/>
              <a:t>The organization works together seamlessly to achieve clear, shared goals.</a:t>
            </a:r>
          </a:p>
        </p:txBody>
      </p:sp>
      <p:sp>
        <p:nvSpPr>
          <p:cNvPr id="4" name="Slide Number Placeholder 3"/>
          <p:cNvSpPr>
            <a:spLocks noGrp="1"/>
          </p:cNvSpPr>
          <p:nvPr>
            <p:ph type="sldNum" sz="quarter" idx="12"/>
          </p:nvPr>
        </p:nvSpPr>
        <p:spPr/>
        <p:txBody>
          <a:bodyPr/>
          <a:lstStyle/>
          <a:p>
            <a:fld id="{43BE43C1-65F0-4FE4-BADA-C47078FE10C5}" type="slidenum">
              <a:rPr lang="en-US" smtClean="0"/>
              <a:pPr/>
              <a:t>3</a:t>
            </a:fld>
            <a:endParaRPr lang="en-US" dirty="0"/>
          </a:p>
        </p:txBody>
      </p:sp>
    </p:spTree>
    <p:extLst>
      <p:ext uri="{BB962C8B-B14F-4D97-AF65-F5344CB8AC3E}">
        <p14:creationId xmlns:p14="http://schemas.microsoft.com/office/powerpoint/2010/main" val="1837068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D2A41-B9D7-4112-A983-999A2AEE5CA0}"/>
              </a:ext>
            </a:extLst>
          </p:cNvPr>
          <p:cNvSpPr>
            <a:spLocks noGrp="1"/>
          </p:cNvSpPr>
          <p:nvPr>
            <p:ph type="title"/>
          </p:nvPr>
        </p:nvSpPr>
        <p:spPr/>
        <p:txBody>
          <a:bodyPr/>
          <a:lstStyle/>
          <a:p>
            <a:r>
              <a:rPr lang="en-US" dirty="0"/>
              <a:t>Achieving the Vision for the Air Toxics Program</a:t>
            </a:r>
          </a:p>
        </p:txBody>
      </p:sp>
      <p:sp>
        <p:nvSpPr>
          <p:cNvPr id="3" name="Content Placeholder 2">
            <a:extLst>
              <a:ext uri="{FF2B5EF4-FFF2-40B4-BE49-F238E27FC236}">
                <a16:creationId xmlns:a16="http://schemas.microsoft.com/office/drawing/2014/main" id="{E0DE36DC-F958-45A4-BF01-348F6FFBCC41}"/>
              </a:ext>
            </a:extLst>
          </p:cNvPr>
          <p:cNvSpPr>
            <a:spLocks noGrp="1"/>
          </p:cNvSpPr>
          <p:nvPr>
            <p:ph idx="1"/>
          </p:nvPr>
        </p:nvSpPr>
        <p:spPr>
          <a:xfrm>
            <a:off x="228600" y="1022350"/>
            <a:ext cx="8686800" cy="5334000"/>
          </a:xfrm>
        </p:spPr>
        <p:txBody>
          <a:bodyPr>
            <a:normAutofit fontScale="92500"/>
          </a:bodyPr>
          <a:lstStyle/>
          <a:p>
            <a:pPr marL="0" lvl="0" indent="0">
              <a:buNone/>
            </a:pPr>
            <a:r>
              <a:rPr lang="en-US" sz="2600" dirty="0"/>
              <a:t>Achieving this vision will require:</a:t>
            </a:r>
          </a:p>
          <a:p>
            <a:pPr lvl="0"/>
            <a:r>
              <a:rPr lang="en-US" dirty="0"/>
              <a:t>Strong partnerships and frequent engagement to ensure well-organized and effective communication and collaboration within EPA, with our regulatory partners, and with stakeholders.</a:t>
            </a:r>
          </a:p>
          <a:p>
            <a:pPr lvl="0"/>
            <a:r>
              <a:rPr lang="en-US" dirty="0"/>
              <a:t>Roles and responsibilities that are clearly defined at the organizational and staff levels.</a:t>
            </a:r>
          </a:p>
          <a:p>
            <a:pPr lvl="0"/>
            <a:r>
              <a:rPr lang="en-US" dirty="0"/>
              <a:t>Well-organized plan for proactively and efficiently meeting CAA statutory and legal obligations. </a:t>
            </a:r>
          </a:p>
          <a:p>
            <a:pPr lvl="0"/>
            <a:r>
              <a:rPr lang="en-US" dirty="0"/>
              <a:t>Standard processes and procedures for investigating air toxics issues and identifying appropriate follow up measures for decision makers to consider.</a:t>
            </a:r>
          </a:p>
          <a:p>
            <a:pPr lvl="0"/>
            <a:r>
              <a:rPr lang="en-US" dirty="0"/>
              <a:t>Data collection, infrastructure, and analyses that identify and answer key questions and provide inputs to the other components of the program. </a:t>
            </a:r>
          </a:p>
          <a:p>
            <a:pPr lvl="0"/>
            <a:r>
              <a:rPr lang="en-US" dirty="0"/>
              <a:t>Continued commitment to sound science and analytics.</a:t>
            </a:r>
          </a:p>
          <a:p>
            <a:pPr lvl="0"/>
            <a:r>
              <a:rPr lang="en-US" dirty="0"/>
              <a:t>Effective risk communication and engagement with the public.</a:t>
            </a:r>
          </a:p>
        </p:txBody>
      </p:sp>
      <p:sp>
        <p:nvSpPr>
          <p:cNvPr id="4" name="Slide Number Placeholder 3">
            <a:extLst>
              <a:ext uri="{FF2B5EF4-FFF2-40B4-BE49-F238E27FC236}">
                <a16:creationId xmlns:a16="http://schemas.microsoft.com/office/drawing/2014/main" id="{5A5C2FE3-30B7-445F-940F-A0B8B1C88BDD}"/>
              </a:ext>
            </a:extLst>
          </p:cNvPr>
          <p:cNvSpPr>
            <a:spLocks noGrp="1"/>
          </p:cNvSpPr>
          <p:nvPr>
            <p:ph type="sldNum" sz="quarter" idx="12"/>
          </p:nvPr>
        </p:nvSpPr>
        <p:spPr/>
        <p:txBody>
          <a:bodyPr/>
          <a:lstStyle/>
          <a:p>
            <a:fld id="{43BE43C1-65F0-4FE4-BADA-C47078FE10C5}" type="slidenum">
              <a:rPr lang="en-US" smtClean="0"/>
              <a:pPr/>
              <a:t>4</a:t>
            </a:fld>
            <a:endParaRPr lang="en-US" dirty="0"/>
          </a:p>
        </p:txBody>
      </p:sp>
    </p:spTree>
    <p:extLst>
      <p:ext uri="{BB962C8B-B14F-4D97-AF65-F5344CB8AC3E}">
        <p14:creationId xmlns:p14="http://schemas.microsoft.com/office/powerpoint/2010/main" val="3956055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991600" cy="838200"/>
          </a:xfrm>
        </p:spPr>
        <p:txBody>
          <a:bodyPr>
            <a:noAutofit/>
          </a:bodyPr>
          <a:lstStyle/>
          <a:p>
            <a:r>
              <a:rPr lang="en-US" sz="3100" dirty="0"/>
              <a:t>Core Principles of the Strategy and Key Components </a:t>
            </a:r>
            <a:br>
              <a:rPr lang="en-US" sz="3100" dirty="0"/>
            </a:br>
            <a:r>
              <a:rPr lang="en-US" sz="3100" dirty="0"/>
              <a:t>of the Air Toxics Program</a:t>
            </a:r>
            <a:endParaRPr lang="en-US" sz="3100" dirty="0">
              <a:latin typeface="+mj-lt"/>
            </a:endParaRPr>
          </a:p>
        </p:txBody>
      </p:sp>
      <p:sp>
        <p:nvSpPr>
          <p:cNvPr id="3" name="Content Placeholder 2"/>
          <p:cNvSpPr>
            <a:spLocks noGrp="1"/>
          </p:cNvSpPr>
          <p:nvPr>
            <p:ph idx="1"/>
          </p:nvPr>
        </p:nvSpPr>
        <p:spPr>
          <a:xfrm>
            <a:off x="304800" y="1066800"/>
            <a:ext cx="8610600" cy="5486400"/>
          </a:xfrm>
        </p:spPr>
        <p:txBody>
          <a:bodyPr vert="horz" lIns="91440" tIns="45720" rIns="91440" bIns="45720" rtlCol="0" anchor="t">
            <a:normAutofit fontScale="85000" lnSpcReduction="20000"/>
          </a:bodyPr>
          <a:lstStyle/>
          <a:p>
            <a:pPr lvl="0"/>
            <a:r>
              <a:rPr lang="en-US" sz="2400" dirty="0"/>
              <a:t>At the core of the strategy is coordination, collaboration, and communication within EPA and with our regulatory partners and stakeholders. </a:t>
            </a:r>
          </a:p>
          <a:p>
            <a:pPr lvl="1"/>
            <a:r>
              <a:rPr lang="en-US" sz="2100" dirty="0"/>
              <a:t>Expanding regular engagement across divisions and offices within EPA, including the Regions.</a:t>
            </a:r>
          </a:p>
          <a:p>
            <a:pPr lvl="1"/>
            <a:r>
              <a:rPr lang="en-US" sz="2100" dirty="0"/>
              <a:t>Improving interactions with regulatory partners and stakeholders: </a:t>
            </a:r>
          </a:p>
          <a:p>
            <a:pPr lvl="2"/>
            <a:r>
              <a:rPr lang="en-US" sz="2000" dirty="0"/>
              <a:t>Renew partnerships with state, local, and Tribal air programs.</a:t>
            </a:r>
          </a:p>
          <a:p>
            <a:pPr lvl="2"/>
            <a:r>
              <a:rPr lang="en-US" sz="2000" dirty="0"/>
              <a:t>Foster opportunities for meaningful stakeholder input and collaboration.</a:t>
            </a:r>
            <a:endParaRPr lang="en-US" sz="1600" dirty="0"/>
          </a:p>
          <a:p>
            <a:pPr lvl="0"/>
            <a:r>
              <a:rPr lang="en-US" sz="2400" dirty="0"/>
              <a:t>The four key components of the air toxics program are:</a:t>
            </a:r>
            <a:endParaRPr lang="en-US" dirty="0"/>
          </a:p>
          <a:p>
            <a:pPr lvl="1"/>
            <a:r>
              <a:rPr lang="en-US" sz="2100" dirty="0"/>
              <a:t>Identification and prioritization of air toxics issues; </a:t>
            </a:r>
          </a:p>
          <a:p>
            <a:pPr lvl="1"/>
            <a:r>
              <a:rPr lang="en-US" sz="2100" dirty="0"/>
              <a:t>Air toxics data analytics;</a:t>
            </a:r>
          </a:p>
          <a:p>
            <a:pPr lvl="1"/>
            <a:r>
              <a:rPr lang="en-US" sz="2100" dirty="0"/>
              <a:t>Management and mitigation of air toxics; and</a:t>
            </a:r>
          </a:p>
          <a:p>
            <a:pPr lvl="1"/>
            <a:r>
              <a:rPr lang="en-US" sz="2100" dirty="0"/>
              <a:t>Outreach and implementation. </a:t>
            </a:r>
          </a:p>
          <a:p>
            <a:pPr lvl="0"/>
            <a:r>
              <a:rPr lang="en-US" sz="2400" dirty="0"/>
              <a:t>The strategy:</a:t>
            </a:r>
          </a:p>
          <a:p>
            <a:pPr lvl="1"/>
            <a:r>
              <a:rPr lang="en-US" sz="2100" dirty="0"/>
              <a:t>reflects the interconnectedness of these components and emphasizes the importance of strategic engagement across the entire program; and </a:t>
            </a:r>
          </a:p>
          <a:p>
            <a:pPr lvl="1"/>
            <a:r>
              <a:rPr lang="en-US" sz="2100" dirty="0"/>
              <a:t>provides a path forward to achieving the vision for the air toxics program through operationalizing processes to advance these four key components while enhancing strategic engagement within EPA and with our regulatory partners and stakeholders.</a:t>
            </a:r>
          </a:p>
        </p:txBody>
      </p:sp>
      <p:sp>
        <p:nvSpPr>
          <p:cNvPr id="4" name="Slide Number Placeholder 3"/>
          <p:cNvSpPr>
            <a:spLocks noGrp="1"/>
          </p:cNvSpPr>
          <p:nvPr>
            <p:ph type="sldNum" sz="quarter" idx="12"/>
          </p:nvPr>
        </p:nvSpPr>
        <p:spPr/>
        <p:txBody>
          <a:bodyPr/>
          <a:lstStyle/>
          <a:p>
            <a:fld id="{43BE43C1-65F0-4FE4-BADA-C47078FE10C5}" type="slidenum">
              <a:rPr lang="en-US" smtClean="0"/>
              <a:pPr/>
              <a:t>5</a:t>
            </a:fld>
            <a:endParaRPr lang="en-US" dirty="0"/>
          </a:p>
        </p:txBody>
      </p:sp>
    </p:spTree>
    <p:extLst>
      <p:ext uri="{BB962C8B-B14F-4D97-AF65-F5344CB8AC3E}">
        <p14:creationId xmlns:p14="http://schemas.microsoft.com/office/powerpoint/2010/main" val="1762534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056" y="0"/>
            <a:ext cx="8400744" cy="838200"/>
          </a:xfrm>
        </p:spPr>
        <p:txBody>
          <a:bodyPr>
            <a:normAutofit fontScale="90000"/>
          </a:bodyPr>
          <a:lstStyle/>
          <a:p>
            <a:r>
              <a:rPr lang="en-US" dirty="0"/>
              <a:t>Core Principles of the Strategy and Key Components </a:t>
            </a:r>
            <a:br>
              <a:rPr lang="en-US" dirty="0"/>
            </a:br>
            <a:r>
              <a:rPr lang="en-US" dirty="0"/>
              <a:t>of the Air Toxics Program</a:t>
            </a:r>
          </a:p>
        </p:txBody>
      </p:sp>
      <p:sp>
        <p:nvSpPr>
          <p:cNvPr id="4" name="Slide Number Placeholder 3"/>
          <p:cNvSpPr>
            <a:spLocks noGrp="1"/>
          </p:cNvSpPr>
          <p:nvPr>
            <p:ph type="sldNum" sz="quarter" idx="12"/>
          </p:nvPr>
        </p:nvSpPr>
        <p:spPr>
          <a:xfrm>
            <a:off x="6579032" y="6400800"/>
            <a:ext cx="2133600" cy="365125"/>
          </a:xfrm>
        </p:spPr>
        <p:txBody>
          <a:bodyPr/>
          <a:lstStyle/>
          <a:p>
            <a:fld id="{43BE43C1-65F0-4FE4-BADA-C47078FE10C5}" type="slidenum">
              <a:rPr lang="en-US" smtClean="0"/>
              <a:pPr/>
              <a:t>6</a:t>
            </a:fld>
            <a:endParaRPr lang="en-US" dirty="0"/>
          </a:p>
        </p:txBody>
      </p:sp>
      <p:pic>
        <p:nvPicPr>
          <p:cNvPr id="3" name="Picture 2">
            <a:extLst>
              <a:ext uri="{FF2B5EF4-FFF2-40B4-BE49-F238E27FC236}">
                <a16:creationId xmlns:a16="http://schemas.microsoft.com/office/drawing/2014/main" id="{76316F1D-F5AC-43E1-BA26-8E6346B34731}"/>
              </a:ext>
            </a:extLst>
          </p:cNvPr>
          <p:cNvPicPr>
            <a:picLocks noChangeAspect="1"/>
          </p:cNvPicPr>
          <p:nvPr/>
        </p:nvPicPr>
        <p:blipFill>
          <a:blip r:embed="rId2"/>
          <a:stretch>
            <a:fillRect/>
          </a:stretch>
        </p:blipFill>
        <p:spPr>
          <a:xfrm>
            <a:off x="685800" y="990600"/>
            <a:ext cx="7554384" cy="5665788"/>
          </a:xfrm>
          <a:prstGeom prst="rect">
            <a:avLst/>
          </a:prstGeom>
        </p:spPr>
      </p:pic>
    </p:spTree>
    <p:extLst>
      <p:ext uri="{BB962C8B-B14F-4D97-AF65-F5344CB8AC3E}">
        <p14:creationId xmlns:p14="http://schemas.microsoft.com/office/powerpoint/2010/main" val="4162691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770EE-D29C-4414-B3A0-71A2B58CE73D}"/>
              </a:ext>
            </a:extLst>
          </p:cNvPr>
          <p:cNvSpPr>
            <a:spLocks noGrp="1"/>
          </p:cNvSpPr>
          <p:nvPr>
            <p:ph type="title"/>
          </p:nvPr>
        </p:nvSpPr>
        <p:spPr/>
        <p:txBody>
          <a:bodyPr>
            <a:noAutofit/>
          </a:bodyPr>
          <a:lstStyle/>
          <a:p>
            <a:r>
              <a:rPr lang="en-US" sz="3000" dirty="0"/>
              <a:t>Identifying and Addressing New and Emerging </a:t>
            </a:r>
            <a:br>
              <a:rPr lang="en-US" sz="3000" dirty="0"/>
            </a:br>
            <a:r>
              <a:rPr lang="en-US" sz="3000" dirty="0"/>
              <a:t>Air Toxics Issues</a:t>
            </a:r>
          </a:p>
        </p:txBody>
      </p:sp>
      <p:sp>
        <p:nvSpPr>
          <p:cNvPr id="3" name="Content Placeholder 2">
            <a:extLst>
              <a:ext uri="{FF2B5EF4-FFF2-40B4-BE49-F238E27FC236}">
                <a16:creationId xmlns:a16="http://schemas.microsoft.com/office/drawing/2014/main" id="{C38539A5-45EF-489E-837B-C9F87214EED8}"/>
              </a:ext>
            </a:extLst>
          </p:cNvPr>
          <p:cNvSpPr>
            <a:spLocks noGrp="1"/>
          </p:cNvSpPr>
          <p:nvPr>
            <p:ph idx="1"/>
          </p:nvPr>
        </p:nvSpPr>
        <p:spPr>
          <a:xfrm>
            <a:off x="266700" y="1068387"/>
            <a:ext cx="8610600" cy="5470525"/>
          </a:xfrm>
        </p:spPr>
        <p:txBody>
          <a:bodyPr>
            <a:normAutofit fontScale="77500" lnSpcReduction="20000"/>
          </a:bodyPr>
          <a:lstStyle/>
          <a:p>
            <a:pPr lvl="0"/>
            <a:r>
              <a:rPr lang="en-US" sz="2400" dirty="0"/>
              <a:t>New air toxics challenges continue to arise.</a:t>
            </a:r>
          </a:p>
          <a:p>
            <a:pPr lvl="1"/>
            <a:r>
              <a:rPr lang="en-US" sz="2200" dirty="0"/>
              <a:t>These include new and emerging issues, some related to HAP and some to non-HAP.</a:t>
            </a:r>
          </a:p>
          <a:p>
            <a:pPr lvl="1"/>
            <a:r>
              <a:rPr lang="en-US" sz="2200" dirty="0"/>
              <a:t>Many are localized and may disproportionately affect particular communities, including minority, low-income, and indigenous communities.</a:t>
            </a:r>
          </a:p>
          <a:p>
            <a:pPr lvl="0"/>
            <a:r>
              <a:rPr lang="en-US" sz="2400" dirty="0"/>
              <a:t>We have generally been identifying and addressing new and emerging air toxics issues in an ad hoc manner.</a:t>
            </a:r>
          </a:p>
          <a:p>
            <a:pPr lvl="0"/>
            <a:r>
              <a:rPr lang="en-US" sz="2400" dirty="0"/>
              <a:t>This has made timely identification of new/emerging air toxics issues challenging and limited our ability to proactively assess and address the issues.</a:t>
            </a:r>
          </a:p>
          <a:p>
            <a:pPr lvl="0"/>
            <a:r>
              <a:rPr lang="en-US" sz="2400" dirty="0"/>
              <a:t>We have developed a systematic process for identifying and effectively and efficiently addressing new and emerging air toxics issues.</a:t>
            </a:r>
          </a:p>
          <a:p>
            <a:pPr lvl="0"/>
            <a:r>
              <a:rPr lang="en-US" sz="2400" dirty="0"/>
              <a:t>This new process relies on the core principles of communication, coordination, and collaboration within EPA and between EPA and stakeholders.</a:t>
            </a:r>
          </a:p>
          <a:p>
            <a:pPr lvl="1"/>
            <a:r>
              <a:rPr lang="en-US" dirty="0"/>
              <a:t>Includes leveraging and enhancing existing mechanisms for Regional Office coordination and collaboration (e.g., ADD and APM calls, ATRA, RATC).</a:t>
            </a:r>
          </a:p>
          <a:p>
            <a:pPr lvl="0"/>
            <a:r>
              <a:rPr lang="en-US" sz="2400" dirty="0"/>
              <a:t>Benefits include:</a:t>
            </a:r>
          </a:p>
          <a:p>
            <a:pPr lvl="1"/>
            <a:r>
              <a:rPr lang="en-US" dirty="0"/>
              <a:t>Early identification of issues and prompt elevation to management.</a:t>
            </a:r>
          </a:p>
          <a:p>
            <a:pPr lvl="1"/>
            <a:r>
              <a:rPr lang="en-US" dirty="0"/>
              <a:t>A more coordinated, clear, efficient process for addressing issues.</a:t>
            </a:r>
          </a:p>
          <a:p>
            <a:pPr lvl="1"/>
            <a:r>
              <a:rPr lang="en-US" dirty="0"/>
              <a:t>Improved coordination and communication throughout the process.</a:t>
            </a:r>
          </a:p>
          <a:p>
            <a:pPr lvl="1"/>
            <a:r>
              <a:rPr lang="en-US" dirty="0"/>
              <a:t>Effective resolution of issues.</a:t>
            </a:r>
          </a:p>
          <a:p>
            <a:endParaRPr lang="en-US" dirty="0"/>
          </a:p>
        </p:txBody>
      </p:sp>
      <p:sp>
        <p:nvSpPr>
          <p:cNvPr id="4" name="Slide Number Placeholder 3">
            <a:extLst>
              <a:ext uri="{FF2B5EF4-FFF2-40B4-BE49-F238E27FC236}">
                <a16:creationId xmlns:a16="http://schemas.microsoft.com/office/drawing/2014/main" id="{C9AA74C6-D217-426C-AD78-176BFDA0692E}"/>
              </a:ext>
            </a:extLst>
          </p:cNvPr>
          <p:cNvSpPr>
            <a:spLocks noGrp="1"/>
          </p:cNvSpPr>
          <p:nvPr>
            <p:ph type="sldNum" sz="quarter" idx="12"/>
          </p:nvPr>
        </p:nvSpPr>
        <p:spPr/>
        <p:txBody>
          <a:bodyPr/>
          <a:lstStyle/>
          <a:p>
            <a:fld id="{43BE43C1-65F0-4FE4-BADA-C47078FE10C5}" type="slidenum">
              <a:rPr lang="en-US" smtClean="0"/>
              <a:pPr/>
              <a:t>7</a:t>
            </a:fld>
            <a:endParaRPr lang="en-US" dirty="0"/>
          </a:p>
        </p:txBody>
      </p:sp>
    </p:spTree>
    <p:extLst>
      <p:ext uri="{BB962C8B-B14F-4D97-AF65-F5344CB8AC3E}">
        <p14:creationId xmlns:p14="http://schemas.microsoft.com/office/powerpoint/2010/main" val="1628018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F0814-2559-4206-9011-93EDCBDD809F}"/>
              </a:ext>
            </a:extLst>
          </p:cNvPr>
          <p:cNvSpPr>
            <a:spLocks noGrp="1"/>
          </p:cNvSpPr>
          <p:nvPr>
            <p:ph type="title"/>
          </p:nvPr>
        </p:nvSpPr>
        <p:spPr/>
        <p:txBody>
          <a:bodyPr>
            <a:normAutofit fontScale="90000"/>
          </a:bodyPr>
          <a:lstStyle/>
          <a:p>
            <a:r>
              <a:rPr lang="en-US" dirty="0"/>
              <a:t>Identifying and Addressing New and Emerging </a:t>
            </a:r>
            <a:br>
              <a:rPr lang="en-US" dirty="0"/>
            </a:br>
            <a:r>
              <a:rPr lang="en-US" dirty="0"/>
              <a:t>Air Toxics Issues</a:t>
            </a:r>
          </a:p>
        </p:txBody>
      </p:sp>
      <p:sp>
        <p:nvSpPr>
          <p:cNvPr id="3" name="Content Placeholder 2">
            <a:extLst>
              <a:ext uri="{FF2B5EF4-FFF2-40B4-BE49-F238E27FC236}">
                <a16:creationId xmlns:a16="http://schemas.microsoft.com/office/drawing/2014/main" id="{9A212244-D78E-4B4C-BB39-07701287D28B}"/>
              </a:ext>
            </a:extLst>
          </p:cNvPr>
          <p:cNvSpPr>
            <a:spLocks noGrp="1"/>
          </p:cNvSpPr>
          <p:nvPr>
            <p:ph idx="1"/>
          </p:nvPr>
        </p:nvSpPr>
        <p:spPr/>
        <p:txBody>
          <a:bodyPr/>
          <a:lstStyle/>
          <a:p>
            <a:pPr marL="0" lvl="0" indent="0">
              <a:buNone/>
            </a:pPr>
            <a:r>
              <a:rPr lang="en-US" dirty="0"/>
              <a:t>Process includes the following five key steps:</a:t>
            </a:r>
          </a:p>
          <a:p>
            <a:pPr marL="514350" indent="-457200">
              <a:buFont typeface="+mj-lt"/>
              <a:buAutoNum type="arabicParenR"/>
            </a:pPr>
            <a:r>
              <a:rPr lang="en-US" dirty="0"/>
              <a:t>Early identification of potential new and emerging issues that relies on strategic engagement. </a:t>
            </a:r>
          </a:p>
          <a:p>
            <a:pPr marL="514350" indent="-457200">
              <a:buFont typeface="+mj-lt"/>
              <a:buAutoNum type="arabicParenR"/>
            </a:pPr>
            <a:r>
              <a:rPr lang="en-US" dirty="0"/>
              <a:t>Preliminary characterization of the issue by a new, yet to be formed, EPA team – the Air Toxics Evaluation and Screening Team (ATEST) – that includes OAQPS cross-divisional and Regional Office representatives.</a:t>
            </a:r>
          </a:p>
          <a:p>
            <a:pPr marL="514350" indent="-457200">
              <a:buFont typeface="+mj-lt"/>
              <a:buAutoNum type="arabicParenR"/>
            </a:pPr>
            <a:r>
              <a:rPr lang="en-US" dirty="0"/>
              <a:t>Early communication of the issue to senior management.</a:t>
            </a:r>
          </a:p>
          <a:p>
            <a:pPr marL="514350" indent="-457200">
              <a:buFont typeface="+mj-lt"/>
              <a:buAutoNum type="arabicParenR"/>
            </a:pPr>
            <a:r>
              <a:rPr lang="en-US" dirty="0"/>
              <a:t>When relevant, development of an analysis and/or action plan with clear goals, options for what could be done based on data/findings, roles and responsibilities, and a plan for communication of analytical results and next steps.   </a:t>
            </a:r>
          </a:p>
          <a:p>
            <a:pPr marL="514350" indent="-457200">
              <a:buFont typeface="+mj-lt"/>
              <a:buAutoNum type="arabicParenR"/>
            </a:pPr>
            <a:r>
              <a:rPr lang="en-US" dirty="0"/>
              <a:t>Implementation of the preferred option for addressing the issue.</a:t>
            </a:r>
          </a:p>
          <a:p>
            <a:endParaRPr lang="en-US" dirty="0"/>
          </a:p>
        </p:txBody>
      </p:sp>
      <p:sp>
        <p:nvSpPr>
          <p:cNvPr id="4" name="Slide Number Placeholder 3">
            <a:extLst>
              <a:ext uri="{FF2B5EF4-FFF2-40B4-BE49-F238E27FC236}">
                <a16:creationId xmlns:a16="http://schemas.microsoft.com/office/drawing/2014/main" id="{FC0125AE-8CD7-4305-BDDD-9110949BE2C8}"/>
              </a:ext>
            </a:extLst>
          </p:cNvPr>
          <p:cNvSpPr>
            <a:spLocks noGrp="1"/>
          </p:cNvSpPr>
          <p:nvPr>
            <p:ph type="sldNum" sz="quarter" idx="12"/>
          </p:nvPr>
        </p:nvSpPr>
        <p:spPr/>
        <p:txBody>
          <a:bodyPr/>
          <a:lstStyle/>
          <a:p>
            <a:fld id="{43BE43C1-65F0-4FE4-BADA-C47078FE10C5}" type="slidenum">
              <a:rPr lang="en-US" smtClean="0"/>
              <a:pPr/>
              <a:t>8</a:t>
            </a:fld>
            <a:endParaRPr lang="en-US" dirty="0"/>
          </a:p>
        </p:txBody>
      </p:sp>
    </p:spTree>
    <p:extLst>
      <p:ext uri="{BB962C8B-B14F-4D97-AF65-F5344CB8AC3E}">
        <p14:creationId xmlns:p14="http://schemas.microsoft.com/office/powerpoint/2010/main" val="2758663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838200"/>
          </a:xfrm>
        </p:spPr>
        <p:txBody>
          <a:bodyPr>
            <a:normAutofit/>
          </a:bodyPr>
          <a:lstStyle/>
          <a:p>
            <a:r>
              <a:rPr lang="en-US" dirty="0">
                <a:latin typeface="+mj-lt"/>
              </a:rPr>
              <a:t>Criteria for Prioritization of Air Toxics Issues</a:t>
            </a:r>
          </a:p>
        </p:txBody>
      </p:sp>
      <p:sp>
        <p:nvSpPr>
          <p:cNvPr id="3" name="Content Placeholder 2"/>
          <p:cNvSpPr>
            <a:spLocks noGrp="1"/>
          </p:cNvSpPr>
          <p:nvPr>
            <p:ph idx="1"/>
          </p:nvPr>
        </p:nvSpPr>
        <p:spPr>
          <a:xfrm>
            <a:off x="304800" y="990599"/>
            <a:ext cx="8839200" cy="6096001"/>
          </a:xfrm>
        </p:spPr>
        <p:txBody>
          <a:bodyPr vert="horz" lIns="91440" tIns="45720" rIns="91440" bIns="45720" rtlCol="0" anchor="t">
            <a:normAutofit fontScale="77500" lnSpcReduction="20000"/>
          </a:bodyPr>
          <a:lstStyle/>
          <a:p>
            <a:pPr marL="0" marR="0" indent="0">
              <a:lnSpc>
                <a:spcPct val="107000"/>
              </a:lnSpc>
              <a:spcBef>
                <a:spcPts val="0"/>
              </a:spcBef>
              <a:spcAft>
                <a:spcPts val="0"/>
              </a:spcAft>
              <a:buNone/>
            </a:pPr>
            <a:r>
              <a:rPr lang="en-US" sz="2400" dirty="0">
                <a:ea typeface="Calibri" panose="020F0502020204030204" pitchFamily="34" charset="0"/>
                <a:cs typeface="Calibri" panose="020F0502020204030204" pitchFamily="34" charset="0"/>
              </a:rPr>
              <a:t>To help inform management decision making about air toxics issues, and to assist in prioritizing these issues, we have created an initial list of criteria, in the form of questions, for consideration: </a:t>
            </a:r>
            <a:endParaRPr lang="en-US" sz="2400" dirty="0">
              <a:ea typeface="Calibri" panose="020F0502020204030204" pitchFamily="34" charset="0"/>
            </a:endParaRPr>
          </a:p>
          <a:p>
            <a:pPr marL="0" marR="0" indent="0">
              <a:lnSpc>
                <a:spcPct val="107000"/>
              </a:lnSpc>
              <a:spcBef>
                <a:spcPts val="0"/>
              </a:spcBef>
              <a:spcAft>
                <a:spcPts val="0"/>
              </a:spcAft>
              <a:buNone/>
            </a:pPr>
            <a:r>
              <a:rPr lang="en-US" sz="900" dirty="0">
                <a:ea typeface="Times New Roman" panose="02020603050405020304" pitchFamily="18" charset="0"/>
              </a:rPr>
              <a:t> </a:t>
            </a:r>
            <a:endParaRPr lang="en-US" sz="900" dirty="0">
              <a:ea typeface="Calibri" panose="020F0502020204030204" pitchFamily="34" charset="0"/>
            </a:endParaRPr>
          </a:p>
          <a:p>
            <a:pPr marL="0" marR="0">
              <a:lnSpc>
                <a:spcPct val="107000"/>
              </a:lnSpc>
              <a:spcBef>
                <a:spcPts val="0"/>
              </a:spcBef>
              <a:spcAft>
                <a:spcPts val="0"/>
              </a:spcAft>
            </a:pPr>
            <a:r>
              <a:rPr lang="en-US" sz="2400" u="sng" dirty="0">
                <a:ea typeface="Times New Roman" panose="02020603050405020304" pitchFamily="18" charset="0"/>
              </a:rPr>
              <a:t>Primary criteria (risk-based)</a:t>
            </a:r>
            <a:r>
              <a:rPr lang="en-US" sz="2400" dirty="0">
                <a:ea typeface="Times New Roman" panose="02020603050405020304" pitchFamily="18" charset="0"/>
              </a:rPr>
              <a:t>:</a:t>
            </a:r>
            <a:endParaRPr lang="en-US" sz="2400" dirty="0">
              <a:ea typeface="Calibri" panose="020F0502020204030204" pitchFamily="34" charset="0"/>
            </a:endParaRPr>
          </a:p>
          <a:p>
            <a:pPr marL="0" marR="0" indent="0">
              <a:lnSpc>
                <a:spcPct val="107000"/>
              </a:lnSpc>
              <a:spcBef>
                <a:spcPts val="0"/>
              </a:spcBef>
              <a:spcAft>
                <a:spcPts val="0"/>
              </a:spcAft>
              <a:buNone/>
            </a:pPr>
            <a:r>
              <a:rPr lang="en-US" sz="800" dirty="0">
                <a:ea typeface="Times New Roman" panose="02020603050405020304" pitchFamily="18" charset="0"/>
              </a:rPr>
              <a:t> </a:t>
            </a:r>
            <a:endParaRPr lang="en-US" sz="2400" dirty="0">
              <a:ea typeface="Calibri" panose="020F0502020204030204" pitchFamily="34" charset="0"/>
            </a:endParaRPr>
          </a:p>
          <a:p>
            <a:pPr lvl="1">
              <a:lnSpc>
                <a:spcPct val="107000"/>
              </a:lnSpc>
              <a:spcBef>
                <a:spcPts val="0"/>
              </a:spcBef>
              <a:buFont typeface="+mj-lt"/>
              <a:buAutoNum type="arabicParenR"/>
            </a:pPr>
            <a:r>
              <a:rPr lang="en-US" sz="2200" dirty="0">
                <a:ea typeface="Times New Roman" panose="02020603050405020304" pitchFamily="18" charset="0"/>
              </a:rPr>
              <a:t>Is the chemical or set of chemicals emitted to air? </a:t>
            </a:r>
            <a:endParaRPr lang="en-US" sz="2200" dirty="0">
              <a:ea typeface="Calibri" panose="020F0502020204030204" pitchFamily="34" charset="0"/>
            </a:endParaRPr>
          </a:p>
          <a:p>
            <a:pPr lvl="1">
              <a:lnSpc>
                <a:spcPct val="107000"/>
              </a:lnSpc>
              <a:spcBef>
                <a:spcPts val="0"/>
              </a:spcBef>
              <a:buFont typeface="+mj-lt"/>
              <a:buAutoNum type="arabicParenR"/>
            </a:pPr>
            <a:r>
              <a:rPr lang="en-US" sz="2200" dirty="0">
                <a:ea typeface="Times New Roman" panose="02020603050405020304" pitchFamily="18" charset="0"/>
              </a:rPr>
              <a:t>Is there a potential for exposure to people (including, do people live near these facilities)?</a:t>
            </a:r>
            <a:endParaRPr lang="en-US" sz="2200" dirty="0">
              <a:ea typeface="Calibri" panose="020F0502020204030204" pitchFamily="34" charset="0"/>
            </a:endParaRPr>
          </a:p>
          <a:p>
            <a:pPr lvl="1">
              <a:lnSpc>
                <a:spcPct val="107000"/>
              </a:lnSpc>
              <a:spcBef>
                <a:spcPts val="0"/>
              </a:spcBef>
              <a:buFont typeface="+mj-lt"/>
              <a:buAutoNum type="arabicParenR"/>
            </a:pPr>
            <a:r>
              <a:rPr lang="en-US" sz="2200" dirty="0">
                <a:ea typeface="Times New Roman" panose="02020603050405020304" pitchFamily="18" charset="0"/>
              </a:rPr>
              <a:t>At estimated exposure levels, is there a potential acute or chronic risk to the public?</a:t>
            </a:r>
            <a:endParaRPr lang="en-US" sz="2200" dirty="0">
              <a:ea typeface="Calibri" panose="020F0502020204030204" pitchFamily="34" charset="0"/>
            </a:endParaRPr>
          </a:p>
          <a:p>
            <a:pPr lvl="1">
              <a:lnSpc>
                <a:spcPct val="107000"/>
              </a:lnSpc>
              <a:spcBef>
                <a:spcPts val="0"/>
              </a:spcBef>
              <a:buFont typeface="+mj-lt"/>
              <a:buAutoNum type="arabicParenR"/>
            </a:pPr>
            <a:r>
              <a:rPr lang="en-US" sz="2200" dirty="0">
                <a:ea typeface="Times New Roman" panose="02020603050405020304" pitchFamily="18" charset="0"/>
              </a:rPr>
              <a:t>At estimated exposure levels, is there a potential impact to the environment?</a:t>
            </a:r>
            <a:endParaRPr lang="en-US" sz="2200" dirty="0">
              <a:ea typeface="Calibri" panose="020F0502020204030204" pitchFamily="34" charset="0"/>
            </a:endParaRPr>
          </a:p>
          <a:p>
            <a:pPr lvl="1">
              <a:lnSpc>
                <a:spcPct val="107000"/>
              </a:lnSpc>
              <a:spcBef>
                <a:spcPts val="0"/>
              </a:spcBef>
              <a:buFont typeface="+mj-lt"/>
              <a:buAutoNum type="arabicParenR"/>
            </a:pPr>
            <a:r>
              <a:rPr lang="en-US" sz="2200" dirty="0">
                <a:ea typeface="Times New Roman" panose="02020603050405020304" pitchFamily="18" charset="0"/>
              </a:rPr>
              <a:t>Where are sources located (and is this potentially a national, regional or local scale issue)?</a:t>
            </a:r>
            <a:endParaRPr lang="en-US" sz="2200" dirty="0">
              <a:ea typeface="Calibri" panose="020F0502020204030204" pitchFamily="34" charset="0"/>
            </a:endParaRPr>
          </a:p>
          <a:p>
            <a:pPr lvl="1">
              <a:lnSpc>
                <a:spcPct val="107000"/>
              </a:lnSpc>
              <a:spcBef>
                <a:spcPts val="0"/>
              </a:spcBef>
              <a:buFont typeface="+mj-lt"/>
              <a:buAutoNum type="arabicParenR"/>
            </a:pPr>
            <a:r>
              <a:rPr lang="en-US" sz="2200" dirty="0">
                <a:ea typeface="Times New Roman" panose="02020603050405020304" pitchFamily="18" charset="0"/>
              </a:rPr>
              <a:t>Are there potential environmental justice (EJ) concerns?</a:t>
            </a:r>
            <a:endParaRPr lang="en-US" sz="2200" dirty="0">
              <a:ea typeface="Calibri" panose="020F0502020204030204" pitchFamily="34" charset="0"/>
            </a:endParaRPr>
          </a:p>
          <a:p>
            <a:pPr marL="0" marR="0" indent="0">
              <a:lnSpc>
                <a:spcPct val="107000"/>
              </a:lnSpc>
              <a:spcBef>
                <a:spcPts val="0"/>
              </a:spcBef>
              <a:spcAft>
                <a:spcPts val="0"/>
              </a:spcAft>
              <a:buNone/>
            </a:pPr>
            <a:r>
              <a:rPr lang="en-US" sz="1000" dirty="0">
                <a:ea typeface="Times New Roman" panose="02020603050405020304" pitchFamily="18" charset="0"/>
              </a:rPr>
              <a:t> </a:t>
            </a:r>
            <a:endParaRPr lang="en-US" sz="1000" dirty="0">
              <a:ea typeface="Calibri" panose="020F0502020204030204" pitchFamily="34" charset="0"/>
            </a:endParaRPr>
          </a:p>
          <a:p>
            <a:pPr marL="0" marR="0">
              <a:lnSpc>
                <a:spcPct val="107000"/>
              </a:lnSpc>
              <a:spcBef>
                <a:spcPts val="0"/>
              </a:spcBef>
              <a:spcAft>
                <a:spcPts val="0"/>
              </a:spcAft>
            </a:pPr>
            <a:r>
              <a:rPr lang="en-US" sz="2400" u="sng" dirty="0">
                <a:ea typeface="Times New Roman" panose="02020603050405020304" pitchFamily="18" charset="0"/>
              </a:rPr>
              <a:t>Secondary criteria</a:t>
            </a:r>
            <a:r>
              <a:rPr lang="en-US" sz="2400" dirty="0">
                <a:ea typeface="Times New Roman" panose="02020603050405020304" pitchFamily="18" charset="0"/>
              </a:rPr>
              <a:t>:</a:t>
            </a:r>
            <a:endParaRPr lang="en-US" sz="2400" dirty="0">
              <a:ea typeface="Calibri" panose="020F0502020204030204" pitchFamily="34" charset="0"/>
            </a:endParaRPr>
          </a:p>
          <a:p>
            <a:pPr marL="0" marR="0" indent="0">
              <a:lnSpc>
                <a:spcPct val="107000"/>
              </a:lnSpc>
              <a:spcBef>
                <a:spcPts val="0"/>
              </a:spcBef>
              <a:spcAft>
                <a:spcPts val="0"/>
              </a:spcAft>
              <a:buNone/>
            </a:pPr>
            <a:r>
              <a:rPr lang="en-US" sz="800" dirty="0">
                <a:ea typeface="Times New Roman" panose="02020603050405020304" pitchFamily="18" charset="0"/>
              </a:rPr>
              <a:t> </a:t>
            </a:r>
            <a:endParaRPr lang="en-US" sz="2400" dirty="0">
              <a:ea typeface="Calibri" panose="020F0502020204030204" pitchFamily="34" charset="0"/>
            </a:endParaRPr>
          </a:p>
          <a:p>
            <a:pPr lvl="1">
              <a:lnSpc>
                <a:spcPct val="107000"/>
              </a:lnSpc>
              <a:spcBef>
                <a:spcPts val="0"/>
              </a:spcBef>
              <a:buFont typeface="+mj-lt"/>
              <a:buAutoNum type="arabicParenR"/>
            </a:pPr>
            <a:r>
              <a:rPr lang="en-US" sz="2200" dirty="0">
                <a:ea typeface="Times New Roman" panose="02020603050405020304" pitchFamily="18" charset="0"/>
              </a:rPr>
              <a:t>Is the source of emissions of the chemical or set of chemicals a regulated or unregulated source/source category?</a:t>
            </a:r>
            <a:endParaRPr lang="en-US" sz="2200" dirty="0">
              <a:ea typeface="Calibri" panose="020F0502020204030204" pitchFamily="34" charset="0"/>
            </a:endParaRPr>
          </a:p>
          <a:p>
            <a:pPr lvl="1">
              <a:lnSpc>
                <a:spcPct val="107000"/>
              </a:lnSpc>
              <a:spcBef>
                <a:spcPts val="0"/>
              </a:spcBef>
              <a:buFont typeface="+mj-lt"/>
              <a:buAutoNum type="arabicParenR"/>
            </a:pPr>
            <a:r>
              <a:rPr lang="en-US" sz="2200" dirty="0">
                <a:ea typeface="Times New Roman" panose="02020603050405020304" pitchFamily="18" charset="0"/>
              </a:rPr>
              <a:t>Are there opportunities to achieve reductions in emissions that would reduce exposure levels? </a:t>
            </a:r>
            <a:endParaRPr lang="en-US" sz="2200" dirty="0">
              <a:ea typeface="Calibri" panose="020F0502020204030204" pitchFamily="34" charset="0"/>
            </a:endParaRPr>
          </a:p>
          <a:p>
            <a:pPr lvl="1">
              <a:lnSpc>
                <a:spcPct val="107000"/>
              </a:lnSpc>
              <a:spcBef>
                <a:spcPts val="0"/>
              </a:spcBef>
              <a:buFont typeface="+mj-lt"/>
              <a:buAutoNum type="arabicParenR"/>
            </a:pPr>
            <a:r>
              <a:rPr lang="en-US" sz="2200" dirty="0">
                <a:ea typeface="Times New Roman" panose="02020603050405020304" pitchFamily="18" charset="0"/>
              </a:rPr>
              <a:t>Are there reliable methods for measuring the chemical or set of chemicals at levels found in air?</a:t>
            </a:r>
            <a:endParaRPr lang="en-US" sz="2200" dirty="0">
              <a:ea typeface="Calibri" panose="020F0502020204030204" pitchFamily="34" charset="0"/>
            </a:endParaRPr>
          </a:p>
          <a:p>
            <a:pPr lvl="1">
              <a:lnSpc>
                <a:spcPct val="107000"/>
              </a:lnSpc>
              <a:spcBef>
                <a:spcPts val="0"/>
              </a:spcBef>
              <a:buFont typeface="+mj-lt"/>
              <a:buAutoNum type="arabicParenR"/>
            </a:pPr>
            <a:r>
              <a:rPr lang="en-US" sz="2200" dirty="0">
                <a:ea typeface="Times New Roman" panose="02020603050405020304" pitchFamily="18" charset="0"/>
              </a:rPr>
              <a:t>Who are the interested regulatory partners and stakeholders and what are their concerns?</a:t>
            </a:r>
            <a:endParaRPr lang="en-US" sz="2200" dirty="0">
              <a:ea typeface="Calibri" panose="020F0502020204030204" pitchFamily="34" charset="0"/>
            </a:endParaRPr>
          </a:p>
          <a:p>
            <a:pPr lvl="1">
              <a:lnSpc>
                <a:spcPct val="107000"/>
              </a:lnSpc>
              <a:spcBef>
                <a:spcPts val="0"/>
              </a:spcBef>
              <a:buFont typeface="+mj-lt"/>
              <a:buAutoNum type="arabicParenR"/>
            </a:pPr>
            <a:r>
              <a:rPr lang="en-US" sz="2200" dirty="0">
                <a:ea typeface="Times New Roman" panose="02020603050405020304" pitchFamily="18" charset="0"/>
              </a:rPr>
              <a:t>Does the information, in total, indicate a public health concern and, if so, what could happen if EPA does not intervene to address the public health concern? </a:t>
            </a:r>
            <a:endParaRPr lang="en-US" sz="2200" strike="sngStrike" dirty="0"/>
          </a:p>
          <a:p>
            <a:pPr marL="457200" lvl="1" indent="0">
              <a:buNone/>
            </a:pPr>
            <a:endParaRPr lang="en-US" dirty="0"/>
          </a:p>
        </p:txBody>
      </p:sp>
      <p:sp>
        <p:nvSpPr>
          <p:cNvPr id="4" name="Slide Number Placeholder 3"/>
          <p:cNvSpPr>
            <a:spLocks noGrp="1"/>
          </p:cNvSpPr>
          <p:nvPr>
            <p:ph type="sldNum" sz="quarter" idx="12"/>
          </p:nvPr>
        </p:nvSpPr>
        <p:spPr>
          <a:xfrm>
            <a:off x="7010400" y="6492875"/>
            <a:ext cx="2133600" cy="365125"/>
          </a:xfrm>
        </p:spPr>
        <p:txBody>
          <a:bodyPr/>
          <a:lstStyle/>
          <a:p>
            <a:fld id="{43BE43C1-65F0-4FE4-BADA-C47078FE10C5}" type="slidenum">
              <a:rPr lang="en-US" smtClean="0"/>
              <a:pPr/>
              <a:t>9</a:t>
            </a:fld>
            <a:endParaRPr lang="en-US" dirty="0"/>
          </a:p>
        </p:txBody>
      </p:sp>
    </p:spTree>
    <p:extLst>
      <p:ext uri="{BB962C8B-B14F-4D97-AF65-F5344CB8AC3E}">
        <p14:creationId xmlns:p14="http://schemas.microsoft.com/office/powerpoint/2010/main" val="955453357"/>
      </p:ext>
    </p:extLst>
  </p:cSld>
  <p:clrMapOvr>
    <a:masterClrMapping/>
  </p:clrMapOvr>
</p:sld>
</file>

<file path=ppt/theme/theme1.xml><?xml version="1.0" encoding="utf-8"?>
<a:theme xmlns:a="http://schemas.openxmlformats.org/drawingml/2006/main" name="~520321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TR Briefing for Beverly Bannister 5-4-16.potx" id="{533DE4CC-FC6F-43A8-80A4-21878EC1112C}" vid="{DC0D0F6B-D5E0-4162-8D7B-90A8BEA7AC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00.xml.rels><?xml version="1.0" encoding="UTF-8" standalone="yes"?>
<Relationships xmlns="http://schemas.openxmlformats.org/package/2006/relationships"><Relationship Id="rId1" Type="http://schemas.openxmlformats.org/officeDocument/2006/relationships/customXmlProps" Target="itemProps100.xml"/></Relationships>
</file>

<file path=customXml/_rels/item101.xml.rels><?xml version="1.0" encoding="UTF-8" standalone="yes"?>
<Relationships xmlns="http://schemas.openxmlformats.org/package/2006/relationships"><Relationship Id="rId1" Type="http://schemas.openxmlformats.org/officeDocument/2006/relationships/customXmlProps" Target="itemProps101.xml"/></Relationships>
</file>

<file path=customXml/_rels/item102.xml.rels><?xml version="1.0" encoding="UTF-8" standalone="yes"?>
<Relationships xmlns="http://schemas.openxmlformats.org/package/2006/relationships"><Relationship Id="rId1" Type="http://schemas.openxmlformats.org/officeDocument/2006/relationships/customXmlProps" Target="itemProps102.xml"/></Relationships>
</file>

<file path=customXml/_rels/item103.xml.rels><?xml version="1.0" encoding="UTF-8" standalone="yes"?>
<Relationships xmlns="http://schemas.openxmlformats.org/package/2006/relationships"><Relationship Id="rId1" Type="http://schemas.openxmlformats.org/officeDocument/2006/relationships/customXmlProps" Target="itemProps103.xml"/></Relationships>
</file>

<file path=customXml/_rels/item104.xml.rels><?xml version="1.0" encoding="UTF-8" standalone="yes"?>
<Relationships xmlns="http://schemas.openxmlformats.org/package/2006/relationships"><Relationship Id="rId1" Type="http://schemas.openxmlformats.org/officeDocument/2006/relationships/customXmlProps" Target="itemProps104.xml"/></Relationships>
</file>

<file path=customXml/_rels/item105.xml.rels><?xml version="1.0" encoding="UTF-8" standalone="yes"?>
<Relationships xmlns="http://schemas.openxmlformats.org/package/2006/relationships"><Relationship Id="rId1" Type="http://schemas.openxmlformats.org/officeDocument/2006/relationships/customXmlProps" Target="itemProps105.xml"/></Relationships>
</file>

<file path=customXml/_rels/item106.xml.rels><?xml version="1.0" encoding="UTF-8" standalone="yes"?>
<Relationships xmlns="http://schemas.openxmlformats.org/package/2006/relationships"><Relationship Id="rId1" Type="http://schemas.openxmlformats.org/officeDocument/2006/relationships/customXmlProps" Target="itemProps106.xml"/></Relationships>
</file>

<file path=customXml/_rels/item107.xml.rels><?xml version="1.0" encoding="UTF-8" standalone="yes"?>
<Relationships xmlns="http://schemas.openxmlformats.org/package/2006/relationships"><Relationship Id="rId1" Type="http://schemas.openxmlformats.org/officeDocument/2006/relationships/customXmlProps" Target="itemProps107.xml"/></Relationships>
</file>

<file path=customXml/_rels/item108.xml.rels><?xml version="1.0" encoding="UTF-8" standalone="yes"?>
<Relationships xmlns="http://schemas.openxmlformats.org/package/2006/relationships"><Relationship Id="rId1" Type="http://schemas.openxmlformats.org/officeDocument/2006/relationships/customXmlProps" Target="itemProps108.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_rels/item98.xml.rels><?xml version="1.0" encoding="UTF-8" standalone="yes"?>
<Relationships xmlns="http://schemas.openxmlformats.org/package/2006/relationships"><Relationship Id="rId1" Type="http://schemas.openxmlformats.org/officeDocument/2006/relationships/customXmlProps" Target="itemProps98.xml"/></Relationships>
</file>

<file path=customXml/_rels/item99.xml.rels><?xml version="1.0" encoding="UTF-8" standalone="yes"?>
<Relationships xmlns="http://schemas.openxmlformats.org/package/2006/relationships"><Relationship Id="rId1" Type="http://schemas.openxmlformats.org/officeDocument/2006/relationships/customXmlProps" Target="itemProps9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00.xml><?xml version="1.0" encoding="utf-8"?>
<EsriMapsInfo xmlns="ESRI.ArcGIS.Mapping.OfficeIntegration.PowerPointInfo">
  <Version>Version1</Version>
  <RequiresSignIn>False</RequiresSignIn>
</EsriMapsInfo>
</file>

<file path=customXml/item101.xml><?xml version="1.0" encoding="utf-8"?>
<EsriMapsInfo xmlns="ESRI.ArcGIS.Mapping.OfficeIntegration.PowerPointInfo">
  <Version>Version1</Version>
  <RequiresSignIn>False</RequiresSignIn>
</EsriMapsInfo>
</file>

<file path=customXml/item102.xml><?xml version="1.0" encoding="utf-8"?>
<EsriMapsInfo xmlns="ESRI.ArcGIS.Mapping.OfficeIntegration.PowerPointInfo">
  <Version>Version1</Version>
  <RequiresSignIn>False</RequiresSignIn>
</EsriMapsInfo>
</file>

<file path=customXml/item103.xml><?xml version="1.0" encoding="utf-8"?>
<EsriMapsInfo xmlns="ESRI.ArcGIS.Mapping.OfficeIntegration.PowerPointInfo">
  <Version>Version1</Version>
  <RequiresSignIn>False</RequiresSignIn>
</EsriMapsInfo>
</file>

<file path=customXml/item104.xml><?xml version="1.0" encoding="utf-8"?>
<EsriMapsInfo xmlns="ESRI.ArcGIS.Mapping.OfficeIntegration.PowerPointInfo">
  <Version>Version1</Version>
  <RequiresSignIn>False</RequiresSignIn>
</EsriMapsInfo>
</file>

<file path=customXml/item105.xml><?xml version="1.0" encoding="utf-8"?>
<EsriMapsInfo xmlns="ESRI.ArcGIS.Mapping.OfficeIntegration.PowerPointInfo">
  <Version>Version1</Version>
  <RequiresSignIn>False</RequiresSignIn>
</EsriMapsInfo>
</file>

<file path=customXml/item106.xml><?xml version="1.0" encoding="utf-8"?>
<EsriMapsInfo xmlns="ESRI.ArcGIS.Mapping.OfficeIntegration.PowerPointInfo">
  <Version>Version1</Version>
  <RequiresSignIn>False</RequiresSignIn>
</EsriMapsInfo>
</file>

<file path=customXml/item107.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Language xmlns="http://schemas.microsoft.com/sharepoint/v3">English</Language>
    <j747ac98061d40f0aa7bd47e1db5675d xmlns="4ffa91fb-a0ff-4ac5-b2db-65c790d184a4">
      <Terms xmlns="http://schemas.microsoft.com/office/infopath/2007/PartnerControls"/>
    </j747ac98061d40f0aa7bd47e1db5675d>
    <External_x0020_Contributor xmlns="4ffa91fb-a0ff-4ac5-b2db-65c790d184a4" xsi:nil="true"/>
    <Records_x0020_Date xmlns="86c8c9fb-642b-4e05-8e3c-799c17cf2784" xsi:nil="true"/>
    <TaxKeywordTaxHTField xmlns="4ffa91fb-a0ff-4ac5-b2db-65c790d184a4">
      <Terms xmlns="http://schemas.microsoft.com/office/infopath/2007/PartnerControls"/>
    </TaxKeywordTaxHTField>
    <Record xmlns="4ffa91fb-a0ff-4ac5-b2db-65c790d184a4">Shared</Record>
    <Records_x0020_Status xmlns="86c8c9fb-642b-4e05-8e3c-799c17cf2784">Pending</Records_x0020_Status>
    <Rights xmlns="4ffa91fb-a0ff-4ac5-b2db-65c790d184a4" xsi:nil="true"/>
    <Document_x0020_Creation_x0020_Date xmlns="4ffa91fb-a0ff-4ac5-b2db-65c790d184a4">2020-07-16T22:28:51+00:00</Document_x0020_Creation_x0020_Date>
    <EPA_x0020_Office xmlns="4ffa91fb-a0ff-4ac5-b2db-65c790d184a4" xsi:nil="true"/>
    <CategoryDescription xmlns="http://schemas.microsoft.com/sharepoint.v3" xsi:nil="true"/>
    <Identifier xmlns="4ffa91fb-a0ff-4ac5-b2db-65c790d184a4" xsi:nil="true"/>
    <_Coverage xmlns="http://schemas.microsoft.com/sharepoint/v3/fields" xsi:nil="true"/>
    <Creator xmlns="4ffa91fb-a0ff-4ac5-b2db-65c790d184a4">
      <UserInfo>
        <DisplayName/>
        <AccountId xsi:nil="true"/>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documentManagement>
</p:properties>
</file>

<file path=customXml/item108.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ct:contentTypeSchema xmlns:ct="http://schemas.microsoft.com/office/2006/metadata/contentType" xmlns:ma="http://schemas.microsoft.com/office/2006/metadata/properties/metaAttributes" ct:_="" ma:_="" ma:contentTypeName="Document" ma:contentTypeID="0x010100C8A645ACAC2FC942B0AC6CC4A9CA4E1C" ma:contentTypeVersion="37" ma:contentTypeDescription="Create a new document." ma:contentTypeScope="" ma:versionID="d26ebe638063027fe773422b5313a674">
  <xsd:schema xmlns:xsd="http://www.w3.org/2001/XMLSchema" xmlns:xs="http://www.w3.org/2001/XMLSchema" xmlns:p="http://schemas.microsoft.com/office/2006/metadata/properties" xmlns:ns1="http://schemas.microsoft.com/sharepoint/v3" xmlns:ns3="4ffa91fb-a0ff-4ac5-b2db-65c790d184a4" xmlns:ns4="http://schemas.microsoft.com/sharepoint.v3" xmlns:ns5="http://schemas.microsoft.com/sharepoint/v3/fields" xmlns:ns6="f576921c-e132-4cb7-9550-d820198f2bdf" xmlns:ns7="86c8c9fb-642b-4e05-8e3c-799c17cf2784" targetNamespace="http://schemas.microsoft.com/office/2006/metadata/properties" ma:root="true" ma:fieldsID="456e32ec837ae8a85fa7b54da8747d8f" ns1:_="" ns3:_="" ns4:_="" ns5:_="" ns6:_="" ns7:_="">
    <xsd:import namespace="http://schemas.microsoft.com/sharepoint/v3"/>
    <xsd:import namespace="4ffa91fb-a0ff-4ac5-b2db-65c790d184a4"/>
    <xsd:import namespace="http://schemas.microsoft.com/sharepoint.v3"/>
    <xsd:import namespace="http://schemas.microsoft.com/sharepoint/v3/fields"/>
    <xsd:import namespace="f576921c-e132-4cb7-9550-d820198f2bdf"/>
    <xsd:import namespace="86c8c9fb-642b-4e05-8e3c-799c17cf2784"/>
    <xsd:element name="properties">
      <xsd:complexType>
        <xsd:sequence>
          <xsd:element name="documentManagement">
            <xsd:complexType>
              <xsd:all>
                <xsd:element ref="ns3:Document_x0020_Creation_x0020_Date" minOccurs="0"/>
                <xsd:element ref="ns3:Creator" minOccurs="0"/>
                <xsd:element ref="ns3:EPA_x0020_Office" minOccurs="0"/>
                <xsd:element ref="ns3:Record" minOccurs="0"/>
                <xsd:element ref="ns4:CategoryDescription" minOccurs="0"/>
                <xsd:element ref="ns3:Identifier" minOccurs="0"/>
                <xsd:element ref="ns3:EPA_x0020_Contributor" minOccurs="0"/>
                <xsd:element ref="ns3:External_x0020_Contributor" minOccurs="0"/>
                <xsd:element ref="ns5:_Coverage" minOccurs="0"/>
                <xsd:element ref="ns3:EPA_x0020_Related_x0020_Documents" minOccurs="0"/>
                <xsd:element ref="ns5:_Source" minOccurs="0"/>
                <xsd:element ref="ns3:Rights" minOccurs="0"/>
                <xsd:element ref="ns1:Language" minOccurs="0"/>
                <xsd:element ref="ns3:j747ac98061d40f0aa7bd47e1db5675d" minOccurs="0"/>
                <xsd:element ref="ns3:TaxKeywordTaxHTField" minOccurs="0"/>
                <xsd:element ref="ns3:TaxCatchAllLabel" minOccurs="0"/>
                <xsd:element ref="ns3:TaxCatchAll" minOccurs="0"/>
                <xsd:element ref="ns6:MediaServiceMetadata" minOccurs="0"/>
                <xsd:element ref="ns6:MediaServiceFastMetadata" minOccurs="0"/>
                <xsd:element ref="ns6:MediaServiceDateTaken" minOccurs="0"/>
                <xsd:element ref="ns6:MediaServiceAutoTags" minOccurs="0"/>
                <xsd:element ref="ns6:MediaServiceLocation" minOccurs="0"/>
                <xsd:element ref="ns7:SharedWithUsers" minOccurs="0"/>
                <xsd:element ref="ns7:SharedWithDetails" minOccurs="0"/>
                <xsd:element ref="ns7:SharingHintHash" minOccurs="0"/>
                <xsd:element ref="ns7:Records_x0020_Status" minOccurs="0"/>
                <xsd:element ref="ns7:Records_x0020_Date" minOccurs="0"/>
                <xsd:element ref="ns6:MediaServiceEventHashCode" minOccurs="0"/>
                <xsd:element ref="ns6:MediaServiceGenerationTime" minOccurs="0"/>
                <xsd:element ref="ns6:MediaServiceAutoKeyPoints" minOccurs="0"/>
                <xsd:element ref="ns6:MediaServiceKeyPoints" minOccurs="0"/>
                <xsd:element ref="ns6: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hidden="true" ma:list="{7485d581-a47b-4cde-9dd6-3addcd359005}" ma:internalName="TaxCatchAllLabel" ma:readOnly="true" ma:showField="CatchAllDataLabel" ma:web="86c8c9fb-642b-4e05-8e3c-799c17cf2784">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hidden="true" ma:list="{7485d581-a47b-4cde-9dd6-3addcd359005}" ma:internalName="TaxCatchAll" ma:showField="CatchAllData" ma:web="86c8c9fb-642b-4e05-8e3c-799c17cf278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576921c-e132-4cb7-9550-d820198f2bdf" elementFormDefault="qualified">
    <xsd:import namespace="http://schemas.microsoft.com/office/2006/documentManagement/types"/>
    <xsd:import namespace="http://schemas.microsoft.com/office/infopath/2007/PartnerControls"/>
    <xsd:element name="MediaServiceMetadata" ma:index="28" nillable="true" ma:displayName="MediaServiceMetadata" ma:description="" ma:hidden="true" ma:internalName="MediaServiceMetadata" ma:readOnly="true">
      <xsd:simpleType>
        <xsd:restriction base="dms:Note"/>
      </xsd:simpleType>
    </xsd:element>
    <xsd:element name="MediaServiceFastMetadata" ma:index="29" nillable="true" ma:displayName="MediaServiceFastMetadata" ma:description="" ma:hidden="true" ma:internalName="MediaServiceFastMetadata" ma:readOnly="true">
      <xsd:simpleType>
        <xsd:restriction base="dms:Note"/>
      </xsd:simpleType>
    </xsd:element>
    <xsd:element name="MediaServiceDateTaken" ma:index="30" nillable="true" ma:displayName="MediaServiceDateTaken" ma:hidden="true" ma:internalName="MediaServiceDateTaken" ma:readOnly="true">
      <xsd:simpleType>
        <xsd:restriction base="dms:Text"/>
      </xsd:simpleType>
    </xsd:element>
    <xsd:element name="MediaServiceAutoTags" ma:index="31" nillable="true" ma:displayName="MediaServiceAutoTags" ma:internalName="MediaServiceAutoTags" ma:readOnly="true">
      <xsd:simpleType>
        <xsd:restriction base="dms:Text"/>
      </xsd:simpleType>
    </xsd:element>
    <xsd:element name="MediaServiceLocation" ma:index="32" nillable="true" ma:displayName="MediaServiceLocation" ma:internalName="MediaServiceLocation" ma:readOnly="true">
      <xsd:simpleType>
        <xsd:restriction base="dms:Text"/>
      </xsd:simpleType>
    </xsd:element>
    <xsd:element name="MediaServiceEventHashCode" ma:index="38" nillable="true" ma:displayName="MediaServiceEventHashCode" ma:hidden="true" ma:internalName="MediaServiceEventHashCode" ma:readOnly="true">
      <xsd:simpleType>
        <xsd:restriction base="dms:Text"/>
      </xsd:simpleType>
    </xsd:element>
    <xsd:element name="MediaServiceGenerationTime" ma:index="39" nillable="true" ma:displayName="MediaServiceGenerationTime" ma:hidden="true" ma:internalName="MediaServiceGenerationTime" ma:readOnly="true">
      <xsd:simpleType>
        <xsd:restriction base="dms:Text"/>
      </xsd:simpleType>
    </xsd:element>
    <xsd:element name="MediaServiceAutoKeyPoints" ma:index="40" nillable="true" ma:displayName="MediaServiceAutoKeyPoints" ma:hidden="true" ma:internalName="MediaServiceAutoKeyPoints" ma:readOnly="true">
      <xsd:simpleType>
        <xsd:restriction base="dms:Note"/>
      </xsd:simpleType>
    </xsd:element>
    <xsd:element name="MediaServiceKeyPoints" ma:index="41" nillable="true" ma:displayName="KeyPoints" ma:internalName="MediaServiceKeyPoints" ma:readOnly="true">
      <xsd:simpleType>
        <xsd:restriction base="dms:Note">
          <xsd:maxLength value="255"/>
        </xsd:restriction>
      </xsd:simpleType>
    </xsd:element>
    <xsd:element name="MediaServiceOCR" ma:index="4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6c8c9fb-642b-4e05-8e3c-799c17cf2784" elementFormDefault="qualified">
    <xsd:import namespace="http://schemas.microsoft.com/office/2006/documentManagement/types"/>
    <xsd:import namespace="http://schemas.microsoft.com/office/infopath/2007/PartnerControls"/>
    <xsd:element name="SharedWithUsers" ma:index="3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4" nillable="true" ma:displayName="Shared With Details" ma:internalName="SharedWithDetails" ma:readOnly="true">
      <xsd:simpleType>
        <xsd:restriction base="dms:Note">
          <xsd:maxLength value="255"/>
        </xsd:restriction>
      </xsd:simpleType>
    </xsd:element>
    <xsd:element name="SharingHintHash" ma:index="35" nillable="true" ma:displayName="Sharing Hint Hash" ma:hidden="true" ma:internalName="SharingHintHash" ma:readOnly="true">
      <xsd:simpleType>
        <xsd:restriction base="dms:Text"/>
      </xsd:simpleType>
    </xsd:element>
    <xsd:element name="Records_x0020_Status" ma:index="36" nillable="true" ma:displayName="Records Status" ma:default="Pending" ma:internalName="Records_x0020_Status">
      <xsd:simpleType>
        <xsd:restriction base="dms:Text"/>
      </xsd:simpleType>
    </xsd:element>
    <xsd:element name="Records_x0020_Date" ma:index="37" nillable="true" ma:displayName="Records Date" ma:hidden="true" ma:internalName="Records_x0020_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24.xml><?xml version="1.0" encoding="utf-8"?>
<EsriMapsInfo xmlns="ESRI.ArcGIS.Mapping.OfficeIntegration.PowerPointInfo">
  <Version>Version1</Version>
  <RequiresSignIn>False</RequiresSignIn>
</EsriMapsInfo>
</file>

<file path=customXml/item25.xml><?xml version="1.0" encoding="utf-8"?>
<EsriMapsInfo xmlns="ESRI.ArcGIS.Mapping.OfficeIntegration.PowerPointInfo">
  <Version>Version1</Version>
  <RequiresSignIn>False</RequiresSignIn>
</EsriMapsInfo>
</file>

<file path=customXml/item26.xml><?xml version="1.0" encoding="utf-8"?>
<EsriMapsInfo xmlns="ESRI.ArcGIS.Mapping.OfficeIntegration.PowerPointInfo">
  <Version>Version1</Version>
  <RequiresSignIn>False</RequiresSignIn>
</EsriMapsInfo>
</file>

<file path=customXml/item27.xml><?xml version="1.0" encoding="utf-8"?>
<EsriMapsInfo xmlns="ESRI.ArcGIS.Mapping.OfficeIntegration.PowerPointInfo">
  <Version>Version1</Version>
  <RequiresSignIn>False</RequiresSignIn>
</EsriMapsInfo>
</file>

<file path=customXml/item28.xml><?xml version="1.0" encoding="utf-8"?>
<EsriMapsInfo xmlns="ESRI.ArcGIS.Mapping.OfficeIntegration.PowerPointInfo">
  <Version>Version1</Version>
  <RequiresSignIn>False</RequiresSignIn>
</EsriMapsInfo>
</file>

<file path=customXml/item29.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30.xml><?xml version="1.0" encoding="utf-8"?>
<EsriMapsInfo xmlns="ESRI.ArcGIS.Mapping.OfficeIntegration.PowerPointInfo">
  <Version>Version1</Version>
  <RequiresSignIn>False</RequiresSignIn>
</EsriMapsInfo>
</file>

<file path=customXml/item31.xml><?xml version="1.0" encoding="utf-8"?>
<EsriMapsInfo xmlns="ESRI.ArcGIS.Mapping.OfficeIntegration.PowerPointInfo">
  <Version>Version1</Version>
  <RequiresSignIn>False</RequiresSignIn>
</EsriMapsInfo>
</file>

<file path=customXml/item32.xml><?xml version="1.0" encoding="utf-8"?>
<EsriMapsInfo xmlns="ESRI.ArcGIS.Mapping.OfficeIntegration.PowerPointInfo">
  <Version>Version1</Version>
  <RequiresSignIn>False</RequiresSignIn>
</EsriMapsInfo>
</file>

<file path=customXml/item33.xml><?xml version="1.0" encoding="utf-8"?>
<EsriMapsInfo xmlns="ESRI.ArcGIS.Mapping.OfficeIntegration.PowerPointInfo">
  <Version>Version1</Version>
  <RequiresSignIn>False</RequiresSignIn>
</EsriMapsInfo>
</file>

<file path=customXml/item34.xml><?xml version="1.0" encoding="utf-8"?>
<EsriMapsInfo xmlns="ESRI.ArcGIS.Mapping.OfficeIntegration.PowerPointInfo">
  <Version>Version1</Version>
  <RequiresSignIn>False</RequiresSignIn>
</EsriMapsInfo>
</file>

<file path=customXml/item35.xml><?xml version="1.0" encoding="utf-8"?>
<EsriMapsInfo xmlns="ESRI.ArcGIS.Mapping.OfficeIntegration.PowerPointInfo">
  <Version>Version1</Version>
  <RequiresSignIn>False</RequiresSignIn>
</EsriMapsInfo>
</file>

<file path=customXml/item36.xml><?xml version="1.0" encoding="utf-8"?>
<EsriMapsInfo xmlns="ESRI.ArcGIS.Mapping.OfficeIntegration.PowerPointInfo">
  <Version>Version1</Version>
  <RequiresSignIn>False</RequiresSignIn>
</EsriMapsInfo>
</file>

<file path=customXml/item37.xml><?xml version="1.0" encoding="utf-8"?>
<EsriMapsInfo xmlns="ESRI.ArcGIS.Mapping.OfficeIntegration.PowerPointInfo">
  <Version>Version1</Version>
  <RequiresSignIn>False</RequiresSignIn>
</EsriMapsInfo>
</file>

<file path=customXml/item38.xml><?xml version="1.0" encoding="utf-8"?>
<EsriMapsInfo xmlns="ESRI.ArcGIS.Mapping.OfficeIntegration.PowerPointInfo">
  <Version>Version1</Version>
  <RequiresSignIn>False</RequiresSignIn>
</EsriMapsInfo>
</file>

<file path=customXml/item39.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40.xml><?xml version="1.0" encoding="utf-8"?>
<EsriMapsInfo xmlns="ESRI.ArcGIS.Mapping.OfficeIntegration.PowerPointInfo">
  <Version>Version1</Version>
  <RequiresSignIn>False</RequiresSignIn>
</EsriMapsInfo>
</file>

<file path=customXml/item41.xml><?xml version="1.0" encoding="utf-8"?>
<EsriMapsInfo xmlns="ESRI.ArcGIS.Mapping.OfficeIntegration.PowerPointInfo">
  <Version>Version1</Version>
  <RequiresSignIn>False</RequiresSignIn>
</EsriMapsInfo>
</file>

<file path=customXml/item42.xml><?xml version="1.0" encoding="utf-8"?>
<EsriMapsInfo xmlns="ESRI.ArcGIS.Mapping.OfficeIntegration.PowerPointInfo">
  <Version>Version1</Version>
  <RequiresSignIn>False</RequiresSignIn>
</EsriMapsInfo>
</file>

<file path=customXml/item43.xml><?xml version="1.0" encoding="utf-8"?>
<EsriMapsInfo xmlns="ESRI.ArcGIS.Mapping.OfficeIntegration.PowerPointInfo">
  <Version>Version1</Version>
  <RequiresSignIn>False</RequiresSignIn>
</EsriMapsInfo>
</file>

<file path=customXml/item44.xml><?xml version="1.0" encoding="utf-8"?>
<EsriMapsInfo xmlns="ESRI.ArcGIS.Mapping.OfficeIntegration.PowerPointInfo">
  <Version>Version1</Version>
  <RequiresSignIn>False</RequiresSignIn>
</EsriMapsInfo>
</file>

<file path=customXml/item45.xml><?xml version="1.0" encoding="utf-8"?>
<EsriMapsInfo xmlns="ESRI.ArcGIS.Mapping.OfficeIntegration.PowerPointInfo">
  <Version>Version1</Version>
  <RequiresSignIn>False</RequiresSignIn>
</EsriMapsInfo>
</file>

<file path=customXml/item46.xml><?xml version="1.0" encoding="utf-8"?>
<EsriMapsInfo xmlns="ESRI.ArcGIS.Mapping.OfficeIntegration.PowerPointInfo">
  <Version>Version1</Version>
  <RequiresSignIn>False</RequiresSignIn>
</EsriMapsInfo>
</file>

<file path=customXml/item47.xml><?xml version="1.0" encoding="utf-8"?>
<EsriMapsInfo xmlns="ESRI.ArcGIS.Mapping.OfficeIntegration.PowerPointInfo">
  <Version>Version1</Version>
  <RequiresSignIn>False</RequiresSignIn>
</EsriMapsInfo>
</file>

<file path=customXml/item48.xml><?xml version="1.0" encoding="utf-8"?>
<EsriMapsInfo xmlns="ESRI.ArcGIS.Mapping.OfficeIntegration.PowerPointInfo">
  <Version>Version1</Version>
  <RequiresSignIn>False</RequiresSignIn>
</EsriMapsInfo>
</file>

<file path=customXml/item49.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50.xml><?xml version="1.0" encoding="utf-8"?>
<EsriMapsInfo xmlns="ESRI.ArcGIS.Mapping.OfficeIntegration.PowerPointInfo">
  <Version>Version1</Version>
  <RequiresSignIn>False</RequiresSignIn>
</EsriMapsInfo>
</file>

<file path=customXml/item51.xml><?xml version="1.0" encoding="utf-8"?>
<EsriMapsInfo xmlns="ESRI.ArcGIS.Mapping.OfficeIntegration.PowerPointInfo">
  <Version>Version1</Version>
  <RequiresSignIn>False</RequiresSignIn>
</EsriMapsInfo>
</file>

<file path=customXml/item52.xml><?xml version="1.0" encoding="utf-8"?>
<EsriMapsInfo xmlns="ESRI.ArcGIS.Mapping.OfficeIntegration.PowerPointInfo">
  <Version>Version1</Version>
  <RequiresSignIn>False</RequiresSignIn>
</EsriMapsInfo>
</file>

<file path=customXml/item53.xml><?xml version="1.0" encoding="utf-8"?>
<EsriMapsInfo xmlns="ESRI.ArcGIS.Mapping.OfficeIntegration.PowerPointInfo">
  <Version>Version1</Version>
  <RequiresSignIn>False</RequiresSignIn>
</EsriMapsInfo>
</file>

<file path=customXml/item54.xml><?xml version="1.0" encoding="utf-8"?>
<EsriMapsInfo xmlns="ESRI.ArcGIS.Mapping.OfficeIntegration.PowerPointInfo">
  <Version>Version1</Version>
  <RequiresSignIn>False</RequiresSignIn>
</EsriMapsInfo>
</file>

<file path=customXml/item55.xml><?xml version="1.0" encoding="utf-8"?>
<EsriMapsInfo xmlns="ESRI.ArcGIS.Mapping.OfficeIntegration.PowerPointInfo">
  <Version>Version1</Version>
  <RequiresSignIn>False</RequiresSignIn>
</EsriMapsInfo>
</file>

<file path=customXml/item56.xml><?xml version="1.0" encoding="utf-8"?>
<EsriMapsInfo xmlns="ESRI.ArcGIS.Mapping.OfficeIntegration.PowerPointInfo">
  <Version>Version1</Version>
  <RequiresSignIn>False</RequiresSignIn>
</EsriMapsInfo>
</file>

<file path=customXml/item57.xml><?xml version="1.0" encoding="utf-8"?>
<EsriMapsInfo xmlns="ESRI.ArcGIS.Mapping.OfficeIntegration.PowerPointInfo">
  <Version>Version1</Version>
  <RequiresSignIn>False</RequiresSignIn>
</EsriMapsInfo>
</file>

<file path=customXml/item58.xml><?xml version="1.0" encoding="utf-8"?>
<EsriMapsInfo xmlns="ESRI.ArcGIS.Mapping.OfficeIntegration.PowerPointInfo">
  <Version>Version1</Version>
  <RequiresSignIn>False</RequiresSignIn>
</EsriMapsInfo>
</file>

<file path=customXml/item59.xml><?xml version="1.0" encoding="utf-8"?>
<EsriMapsInfo xmlns="ESRI.ArcGIS.Mapping.OfficeIntegration.PowerPointInfo">
  <Version>Version1</Version>
  <RequiresSignIn>False</RequiresSignIn>
</EsriMapsInfo>
</file>

<file path=customXml/item6.xml><?xml version="1.0" encoding="utf-8"?>
<?mso-contentType ?>
<FormTemplates xmlns="http://schemas.microsoft.com/sharepoint/v3/contenttype/forms">
  <Display>DocumentLibraryForm</Display>
  <Edit>DocumentLibraryForm</Edit>
  <New>DocumentLibraryForm</New>
</FormTemplates>
</file>

<file path=customXml/item60.xml><?xml version="1.0" encoding="utf-8"?>
<EsriMapsInfo xmlns="ESRI.ArcGIS.Mapping.OfficeIntegration.PowerPointInfo">
  <Version>Version1</Version>
  <RequiresSignIn>False</RequiresSignIn>
</EsriMapsInfo>
</file>

<file path=customXml/item61.xml><?xml version="1.0" encoding="utf-8"?>
<EsriMapsInfo xmlns="ESRI.ArcGIS.Mapping.OfficeIntegration.PowerPointInfo">
  <Version>Version1</Version>
  <RequiresSignIn>False</RequiresSignIn>
</EsriMapsInfo>
</file>

<file path=customXml/item62.xml><?xml version="1.0" encoding="utf-8"?>
<EsriMapsInfo xmlns="ESRI.ArcGIS.Mapping.OfficeIntegration.PowerPointInfo">
  <Version>Version1</Version>
  <RequiresSignIn>False</RequiresSignIn>
</EsriMapsInfo>
</file>

<file path=customXml/item63.xml><?xml version="1.0" encoding="utf-8"?>
<EsriMapsInfo xmlns="ESRI.ArcGIS.Mapping.OfficeIntegration.PowerPointInfo">
  <Version>Version1</Version>
  <RequiresSignIn>False</RequiresSignIn>
</EsriMapsInfo>
</file>

<file path=customXml/item64.xml><?xml version="1.0" encoding="utf-8"?>
<EsriMapsInfo xmlns="ESRI.ArcGIS.Mapping.OfficeIntegration.PowerPointInfo">
  <Version>Version1</Version>
  <RequiresSignIn>False</RequiresSignIn>
</EsriMapsInfo>
</file>

<file path=customXml/item65.xml><?xml version="1.0" encoding="utf-8"?>
<EsriMapsInfo xmlns="ESRI.ArcGIS.Mapping.OfficeIntegration.PowerPointInfo">
  <Version>Version1</Version>
  <RequiresSignIn>False</RequiresSignIn>
</EsriMapsInfo>
</file>

<file path=customXml/item66.xml><?xml version="1.0" encoding="utf-8"?>
<EsriMapsInfo xmlns="ESRI.ArcGIS.Mapping.OfficeIntegration.PowerPointInfo">
  <Version>Version1</Version>
  <RequiresSignIn>False</RequiresSignIn>
</EsriMapsInfo>
</file>

<file path=customXml/item67.xml><?xml version="1.0" encoding="utf-8"?>
<EsriMapsInfo xmlns="ESRI.ArcGIS.Mapping.OfficeIntegration.PowerPointInfo">
  <Version>Version1</Version>
  <RequiresSignIn>False</RequiresSignIn>
</EsriMapsInfo>
</file>

<file path=customXml/item68.xml><?xml version="1.0" encoding="utf-8"?>
<EsriMapsInfo xmlns="ESRI.ArcGIS.Mapping.OfficeIntegration.PowerPointInfo">
  <Version>Version1</Version>
  <RequiresSignIn>False</RequiresSignIn>
</EsriMapsInfo>
</file>

<file path=customXml/item69.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70.xml><?xml version="1.0" encoding="utf-8"?>
<EsriMapsInfo xmlns="ESRI.ArcGIS.Mapping.OfficeIntegration.PowerPointInfo">
  <Version>Version1</Version>
  <RequiresSignIn>False</RequiresSignIn>
</EsriMapsInfo>
</file>

<file path=customXml/item71.xml><?xml version="1.0" encoding="utf-8"?>
<EsriMapsInfo xmlns="ESRI.ArcGIS.Mapping.OfficeIntegration.PowerPointInfo">
  <Version>Version1</Version>
  <RequiresSignIn>False</RequiresSignIn>
</EsriMapsInfo>
</file>

<file path=customXml/item72.xml><?xml version="1.0" encoding="utf-8"?>
<EsriMapsInfo xmlns="ESRI.ArcGIS.Mapping.OfficeIntegration.PowerPointInfo">
  <Version>Version1</Version>
  <RequiresSignIn>False</RequiresSignIn>
</EsriMapsInfo>
</file>

<file path=customXml/item73.xml><?xml version="1.0" encoding="utf-8"?>
<EsriMapsInfo xmlns="ESRI.ArcGIS.Mapping.OfficeIntegration.PowerPointInfo">
  <Version>Version1</Version>
  <RequiresSignIn>False</RequiresSignIn>
</EsriMapsInfo>
</file>

<file path=customXml/item74.xml><?xml version="1.0" encoding="utf-8"?>
<EsriMapsInfo xmlns="ESRI.ArcGIS.Mapping.OfficeIntegration.PowerPointInfo">
  <Version>Version1</Version>
  <RequiresSignIn>False</RequiresSignIn>
</EsriMapsInfo>
</file>

<file path=customXml/item75.xml><?xml version="1.0" encoding="utf-8"?>
<EsriMapsInfo xmlns="ESRI.ArcGIS.Mapping.OfficeIntegration.PowerPointInfo">
  <Version>Version1</Version>
  <RequiresSignIn>False</RequiresSignIn>
</EsriMapsInfo>
</file>

<file path=customXml/item76.xml><?xml version="1.0" encoding="utf-8"?>
<?mso-contentType ?>
<SharedContentType xmlns="Microsoft.SharePoint.Taxonomy.ContentTypeSync" SourceId="29f62856-1543-49d4-a736-4569d363f533" ContentTypeId="0x0101" PreviousValue="false"/>
</file>

<file path=customXml/item77.xml><?xml version="1.0" encoding="utf-8"?>
<EsriMapsInfo xmlns="ESRI.ArcGIS.Mapping.OfficeIntegration.PowerPointInfo">
  <Version>Version1</Version>
  <RequiresSignIn>False</RequiresSignIn>
</EsriMapsInfo>
</file>

<file path=customXml/item78.xml><?xml version="1.0" encoding="utf-8"?>
<EsriMapsInfo xmlns="ESRI.ArcGIS.Mapping.OfficeIntegration.PowerPointInfo">
  <Version>Version1</Version>
  <RequiresSignIn>False</RequiresSignIn>
</EsriMapsInfo>
</file>

<file path=customXml/item79.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80.xml><?xml version="1.0" encoding="utf-8"?>
<EsriMapsInfo xmlns="ESRI.ArcGIS.Mapping.OfficeIntegration.PowerPointInfo">
  <Version>Version1</Version>
  <RequiresSignIn>False</RequiresSignIn>
</EsriMapsInfo>
</file>

<file path=customXml/item81.xml><?xml version="1.0" encoding="utf-8"?>
<EsriMapsInfo xmlns="ESRI.ArcGIS.Mapping.OfficeIntegration.PowerPointInfo">
  <Version>Version1</Version>
  <RequiresSignIn>False</RequiresSignIn>
</EsriMapsInfo>
</file>

<file path=customXml/item82.xml><?xml version="1.0" encoding="utf-8"?>
<EsriMapsInfo xmlns="ESRI.ArcGIS.Mapping.OfficeIntegration.PowerPointInfo">
  <Version>Version1</Version>
  <RequiresSignIn>False</RequiresSignIn>
</EsriMapsInfo>
</file>

<file path=customXml/item83.xml><?xml version="1.0" encoding="utf-8"?>
<EsriMapsInfo xmlns="ESRI.ArcGIS.Mapping.OfficeIntegration.PowerPointInfo">
  <Version>Version1</Version>
  <RequiresSignIn>False</RequiresSignIn>
</EsriMapsInfo>
</file>

<file path=customXml/item84.xml><?xml version="1.0" encoding="utf-8"?>
<EsriMapsInfo xmlns="ESRI.ArcGIS.Mapping.OfficeIntegration.PowerPointInfo">
  <Version>Version1</Version>
  <RequiresSignIn>False</RequiresSignIn>
</EsriMapsInfo>
</file>

<file path=customXml/item85.xml><?xml version="1.0" encoding="utf-8"?>
<EsriMapsInfo xmlns="ESRI.ArcGIS.Mapping.OfficeIntegration.PowerPointInfo">
  <Version>Version1</Version>
  <RequiresSignIn>False</RequiresSignIn>
</EsriMapsInfo>
</file>

<file path=customXml/item86.xml><?xml version="1.0" encoding="utf-8"?>
<EsriMapsInfo xmlns="ESRI.ArcGIS.Mapping.OfficeIntegration.PowerPointInfo">
  <Version>Version1</Version>
  <RequiresSignIn>False</RequiresSignIn>
</EsriMapsInfo>
</file>

<file path=customXml/item87.xml><?xml version="1.0" encoding="utf-8"?>
<EsriMapsInfo xmlns="ESRI.ArcGIS.Mapping.OfficeIntegration.PowerPointInfo">
  <Version>Version1</Version>
  <RequiresSignIn>False</RequiresSignIn>
</EsriMapsInfo>
</file>

<file path=customXml/item88.xml><?xml version="1.0" encoding="utf-8"?>
<EsriMapsInfo xmlns="ESRI.ArcGIS.Mapping.OfficeIntegration.PowerPointInfo">
  <Version>Version1</Version>
  <RequiresSignIn>False</RequiresSignIn>
</EsriMapsInfo>
</file>

<file path=customXml/item89.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90.xml><?xml version="1.0" encoding="utf-8"?>
<EsriMapsInfo xmlns="ESRI.ArcGIS.Mapping.OfficeIntegration.PowerPointInfo">
  <Version>Version1</Version>
  <RequiresSignIn>False</RequiresSignIn>
</EsriMapsInfo>
</file>

<file path=customXml/item91.xml><?xml version="1.0" encoding="utf-8"?>
<EsriMapsInfo xmlns="ESRI.ArcGIS.Mapping.OfficeIntegration.PowerPointInfo">
  <Version>Version1</Version>
  <RequiresSignIn>False</RequiresSignIn>
</EsriMapsInfo>
</file>

<file path=customXml/item92.xml><?xml version="1.0" encoding="utf-8"?>
<EsriMapsInfo xmlns="ESRI.ArcGIS.Mapping.OfficeIntegration.PowerPointInfo">
  <Version>Version1</Version>
  <RequiresSignIn>False</RequiresSignIn>
</EsriMapsInfo>
</file>

<file path=customXml/item93.xml><?xml version="1.0" encoding="utf-8"?>
<EsriMapsInfo xmlns="ESRI.ArcGIS.Mapping.OfficeIntegration.PowerPointInfo">
  <Version>Version1</Version>
  <RequiresSignIn>False</RequiresSignIn>
</EsriMapsInfo>
</file>

<file path=customXml/item94.xml><?xml version="1.0" encoding="utf-8"?>
<EsriMapsInfo xmlns="ESRI.ArcGIS.Mapping.OfficeIntegration.PowerPointInfo">
  <Version>Version1</Version>
  <RequiresSignIn>False</RequiresSignIn>
</EsriMapsInfo>
</file>

<file path=customXml/item95.xml><?xml version="1.0" encoding="utf-8"?>
<EsriMapsInfo xmlns="ESRI.ArcGIS.Mapping.OfficeIntegration.PowerPointInfo">
  <Version>Version1</Version>
  <RequiresSignIn>False</RequiresSignIn>
</EsriMapsInfo>
</file>

<file path=customXml/item96.xml><?xml version="1.0" encoding="utf-8"?>
<EsriMapsInfo xmlns="ESRI.ArcGIS.Mapping.OfficeIntegration.PowerPointInfo">
  <Version>Version1</Version>
  <RequiresSignIn>False</RequiresSignIn>
</EsriMapsInfo>
</file>

<file path=customXml/item97.xml><?xml version="1.0" encoding="utf-8"?>
<EsriMapsInfo xmlns="ESRI.ArcGIS.Mapping.OfficeIntegration.PowerPointInfo">
  <Version>Version1</Version>
  <RequiresSignIn>False</RequiresSignIn>
</EsriMapsInfo>
</file>

<file path=customXml/item98.xml><?xml version="1.0" encoding="utf-8"?>
<EsriMapsInfo xmlns="ESRI.ArcGIS.Mapping.OfficeIntegration.PowerPointInfo">
  <Version>Version1</Version>
  <RequiresSignIn>False</RequiresSignIn>
</EsriMapsInfo>
</file>

<file path=customXml/item9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CBBA28E5-3746-4EBC-A8CB-890C4198505C}">
  <ds:schemaRefs>
    <ds:schemaRef ds:uri="ESRI.ArcGIS.Mapping.OfficeIntegration.PowerPointInfo"/>
  </ds:schemaRefs>
</ds:datastoreItem>
</file>

<file path=customXml/itemProps10.xml><?xml version="1.0" encoding="utf-8"?>
<ds:datastoreItem xmlns:ds="http://schemas.openxmlformats.org/officeDocument/2006/customXml" ds:itemID="{4994CBC0-5622-4DA9-B7EC-F81AE5ABA26A}">
  <ds:schemaRefs>
    <ds:schemaRef ds:uri="ESRI.ArcGIS.Mapping.OfficeIntegration.PowerPointInfo"/>
  </ds:schemaRefs>
</ds:datastoreItem>
</file>

<file path=customXml/itemProps100.xml><?xml version="1.0" encoding="utf-8"?>
<ds:datastoreItem xmlns:ds="http://schemas.openxmlformats.org/officeDocument/2006/customXml" ds:itemID="{C2237E3A-83EC-4F99-A19B-4790D733005A}">
  <ds:schemaRefs>
    <ds:schemaRef ds:uri="ESRI.ArcGIS.Mapping.OfficeIntegration.PowerPointInfo"/>
  </ds:schemaRefs>
</ds:datastoreItem>
</file>

<file path=customXml/itemProps101.xml><?xml version="1.0" encoding="utf-8"?>
<ds:datastoreItem xmlns:ds="http://schemas.openxmlformats.org/officeDocument/2006/customXml" ds:itemID="{3900B4E0-7CD4-4F7C-BC4B-A06EFFFBFEE4}">
  <ds:schemaRefs>
    <ds:schemaRef ds:uri="ESRI.ArcGIS.Mapping.OfficeIntegration.PowerPointInfo"/>
  </ds:schemaRefs>
</ds:datastoreItem>
</file>

<file path=customXml/itemProps102.xml><?xml version="1.0" encoding="utf-8"?>
<ds:datastoreItem xmlns:ds="http://schemas.openxmlformats.org/officeDocument/2006/customXml" ds:itemID="{4D10C1D0-CE2A-42D1-83F9-2CEA61A004BC}">
  <ds:schemaRefs>
    <ds:schemaRef ds:uri="ESRI.ArcGIS.Mapping.OfficeIntegration.PowerPointInfo"/>
  </ds:schemaRefs>
</ds:datastoreItem>
</file>

<file path=customXml/itemProps103.xml><?xml version="1.0" encoding="utf-8"?>
<ds:datastoreItem xmlns:ds="http://schemas.openxmlformats.org/officeDocument/2006/customXml" ds:itemID="{55E9005C-291E-444A-89B2-EE7C5A0E6A55}">
  <ds:schemaRefs>
    <ds:schemaRef ds:uri="ESRI.ArcGIS.Mapping.OfficeIntegration.PowerPointInfo"/>
  </ds:schemaRefs>
</ds:datastoreItem>
</file>

<file path=customXml/itemProps104.xml><?xml version="1.0" encoding="utf-8"?>
<ds:datastoreItem xmlns:ds="http://schemas.openxmlformats.org/officeDocument/2006/customXml" ds:itemID="{62581362-74DF-4533-BBD7-C7E86C6EDE33}">
  <ds:schemaRefs>
    <ds:schemaRef ds:uri="ESRI.ArcGIS.Mapping.OfficeIntegration.PowerPointInfo"/>
  </ds:schemaRefs>
</ds:datastoreItem>
</file>

<file path=customXml/itemProps105.xml><?xml version="1.0" encoding="utf-8"?>
<ds:datastoreItem xmlns:ds="http://schemas.openxmlformats.org/officeDocument/2006/customXml" ds:itemID="{80F6AA3A-31FE-4A43-8D16-1B1A8B6100F9}">
  <ds:schemaRefs>
    <ds:schemaRef ds:uri="ESRI.ArcGIS.Mapping.OfficeIntegration.PowerPointInfo"/>
  </ds:schemaRefs>
</ds:datastoreItem>
</file>

<file path=customXml/itemProps106.xml><?xml version="1.0" encoding="utf-8"?>
<ds:datastoreItem xmlns:ds="http://schemas.openxmlformats.org/officeDocument/2006/customXml" ds:itemID="{F433FF9A-2780-4053-888C-6F303812399F}">
  <ds:schemaRefs>
    <ds:schemaRef ds:uri="ESRI.ArcGIS.Mapping.OfficeIntegration.PowerPointInfo"/>
  </ds:schemaRefs>
</ds:datastoreItem>
</file>

<file path=customXml/itemProps107.xml><?xml version="1.0" encoding="utf-8"?>
<ds:datastoreItem xmlns:ds="http://schemas.openxmlformats.org/officeDocument/2006/customXml" ds:itemID="{FD8CC4B7-B973-432B-937E-49C58DFBF5DB}">
  <ds:schemaRefs>
    <ds:schemaRef ds:uri="http://schemas.microsoft.com/office/2006/metadata/properties"/>
    <ds:schemaRef ds:uri="http://schemas.microsoft.com/office/infopath/2007/PartnerControls"/>
    <ds:schemaRef ds:uri="http://schemas.microsoft.com/sharepoint/v3/fields"/>
    <ds:schemaRef ds:uri="http://schemas.microsoft.com/sharepoint/v3"/>
    <ds:schemaRef ds:uri="4ffa91fb-a0ff-4ac5-b2db-65c790d184a4"/>
    <ds:schemaRef ds:uri="86c8c9fb-642b-4e05-8e3c-799c17cf2784"/>
    <ds:schemaRef ds:uri="http://schemas.microsoft.com/sharepoint.v3"/>
  </ds:schemaRefs>
</ds:datastoreItem>
</file>

<file path=customXml/itemProps108.xml><?xml version="1.0" encoding="utf-8"?>
<ds:datastoreItem xmlns:ds="http://schemas.openxmlformats.org/officeDocument/2006/customXml" ds:itemID="{CF3160D5-1556-4E3A-886E-421D3F2A9BF2}">
  <ds:schemaRefs>
    <ds:schemaRef ds:uri="ESRI.ArcGIS.Mapping.OfficeIntegration.PowerPointInfo"/>
  </ds:schemaRefs>
</ds:datastoreItem>
</file>

<file path=customXml/itemProps11.xml><?xml version="1.0" encoding="utf-8"?>
<ds:datastoreItem xmlns:ds="http://schemas.openxmlformats.org/officeDocument/2006/customXml" ds:itemID="{3D3078AE-F8EB-4F31-8842-278692136D7A}">
  <ds:schemaRefs>
    <ds:schemaRef ds:uri="ESRI.ArcGIS.Mapping.OfficeIntegration.PowerPointInfo"/>
  </ds:schemaRefs>
</ds:datastoreItem>
</file>

<file path=customXml/itemProps12.xml><?xml version="1.0" encoding="utf-8"?>
<ds:datastoreItem xmlns:ds="http://schemas.openxmlformats.org/officeDocument/2006/customXml" ds:itemID="{C9B4A331-6BBC-4A2A-BA70-6231A2201A3E}">
  <ds:schemaRefs>
    <ds:schemaRef ds:uri="ESRI.ArcGIS.Mapping.OfficeIntegration.PowerPointInfo"/>
  </ds:schemaRefs>
</ds:datastoreItem>
</file>

<file path=customXml/itemProps13.xml><?xml version="1.0" encoding="utf-8"?>
<ds:datastoreItem xmlns:ds="http://schemas.openxmlformats.org/officeDocument/2006/customXml" ds:itemID="{72A51442-10B2-4A31-A4CD-CCBA9F4EA2B1}">
  <ds:schemaRefs>
    <ds:schemaRef ds:uri="ESRI.ArcGIS.Mapping.OfficeIntegration.PowerPointInfo"/>
  </ds:schemaRefs>
</ds:datastoreItem>
</file>

<file path=customXml/itemProps14.xml><?xml version="1.0" encoding="utf-8"?>
<ds:datastoreItem xmlns:ds="http://schemas.openxmlformats.org/officeDocument/2006/customXml" ds:itemID="{5395E9C2-9525-42F7-A07A-27EBD860444E}">
  <ds:schemaRefs>
    <ds:schemaRef ds:uri="ESRI.ArcGIS.Mapping.OfficeIntegration.PowerPointInfo"/>
  </ds:schemaRefs>
</ds:datastoreItem>
</file>

<file path=customXml/itemProps15.xml><?xml version="1.0" encoding="utf-8"?>
<ds:datastoreItem xmlns:ds="http://schemas.openxmlformats.org/officeDocument/2006/customXml" ds:itemID="{7E91590D-6A70-48BB-BFDB-31D35A8D18B8}">
  <ds:schemaRefs>
    <ds:schemaRef ds:uri="ESRI.ArcGIS.Mapping.OfficeIntegration.PowerPointInfo"/>
  </ds:schemaRefs>
</ds:datastoreItem>
</file>

<file path=customXml/itemProps16.xml><?xml version="1.0" encoding="utf-8"?>
<ds:datastoreItem xmlns:ds="http://schemas.openxmlformats.org/officeDocument/2006/customXml" ds:itemID="{9BA94457-F0F8-4DC1-9A73-B1E584ECCC9D}">
  <ds:schemaRefs>
    <ds:schemaRef ds:uri="ESRI.ArcGIS.Mapping.OfficeIntegration.PowerPointInfo"/>
  </ds:schemaRefs>
</ds:datastoreItem>
</file>

<file path=customXml/itemProps17.xml><?xml version="1.0" encoding="utf-8"?>
<ds:datastoreItem xmlns:ds="http://schemas.openxmlformats.org/officeDocument/2006/customXml" ds:itemID="{85C76DE3-BAA0-41A4-B306-8FE2D50A6005}">
  <ds:schemaRefs>
    <ds:schemaRef ds:uri="ESRI.ArcGIS.Mapping.OfficeIntegration.PowerPointInfo"/>
  </ds:schemaRefs>
</ds:datastoreItem>
</file>

<file path=customXml/itemProps18.xml><?xml version="1.0" encoding="utf-8"?>
<ds:datastoreItem xmlns:ds="http://schemas.openxmlformats.org/officeDocument/2006/customXml" ds:itemID="{D361A28A-8441-493C-88DD-CB309EE4C1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ffa91fb-a0ff-4ac5-b2db-65c790d184a4"/>
    <ds:schemaRef ds:uri="http://schemas.microsoft.com/sharepoint.v3"/>
    <ds:schemaRef ds:uri="http://schemas.microsoft.com/sharepoint/v3/fields"/>
    <ds:schemaRef ds:uri="f576921c-e132-4cb7-9550-d820198f2bdf"/>
    <ds:schemaRef ds:uri="86c8c9fb-642b-4e05-8e3c-799c17cf27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9.xml><?xml version="1.0" encoding="utf-8"?>
<ds:datastoreItem xmlns:ds="http://schemas.openxmlformats.org/officeDocument/2006/customXml" ds:itemID="{99036710-E14D-46FC-ABFE-6DFF3A9DF74D}">
  <ds:schemaRefs>
    <ds:schemaRef ds:uri="ESRI.ArcGIS.Mapping.OfficeIntegration.PowerPointInfo"/>
  </ds:schemaRefs>
</ds:datastoreItem>
</file>

<file path=customXml/itemProps2.xml><?xml version="1.0" encoding="utf-8"?>
<ds:datastoreItem xmlns:ds="http://schemas.openxmlformats.org/officeDocument/2006/customXml" ds:itemID="{FAFD375B-5BAB-449F-98A7-638EB5D795D2}">
  <ds:schemaRefs>
    <ds:schemaRef ds:uri="ESRI.ArcGIS.Mapping.OfficeIntegration.PowerPointInfo"/>
  </ds:schemaRefs>
</ds:datastoreItem>
</file>

<file path=customXml/itemProps20.xml><?xml version="1.0" encoding="utf-8"?>
<ds:datastoreItem xmlns:ds="http://schemas.openxmlformats.org/officeDocument/2006/customXml" ds:itemID="{6693146C-855C-424A-8F0C-B0992AB8F827}">
  <ds:schemaRefs>
    <ds:schemaRef ds:uri="ESRI.ArcGIS.Mapping.OfficeIntegration.PowerPointInfo"/>
  </ds:schemaRefs>
</ds:datastoreItem>
</file>

<file path=customXml/itemProps21.xml><?xml version="1.0" encoding="utf-8"?>
<ds:datastoreItem xmlns:ds="http://schemas.openxmlformats.org/officeDocument/2006/customXml" ds:itemID="{5DC8B710-7183-4F3F-8DD9-4B0A97EFAAC5}">
  <ds:schemaRefs>
    <ds:schemaRef ds:uri="ESRI.ArcGIS.Mapping.OfficeIntegration.PowerPointInfo"/>
  </ds:schemaRefs>
</ds:datastoreItem>
</file>

<file path=customXml/itemProps22.xml><?xml version="1.0" encoding="utf-8"?>
<ds:datastoreItem xmlns:ds="http://schemas.openxmlformats.org/officeDocument/2006/customXml" ds:itemID="{7523D6D7-B47E-414B-A1E0-C96F1C9731CB}">
  <ds:schemaRefs>
    <ds:schemaRef ds:uri="ESRI.ArcGIS.Mapping.OfficeIntegration.PowerPointInfo"/>
  </ds:schemaRefs>
</ds:datastoreItem>
</file>

<file path=customXml/itemProps23.xml><?xml version="1.0" encoding="utf-8"?>
<ds:datastoreItem xmlns:ds="http://schemas.openxmlformats.org/officeDocument/2006/customXml" ds:itemID="{13DCC08F-4526-405B-BDE7-24AE49E33AA8}">
  <ds:schemaRefs>
    <ds:schemaRef ds:uri="ESRI.ArcGIS.Mapping.OfficeIntegration.PowerPointInfo"/>
  </ds:schemaRefs>
</ds:datastoreItem>
</file>

<file path=customXml/itemProps24.xml><?xml version="1.0" encoding="utf-8"?>
<ds:datastoreItem xmlns:ds="http://schemas.openxmlformats.org/officeDocument/2006/customXml" ds:itemID="{0B9FAB81-CA1E-46B3-A542-1FCC874E4440}">
  <ds:schemaRefs>
    <ds:schemaRef ds:uri="ESRI.ArcGIS.Mapping.OfficeIntegration.PowerPointInfo"/>
  </ds:schemaRefs>
</ds:datastoreItem>
</file>

<file path=customXml/itemProps25.xml><?xml version="1.0" encoding="utf-8"?>
<ds:datastoreItem xmlns:ds="http://schemas.openxmlformats.org/officeDocument/2006/customXml" ds:itemID="{F4CBDDD1-558F-47B4-8EF6-5FBB2B83D411}">
  <ds:schemaRefs>
    <ds:schemaRef ds:uri="ESRI.ArcGIS.Mapping.OfficeIntegration.PowerPointInfo"/>
  </ds:schemaRefs>
</ds:datastoreItem>
</file>

<file path=customXml/itemProps26.xml><?xml version="1.0" encoding="utf-8"?>
<ds:datastoreItem xmlns:ds="http://schemas.openxmlformats.org/officeDocument/2006/customXml" ds:itemID="{12E37500-5368-4945-A5CE-63FDADF77270}">
  <ds:schemaRefs>
    <ds:schemaRef ds:uri="ESRI.ArcGIS.Mapping.OfficeIntegration.PowerPointInfo"/>
  </ds:schemaRefs>
</ds:datastoreItem>
</file>

<file path=customXml/itemProps27.xml><?xml version="1.0" encoding="utf-8"?>
<ds:datastoreItem xmlns:ds="http://schemas.openxmlformats.org/officeDocument/2006/customXml" ds:itemID="{78EA87EA-E1EB-43EA-BD8B-B1E79F8952B8}">
  <ds:schemaRefs>
    <ds:schemaRef ds:uri="ESRI.ArcGIS.Mapping.OfficeIntegration.PowerPointInfo"/>
  </ds:schemaRefs>
</ds:datastoreItem>
</file>

<file path=customXml/itemProps28.xml><?xml version="1.0" encoding="utf-8"?>
<ds:datastoreItem xmlns:ds="http://schemas.openxmlformats.org/officeDocument/2006/customXml" ds:itemID="{7A2FD949-05BE-428D-82BC-803C6899F15E}">
  <ds:schemaRefs>
    <ds:schemaRef ds:uri="ESRI.ArcGIS.Mapping.OfficeIntegration.PowerPointInfo"/>
  </ds:schemaRefs>
</ds:datastoreItem>
</file>

<file path=customXml/itemProps29.xml><?xml version="1.0" encoding="utf-8"?>
<ds:datastoreItem xmlns:ds="http://schemas.openxmlformats.org/officeDocument/2006/customXml" ds:itemID="{8C5E0FB9-0FFD-4DBB-8335-CA8B89AEC331}">
  <ds:schemaRefs>
    <ds:schemaRef ds:uri="ESRI.ArcGIS.Mapping.OfficeIntegration.PowerPointInfo"/>
  </ds:schemaRefs>
</ds:datastoreItem>
</file>

<file path=customXml/itemProps3.xml><?xml version="1.0" encoding="utf-8"?>
<ds:datastoreItem xmlns:ds="http://schemas.openxmlformats.org/officeDocument/2006/customXml" ds:itemID="{15FDE158-B6AD-40C2-A358-5E128F2E06BC}">
  <ds:schemaRefs>
    <ds:schemaRef ds:uri="ESRI.ArcGIS.Mapping.OfficeIntegration.PowerPointInfo"/>
  </ds:schemaRefs>
</ds:datastoreItem>
</file>

<file path=customXml/itemProps30.xml><?xml version="1.0" encoding="utf-8"?>
<ds:datastoreItem xmlns:ds="http://schemas.openxmlformats.org/officeDocument/2006/customXml" ds:itemID="{E3ECBFFE-003E-4E46-A874-A8ADC4538FA8}">
  <ds:schemaRefs>
    <ds:schemaRef ds:uri="ESRI.ArcGIS.Mapping.OfficeIntegration.PowerPointInfo"/>
  </ds:schemaRefs>
</ds:datastoreItem>
</file>

<file path=customXml/itemProps31.xml><?xml version="1.0" encoding="utf-8"?>
<ds:datastoreItem xmlns:ds="http://schemas.openxmlformats.org/officeDocument/2006/customXml" ds:itemID="{C1C60C52-0846-401B-8525-BE0AC64A5673}">
  <ds:schemaRefs>
    <ds:schemaRef ds:uri="ESRI.ArcGIS.Mapping.OfficeIntegration.PowerPointInfo"/>
  </ds:schemaRefs>
</ds:datastoreItem>
</file>

<file path=customXml/itemProps32.xml><?xml version="1.0" encoding="utf-8"?>
<ds:datastoreItem xmlns:ds="http://schemas.openxmlformats.org/officeDocument/2006/customXml" ds:itemID="{9453D0E0-C780-4E6E-BD38-9E8B91AF3B39}">
  <ds:schemaRefs>
    <ds:schemaRef ds:uri="ESRI.ArcGIS.Mapping.OfficeIntegration.PowerPointInfo"/>
  </ds:schemaRefs>
</ds:datastoreItem>
</file>

<file path=customXml/itemProps33.xml><?xml version="1.0" encoding="utf-8"?>
<ds:datastoreItem xmlns:ds="http://schemas.openxmlformats.org/officeDocument/2006/customXml" ds:itemID="{C4D61728-7631-4D0A-94ED-629395F8CAA2}">
  <ds:schemaRefs>
    <ds:schemaRef ds:uri="ESRI.ArcGIS.Mapping.OfficeIntegration.PowerPointInfo"/>
  </ds:schemaRefs>
</ds:datastoreItem>
</file>

<file path=customXml/itemProps34.xml><?xml version="1.0" encoding="utf-8"?>
<ds:datastoreItem xmlns:ds="http://schemas.openxmlformats.org/officeDocument/2006/customXml" ds:itemID="{581C49E9-A691-4A7B-80BF-AB579163568A}">
  <ds:schemaRefs>
    <ds:schemaRef ds:uri="ESRI.ArcGIS.Mapping.OfficeIntegration.PowerPointInfo"/>
  </ds:schemaRefs>
</ds:datastoreItem>
</file>

<file path=customXml/itemProps35.xml><?xml version="1.0" encoding="utf-8"?>
<ds:datastoreItem xmlns:ds="http://schemas.openxmlformats.org/officeDocument/2006/customXml" ds:itemID="{D04C6E00-CD64-41AB-8659-C6F2EB288E7A}">
  <ds:schemaRefs>
    <ds:schemaRef ds:uri="ESRI.ArcGIS.Mapping.OfficeIntegration.PowerPointInfo"/>
  </ds:schemaRefs>
</ds:datastoreItem>
</file>

<file path=customXml/itemProps36.xml><?xml version="1.0" encoding="utf-8"?>
<ds:datastoreItem xmlns:ds="http://schemas.openxmlformats.org/officeDocument/2006/customXml" ds:itemID="{FC2CE9A9-A2F8-46BE-B9AB-A7738553FCA1}">
  <ds:schemaRefs>
    <ds:schemaRef ds:uri="ESRI.ArcGIS.Mapping.OfficeIntegration.PowerPointInfo"/>
  </ds:schemaRefs>
</ds:datastoreItem>
</file>

<file path=customXml/itemProps37.xml><?xml version="1.0" encoding="utf-8"?>
<ds:datastoreItem xmlns:ds="http://schemas.openxmlformats.org/officeDocument/2006/customXml" ds:itemID="{563340A1-D85A-49BB-A444-7917F2F5B06F}">
  <ds:schemaRefs>
    <ds:schemaRef ds:uri="ESRI.ArcGIS.Mapping.OfficeIntegration.PowerPointInfo"/>
  </ds:schemaRefs>
</ds:datastoreItem>
</file>

<file path=customXml/itemProps38.xml><?xml version="1.0" encoding="utf-8"?>
<ds:datastoreItem xmlns:ds="http://schemas.openxmlformats.org/officeDocument/2006/customXml" ds:itemID="{20714BD9-EFA7-43A4-A302-A73135201CE4}">
  <ds:schemaRefs>
    <ds:schemaRef ds:uri="ESRI.ArcGIS.Mapping.OfficeIntegration.PowerPointInfo"/>
  </ds:schemaRefs>
</ds:datastoreItem>
</file>

<file path=customXml/itemProps39.xml><?xml version="1.0" encoding="utf-8"?>
<ds:datastoreItem xmlns:ds="http://schemas.openxmlformats.org/officeDocument/2006/customXml" ds:itemID="{A40B43FB-ADA9-400B-A7CF-AFEB29375710}">
  <ds:schemaRefs>
    <ds:schemaRef ds:uri="ESRI.ArcGIS.Mapping.OfficeIntegration.PowerPointInfo"/>
  </ds:schemaRefs>
</ds:datastoreItem>
</file>

<file path=customXml/itemProps4.xml><?xml version="1.0" encoding="utf-8"?>
<ds:datastoreItem xmlns:ds="http://schemas.openxmlformats.org/officeDocument/2006/customXml" ds:itemID="{B46F898E-7A3A-44EE-BD00-90A9E44D8323}">
  <ds:schemaRefs>
    <ds:schemaRef ds:uri="ESRI.ArcGIS.Mapping.OfficeIntegration.PowerPointInfo"/>
  </ds:schemaRefs>
</ds:datastoreItem>
</file>

<file path=customXml/itemProps40.xml><?xml version="1.0" encoding="utf-8"?>
<ds:datastoreItem xmlns:ds="http://schemas.openxmlformats.org/officeDocument/2006/customXml" ds:itemID="{F2DE2C76-A904-4B95-8409-C728C4CEEF07}">
  <ds:schemaRefs>
    <ds:schemaRef ds:uri="ESRI.ArcGIS.Mapping.OfficeIntegration.PowerPointInfo"/>
  </ds:schemaRefs>
</ds:datastoreItem>
</file>

<file path=customXml/itemProps41.xml><?xml version="1.0" encoding="utf-8"?>
<ds:datastoreItem xmlns:ds="http://schemas.openxmlformats.org/officeDocument/2006/customXml" ds:itemID="{02B16E4A-4F71-4576-8A75-AA937AD74B99}">
  <ds:schemaRefs>
    <ds:schemaRef ds:uri="ESRI.ArcGIS.Mapping.OfficeIntegration.PowerPointInfo"/>
  </ds:schemaRefs>
</ds:datastoreItem>
</file>

<file path=customXml/itemProps42.xml><?xml version="1.0" encoding="utf-8"?>
<ds:datastoreItem xmlns:ds="http://schemas.openxmlformats.org/officeDocument/2006/customXml" ds:itemID="{B25231B0-CCB0-4C92-A09F-4B0B589FE959}">
  <ds:schemaRefs>
    <ds:schemaRef ds:uri="ESRI.ArcGIS.Mapping.OfficeIntegration.PowerPointInfo"/>
  </ds:schemaRefs>
</ds:datastoreItem>
</file>

<file path=customXml/itemProps43.xml><?xml version="1.0" encoding="utf-8"?>
<ds:datastoreItem xmlns:ds="http://schemas.openxmlformats.org/officeDocument/2006/customXml" ds:itemID="{82204CBC-E21B-4474-B952-171F118F3EBB}">
  <ds:schemaRefs>
    <ds:schemaRef ds:uri="ESRI.ArcGIS.Mapping.OfficeIntegration.PowerPointInfo"/>
  </ds:schemaRefs>
</ds:datastoreItem>
</file>

<file path=customXml/itemProps44.xml><?xml version="1.0" encoding="utf-8"?>
<ds:datastoreItem xmlns:ds="http://schemas.openxmlformats.org/officeDocument/2006/customXml" ds:itemID="{43D01B0E-00EB-47BD-BBFC-16DCAD209A63}">
  <ds:schemaRefs>
    <ds:schemaRef ds:uri="ESRI.ArcGIS.Mapping.OfficeIntegration.PowerPointInfo"/>
  </ds:schemaRefs>
</ds:datastoreItem>
</file>

<file path=customXml/itemProps45.xml><?xml version="1.0" encoding="utf-8"?>
<ds:datastoreItem xmlns:ds="http://schemas.openxmlformats.org/officeDocument/2006/customXml" ds:itemID="{412BD60A-934E-4D5F-9186-CD6E4DEE1637}">
  <ds:schemaRefs>
    <ds:schemaRef ds:uri="ESRI.ArcGIS.Mapping.OfficeIntegration.PowerPointInfo"/>
  </ds:schemaRefs>
</ds:datastoreItem>
</file>

<file path=customXml/itemProps46.xml><?xml version="1.0" encoding="utf-8"?>
<ds:datastoreItem xmlns:ds="http://schemas.openxmlformats.org/officeDocument/2006/customXml" ds:itemID="{B6EAEF38-D4D5-47A7-AC38-FD56E0209CFB}">
  <ds:schemaRefs>
    <ds:schemaRef ds:uri="ESRI.ArcGIS.Mapping.OfficeIntegration.PowerPointInfo"/>
  </ds:schemaRefs>
</ds:datastoreItem>
</file>

<file path=customXml/itemProps47.xml><?xml version="1.0" encoding="utf-8"?>
<ds:datastoreItem xmlns:ds="http://schemas.openxmlformats.org/officeDocument/2006/customXml" ds:itemID="{41EE9676-6A6A-4846-AF5A-D91D80AA863E}">
  <ds:schemaRefs>
    <ds:schemaRef ds:uri="ESRI.ArcGIS.Mapping.OfficeIntegration.PowerPointInfo"/>
  </ds:schemaRefs>
</ds:datastoreItem>
</file>

<file path=customXml/itemProps48.xml><?xml version="1.0" encoding="utf-8"?>
<ds:datastoreItem xmlns:ds="http://schemas.openxmlformats.org/officeDocument/2006/customXml" ds:itemID="{2DCE48A1-C93F-417D-986D-EAC52165DEF3}">
  <ds:schemaRefs>
    <ds:schemaRef ds:uri="ESRI.ArcGIS.Mapping.OfficeIntegration.PowerPointInfo"/>
  </ds:schemaRefs>
</ds:datastoreItem>
</file>

<file path=customXml/itemProps49.xml><?xml version="1.0" encoding="utf-8"?>
<ds:datastoreItem xmlns:ds="http://schemas.openxmlformats.org/officeDocument/2006/customXml" ds:itemID="{9DCCE7CD-DDCB-4D80-AF21-9631A0D39851}">
  <ds:schemaRefs>
    <ds:schemaRef ds:uri="ESRI.ArcGIS.Mapping.OfficeIntegration.PowerPointInfo"/>
  </ds:schemaRefs>
</ds:datastoreItem>
</file>

<file path=customXml/itemProps5.xml><?xml version="1.0" encoding="utf-8"?>
<ds:datastoreItem xmlns:ds="http://schemas.openxmlformats.org/officeDocument/2006/customXml" ds:itemID="{40C48FDF-43FD-40D9-B2C1-92BDCE370534}">
  <ds:schemaRefs>
    <ds:schemaRef ds:uri="ESRI.ArcGIS.Mapping.OfficeIntegration.PowerPointInfo"/>
  </ds:schemaRefs>
</ds:datastoreItem>
</file>

<file path=customXml/itemProps50.xml><?xml version="1.0" encoding="utf-8"?>
<ds:datastoreItem xmlns:ds="http://schemas.openxmlformats.org/officeDocument/2006/customXml" ds:itemID="{61886834-7A8E-4242-9988-8CAC5A31E2D2}">
  <ds:schemaRefs>
    <ds:schemaRef ds:uri="ESRI.ArcGIS.Mapping.OfficeIntegration.PowerPointInfo"/>
  </ds:schemaRefs>
</ds:datastoreItem>
</file>

<file path=customXml/itemProps51.xml><?xml version="1.0" encoding="utf-8"?>
<ds:datastoreItem xmlns:ds="http://schemas.openxmlformats.org/officeDocument/2006/customXml" ds:itemID="{6532454E-2E1B-4CD4-A882-FEB73250FA8B}">
  <ds:schemaRefs>
    <ds:schemaRef ds:uri="ESRI.ArcGIS.Mapping.OfficeIntegration.PowerPointInfo"/>
  </ds:schemaRefs>
</ds:datastoreItem>
</file>

<file path=customXml/itemProps52.xml><?xml version="1.0" encoding="utf-8"?>
<ds:datastoreItem xmlns:ds="http://schemas.openxmlformats.org/officeDocument/2006/customXml" ds:itemID="{97B53828-A63C-40F0-A99F-C59147B04B94}">
  <ds:schemaRefs>
    <ds:schemaRef ds:uri="ESRI.ArcGIS.Mapping.OfficeIntegration.PowerPointInfo"/>
  </ds:schemaRefs>
</ds:datastoreItem>
</file>

<file path=customXml/itemProps53.xml><?xml version="1.0" encoding="utf-8"?>
<ds:datastoreItem xmlns:ds="http://schemas.openxmlformats.org/officeDocument/2006/customXml" ds:itemID="{7E62F205-0633-4122-9DE7-504FBB229028}">
  <ds:schemaRefs>
    <ds:schemaRef ds:uri="ESRI.ArcGIS.Mapping.OfficeIntegration.PowerPointInfo"/>
  </ds:schemaRefs>
</ds:datastoreItem>
</file>

<file path=customXml/itemProps54.xml><?xml version="1.0" encoding="utf-8"?>
<ds:datastoreItem xmlns:ds="http://schemas.openxmlformats.org/officeDocument/2006/customXml" ds:itemID="{3319BE93-9FB2-4F06-BE06-3C5F16A2A39C}">
  <ds:schemaRefs>
    <ds:schemaRef ds:uri="ESRI.ArcGIS.Mapping.OfficeIntegration.PowerPointInfo"/>
  </ds:schemaRefs>
</ds:datastoreItem>
</file>

<file path=customXml/itemProps55.xml><?xml version="1.0" encoding="utf-8"?>
<ds:datastoreItem xmlns:ds="http://schemas.openxmlformats.org/officeDocument/2006/customXml" ds:itemID="{77E3B28B-84C1-4FA0-AEB7-861C68B1AF34}">
  <ds:schemaRefs>
    <ds:schemaRef ds:uri="ESRI.ArcGIS.Mapping.OfficeIntegration.PowerPointInfo"/>
  </ds:schemaRefs>
</ds:datastoreItem>
</file>

<file path=customXml/itemProps56.xml><?xml version="1.0" encoding="utf-8"?>
<ds:datastoreItem xmlns:ds="http://schemas.openxmlformats.org/officeDocument/2006/customXml" ds:itemID="{ABAD5FA4-0423-44D8-A7A3-0C3FC59A174C}">
  <ds:schemaRefs>
    <ds:schemaRef ds:uri="ESRI.ArcGIS.Mapping.OfficeIntegration.PowerPointInfo"/>
  </ds:schemaRefs>
</ds:datastoreItem>
</file>

<file path=customXml/itemProps57.xml><?xml version="1.0" encoding="utf-8"?>
<ds:datastoreItem xmlns:ds="http://schemas.openxmlformats.org/officeDocument/2006/customXml" ds:itemID="{65B76AC1-1DF0-449D-94D7-F2014F365BE7}">
  <ds:schemaRefs>
    <ds:schemaRef ds:uri="ESRI.ArcGIS.Mapping.OfficeIntegration.PowerPointInfo"/>
  </ds:schemaRefs>
</ds:datastoreItem>
</file>

<file path=customXml/itemProps58.xml><?xml version="1.0" encoding="utf-8"?>
<ds:datastoreItem xmlns:ds="http://schemas.openxmlformats.org/officeDocument/2006/customXml" ds:itemID="{A7038D49-F831-49D5-B64C-69589EE3016B}">
  <ds:schemaRefs>
    <ds:schemaRef ds:uri="ESRI.ArcGIS.Mapping.OfficeIntegration.PowerPointInfo"/>
  </ds:schemaRefs>
</ds:datastoreItem>
</file>

<file path=customXml/itemProps59.xml><?xml version="1.0" encoding="utf-8"?>
<ds:datastoreItem xmlns:ds="http://schemas.openxmlformats.org/officeDocument/2006/customXml" ds:itemID="{9ECD3882-250F-41CD-B7CA-603FD242E84C}">
  <ds:schemaRefs>
    <ds:schemaRef ds:uri="ESRI.ArcGIS.Mapping.OfficeIntegration.PowerPointInfo"/>
  </ds:schemaRefs>
</ds:datastoreItem>
</file>

<file path=customXml/itemProps6.xml><?xml version="1.0" encoding="utf-8"?>
<ds:datastoreItem xmlns:ds="http://schemas.openxmlformats.org/officeDocument/2006/customXml" ds:itemID="{B70D3E65-CDDB-4F68-9708-585F265C59BD}">
  <ds:schemaRefs>
    <ds:schemaRef ds:uri="http://schemas.microsoft.com/sharepoint/v3/contenttype/forms"/>
  </ds:schemaRefs>
</ds:datastoreItem>
</file>

<file path=customXml/itemProps60.xml><?xml version="1.0" encoding="utf-8"?>
<ds:datastoreItem xmlns:ds="http://schemas.openxmlformats.org/officeDocument/2006/customXml" ds:itemID="{CCF4DE09-EFA5-45C5-9FF4-81981D7229A8}">
  <ds:schemaRefs>
    <ds:schemaRef ds:uri="ESRI.ArcGIS.Mapping.OfficeIntegration.PowerPointInfo"/>
  </ds:schemaRefs>
</ds:datastoreItem>
</file>

<file path=customXml/itemProps61.xml><?xml version="1.0" encoding="utf-8"?>
<ds:datastoreItem xmlns:ds="http://schemas.openxmlformats.org/officeDocument/2006/customXml" ds:itemID="{4A0A8DB2-FE00-4776-9F3B-7F2377E27D14}">
  <ds:schemaRefs>
    <ds:schemaRef ds:uri="ESRI.ArcGIS.Mapping.OfficeIntegration.PowerPointInfo"/>
  </ds:schemaRefs>
</ds:datastoreItem>
</file>

<file path=customXml/itemProps62.xml><?xml version="1.0" encoding="utf-8"?>
<ds:datastoreItem xmlns:ds="http://schemas.openxmlformats.org/officeDocument/2006/customXml" ds:itemID="{42BD40E0-1F16-41CE-BF28-7E36CF08B02D}">
  <ds:schemaRefs>
    <ds:schemaRef ds:uri="ESRI.ArcGIS.Mapping.OfficeIntegration.PowerPointInfo"/>
  </ds:schemaRefs>
</ds:datastoreItem>
</file>

<file path=customXml/itemProps63.xml><?xml version="1.0" encoding="utf-8"?>
<ds:datastoreItem xmlns:ds="http://schemas.openxmlformats.org/officeDocument/2006/customXml" ds:itemID="{6ECD2DA0-742E-498F-846C-3E95DA1C4CCA}">
  <ds:schemaRefs>
    <ds:schemaRef ds:uri="ESRI.ArcGIS.Mapping.OfficeIntegration.PowerPointInfo"/>
  </ds:schemaRefs>
</ds:datastoreItem>
</file>

<file path=customXml/itemProps64.xml><?xml version="1.0" encoding="utf-8"?>
<ds:datastoreItem xmlns:ds="http://schemas.openxmlformats.org/officeDocument/2006/customXml" ds:itemID="{2ACBE5E5-9A51-4EC0-861B-2B78D0080C77}">
  <ds:schemaRefs>
    <ds:schemaRef ds:uri="ESRI.ArcGIS.Mapping.OfficeIntegration.PowerPointInfo"/>
  </ds:schemaRefs>
</ds:datastoreItem>
</file>

<file path=customXml/itemProps65.xml><?xml version="1.0" encoding="utf-8"?>
<ds:datastoreItem xmlns:ds="http://schemas.openxmlformats.org/officeDocument/2006/customXml" ds:itemID="{E07659E1-8D37-4074-B77A-B34867A877F2}">
  <ds:schemaRefs>
    <ds:schemaRef ds:uri="ESRI.ArcGIS.Mapping.OfficeIntegration.PowerPointInfo"/>
  </ds:schemaRefs>
</ds:datastoreItem>
</file>

<file path=customXml/itemProps66.xml><?xml version="1.0" encoding="utf-8"?>
<ds:datastoreItem xmlns:ds="http://schemas.openxmlformats.org/officeDocument/2006/customXml" ds:itemID="{A48ED67C-5C6B-4608-A7D6-7471AEA4E993}">
  <ds:schemaRefs>
    <ds:schemaRef ds:uri="ESRI.ArcGIS.Mapping.OfficeIntegration.PowerPointInfo"/>
  </ds:schemaRefs>
</ds:datastoreItem>
</file>

<file path=customXml/itemProps67.xml><?xml version="1.0" encoding="utf-8"?>
<ds:datastoreItem xmlns:ds="http://schemas.openxmlformats.org/officeDocument/2006/customXml" ds:itemID="{CB3EB5D6-CCD0-46A0-9123-13D491CEBD0F}">
  <ds:schemaRefs>
    <ds:schemaRef ds:uri="ESRI.ArcGIS.Mapping.OfficeIntegration.PowerPointInfo"/>
  </ds:schemaRefs>
</ds:datastoreItem>
</file>

<file path=customXml/itemProps68.xml><?xml version="1.0" encoding="utf-8"?>
<ds:datastoreItem xmlns:ds="http://schemas.openxmlformats.org/officeDocument/2006/customXml" ds:itemID="{6E5985DC-5834-4BC9-9D65-D6160142A861}">
  <ds:schemaRefs>
    <ds:schemaRef ds:uri="ESRI.ArcGIS.Mapping.OfficeIntegration.PowerPointInfo"/>
  </ds:schemaRefs>
</ds:datastoreItem>
</file>

<file path=customXml/itemProps69.xml><?xml version="1.0" encoding="utf-8"?>
<ds:datastoreItem xmlns:ds="http://schemas.openxmlformats.org/officeDocument/2006/customXml" ds:itemID="{93620E6C-EDC4-4D23-93CF-FC6B52DF0C81}">
  <ds:schemaRefs>
    <ds:schemaRef ds:uri="ESRI.ArcGIS.Mapping.OfficeIntegration.PowerPointInfo"/>
  </ds:schemaRefs>
</ds:datastoreItem>
</file>

<file path=customXml/itemProps7.xml><?xml version="1.0" encoding="utf-8"?>
<ds:datastoreItem xmlns:ds="http://schemas.openxmlformats.org/officeDocument/2006/customXml" ds:itemID="{35FC7765-C9CF-4441-B78F-F708FDC83CB5}">
  <ds:schemaRefs>
    <ds:schemaRef ds:uri="ESRI.ArcGIS.Mapping.OfficeIntegration.PowerPointInfo"/>
  </ds:schemaRefs>
</ds:datastoreItem>
</file>

<file path=customXml/itemProps70.xml><?xml version="1.0" encoding="utf-8"?>
<ds:datastoreItem xmlns:ds="http://schemas.openxmlformats.org/officeDocument/2006/customXml" ds:itemID="{76915FF3-1CF7-460E-A8BB-06E6A6696C4F}">
  <ds:schemaRefs>
    <ds:schemaRef ds:uri="ESRI.ArcGIS.Mapping.OfficeIntegration.PowerPointInfo"/>
  </ds:schemaRefs>
</ds:datastoreItem>
</file>

<file path=customXml/itemProps71.xml><?xml version="1.0" encoding="utf-8"?>
<ds:datastoreItem xmlns:ds="http://schemas.openxmlformats.org/officeDocument/2006/customXml" ds:itemID="{B5813A48-BE0E-4F38-A8B7-530707FB0E91}">
  <ds:schemaRefs>
    <ds:schemaRef ds:uri="ESRI.ArcGIS.Mapping.OfficeIntegration.PowerPointInfo"/>
  </ds:schemaRefs>
</ds:datastoreItem>
</file>

<file path=customXml/itemProps72.xml><?xml version="1.0" encoding="utf-8"?>
<ds:datastoreItem xmlns:ds="http://schemas.openxmlformats.org/officeDocument/2006/customXml" ds:itemID="{CAE81C7B-09AF-4B4A-87E2-D66708A0463A}">
  <ds:schemaRefs>
    <ds:schemaRef ds:uri="ESRI.ArcGIS.Mapping.OfficeIntegration.PowerPointInfo"/>
  </ds:schemaRefs>
</ds:datastoreItem>
</file>

<file path=customXml/itemProps73.xml><?xml version="1.0" encoding="utf-8"?>
<ds:datastoreItem xmlns:ds="http://schemas.openxmlformats.org/officeDocument/2006/customXml" ds:itemID="{0F6A5EC4-3993-4290-92A0-6E203C93F600}">
  <ds:schemaRefs>
    <ds:schemaRef ds:uri="ESRI.ArcGIS.Mapping.OfficeIntegration.PowerPointInfo"/>
  </ds:schemaRefs>
</ds:datastoreItem>
</file>

<file path=customXml/itemProps74.xml><?xml version="1.0" encoding="utf-8"?>
<ds:datastoreItem xmlns:ds="http://schemas.openxmlformats.org/officeDocument/2006/customXml" ds:itemID="{0139500E-2175-40FA-BC5A-F86EC2CA1CB4}">
  <ds:schemaRefs>
    <ds:schemaRef ds:uri="ESRI.ArcGIS.Mapping.OfficeIntegration.PowerPointInfo"/>
  </ds:schemaRefs>
</ds:datastoreItem>
</file>

<file path=customXml/itemProps75.xml><?xml version="1.0" encoding="utf-8"?>
<ds:datastoreItem xmlns:ds="http://schemas.openxmlformats.org/officeDocument/2006/customXml" ds:itemID="{5964D6E9-3627-46D2-A498-F52101C4D4DA}">
  <ds:schemaRefs>
    <ds:schemaRef ds:uri="ESRI.ArcGIS.Mapping.OfficeIntegration.PowerPointInfo"/>
  </ds:schemaRefs>
</ds:datastoreItem>
</file>

<file path=customXml/itemProps76.xml><?xml version="1.0" encoding="utf-8"?>
<ds:datastoreItem xmlns:ds="http://schemas.openxmlformats.org/officeDocument/2006/customXml" ds:itemID="{D08DB1B8-6957-4BAC-922A-DF321AA51EA4}">
  <ds:schemaRefs>
    <ds:schemaRef ds:uri="Microsoft.SharePoint.Taxonomy.ContentTypeSync"/>
  </ds:schemaRefs>
</ds:datastoreItem>
</file>

<file path=customXml/itemProps77.xml><?xml version="1.0" encoding="utf-8"?>
<ds:datastoreItem xmlns:ds="http://schemas.openxmlformats.org/officeDocument/2006/customXml" ds:itemID="{FFEEF9D5-2332-48BF-A7AC-BA6396B61C3C}">
  <ds:schemaRefs>
    <ds:schemaRef ds:uri="ESRI.ArcGIS.Mapping.OfficeIntegration.PowerPointInfo"/>
  </ds:schemaRefs>
</ds:datastoreItem>
</file>

<file path=customXml/itemProps78.xml><?xml version="1.0" encoding="utf-8"?>
<ds:datastoreItem xmlns:ds="http://schemas.openxmlformats.org/officeDocument/2006/customXml" ds:itemID="{ADEEF252-1B2E-4901-B959-38DE4A80EC20}">
  <ds:schemaRefs>
    <ds:schemaRef ds:uri="ESRI.ArcGIS.Mapping.OfficeIntegration.PowerPointInfo"/>
  </ds:schemaRefs>
</ds:datastoreItem>
</file>

<file path=customXml/itemProps79.xml><?xml version="1.0" encoding="utf-8"?>
<ds:datastoreItem xmlns:ds="http://schemas.openxmlformats.org/officeDocument/2006/customXml" ds:itemID="{F673B41B-286A-40D7-AB16-BDAA530E3697}">
  <ds:schemaRefs>
    <ds:schemaRef ds:uri="ESRI.ArcGIS.Mapping.OfficeIntegration.PowerPointInfo"/>
  </ds:schemaRefs>
</ds:datastoreItem>
</file>

<file path=customXml/itemProps8.xml><?xml version="1.0" encoding="utf-8"?>
<ds:datastoreItem xmlns:ds="http://schemas.openxmlformats.org/officeDocument/2006/customXml" ds:itemID="{8B9A3191-6DA9-4EA3-B973-6F1B388D15B3}">
  <ds:schemaRefs>
    <ds:schemaRef ds:uri="ESRI.ArcGIS.Mapping.OfficeIntegration.PowerPointInfo"/>
  </ds:schemaRefs>
</ds:datastoreItem>
</file>

<file path=customXml/itemProps80.xml><?xml version="1.0" encoding="utf-8"?>
<ds:datastoreItem xmlns:ds="http://schemas.openxmlformats.org/officeDocument/2006/customXml" ds:itemID="{E5874638-3528-4FA7-9379-162A75994AAB}">
  <ds:schemaRefs>
    <ds:schemaRef ds:uri="ESRI.ArcGIS.Mapping.OfficeIntegration.PowerPointInfo"/>
  </ds:schemaRefs>
</ds:datastoreItem>
</file>

<file path=customXml/itemProps81.xml><?xml version="1.0" encoding="utf-8"?>
<ds:datastoreItem xmlns:ds="http://schemas.openxmlformats.org/officeDocument/2006/customXml" ds:itemID="{0355C39D-680C-4D9D-BA99-97356481DFF9}">
  <ds:schemaRefs>
    <ds:schemaRef ds:uri="ESRI.ArcGIS.Mapping.OfficeIntegration.PowerPointInfo"/>
  </ds:schemaRefs>
</ds:datastoreItem>
</file>

<file path=customXml/itemProps82.xml><?xml version="1.0" encoding="utf-8"?>
<ds:datastoreItem xmlns:ds="http://schemas.openxmlformats.org/officeDocument/2006/customXml" ds:itemID="{F5AABBA0-FAB4-4CCC-8B79-9C4000A4C777}">
  <ds:schemaRefs>
    <ds:schemaRef ds:uri="ESRI.ArcGIS.Mapping.OfficeIntegration.PowerPointInfo"/>
  </ds:schemaRefs>
</ds:datastoreItem>
</file>

<file path=customXml/itemProps83.xml><?xml version="1.0" encoding="utf-8"?>
<ds:datastoreItem xmlns:ds="http://schemas.openxmlformats.org/officeDocument/2006/customXml" ds:itemID="{DC59D438-14C7-4608-A0E7-B8B738417F4F}">
  <ds:schemaRefs>
    <ds:schemaRef ds:uri="ESRI.ArcGIS.Mapping.OfficeIntegration.PowerPointInfo"/>
  </ds:schemaRefs>
</ds:datastoreItem>
</file>

<file path=customXml/itemProps84.xml><?xml version="1.0" encoding="utf-8"?>
<ds:datastoreItem xmlns:ds="http://schemas.openxmlformats.org/officeDocument/2006/customXml" ds:itemID="{898D0718-4E70-4F62-8574-2B02085224F5}">
  <ds:schemaRefs>
    <ds:schemaRef ds:uri="ESRI.ArcGIS.Mapping.OfficeIntegration.PowerPointInfo"/>
  </ds:schemaRefs>
</ds:datastoreItem>
</file>

<file path=customXml/itemProps85.xml><?xml version="1.0" encoding="utf-8"?>
<ds:datastoreItem xmlns:ds="http://schemas.openxmlformats.org/officeDocument/2006/customXml" ds:itemID="{E362AA1F-A32B-4AE4-A1A8-127441E2D8DB}">
  <ds:schemaRefs>
    <ds:schemaRef ds:uri="ESRI.ArcGIS.Mapping.OfficeIntegration.PowerPointInfo"/>
  </ds:schemaRefs>
</ds:datastoreItem>
</file>

<file path=customXml/itemProps86.xml><?xml version="1.0" encoding="utf-8"?>
<ds:datastoreItem xmlns:ds="http://schemas.openxmlformats.org/officeDocument/2006/customXml" ds:itemID="{33A38EC3-25E7-4091-8786-E40F7F4B5E47}">
  <ds:schemaRefs>
    <ds:schemaRef ds:uri="ESRI.ArcGIS.Mapping.OfficeIntegration.PowerPointInfo"/>
  </ds:schemaRefs>
</ds:datastoreItem>
</file>

<file path=customXml/itemProps87.xml><?xml version="1.0" encoding="utf-8"?>
<ds:datastoreItem xmlns:ds="http://schemas.openxmlformats.org/officeDocument/2006/customXml" ds:itemID="{933B4790-FB3A-47E5-9166-E1BC9437AEB4}">
  <ds:schemaRefs>
    <ds:schemaRef ds:uri="ESRI.ArcGIS.Mapping.OfficeIntegration.PowerPointInfo"/>
  </ds:schemaRefs>
</ds:datastoreItem>
</file>

<file path=customXml/itemProps88.xml><?xml version="1.0" encoding="utf-8"?>
<ds:datastoreItem xmlns:ds="http://schemas.openxmlformats.org/officeDocument/2006/customXml" ds:itemID="{B11A520A-2504-44FE-B22B-312F121F0D72}">
  <ds:schemaRefs>
    <ds:schemaRef ds:uri="ESRI.ArcGIS.Mapping.OfficeIntegration.PowerPointInfo"/>
  </ds:schemaRefs>
</ds:datastoreItem>
</file>

<file path=customXml/itemProps89.xml><?xml version="1.0" encoding="utf-8"?>
<ds:datastoreItem xmlns:ds="http://schemas.openxmlformats.org/officeDocument/2006/customXml" ds:itemID="{3992410F-2C6C-40CE-8A96-232516713557}">
  <ds:schemaRefs>
    <ds:schemaRef ds:uri="ESRI.ArcGIS.Mapping.OfficeIntegration.PowerPointInfo"/>
  </ds:schemaRefs>
</ds:datastoreItem>
</file>

<file path=customXml/itemProps9.xml><?xml version="1.0" encoding="utf-8"?>
<ds:datastoreItem xmlns:ds="http://schemas.openxmlformats.org/officeDocument/2006/customXml" ds:itemID="{7645FECD-A360-4D1C-A65D-62321526883C}">
  <ds:schemaRefs>
    <ds:schemaRef ds:uri="ESRI.ArcGIS.Mapping.OfficeIntegration.PowerPointInfo"/>
  </ds:schemaRefs>
</ds:datastoreItem>
</file>

<file path=customXml/itemProps90.xml><?xml version="1.0" encoding="utf-8"?>
<ds:datastoreItem xmlns:ds="http://schemas.openxmlformats.org/officeDocument/2006/customXml" ds:itemID="{222073AA-924A-4566-B21B-66AE89F19037}">
  <ds:schemaRefs>
    <ds:schemaRef ds:uri="ESRI.ArcGIS.Mapping.OfficeIntegration.PowerPointInfo"/>
  </ds:schemaRefs>
</ds:datastoreItem>
</file>

<file path=customXml/itemProps91.xml><?xml version="1.0" encoding="utf-8"?>
<ds:datastoreItem xmlns:ds="http://schemas.openxmlformats.org/officeDocument/2006/customXml" ds:itemID="{6D4D6FD8-40E5-405D-9BE0-B43EEE4A12E9}">
  <ds:schemaRefs>
    <ds:schemaRef ds:uri="ESRI.ArcGIS.Mapping.OfficeIntegration.PowerPointInfo"/>
  </ds:schemaRefs>
</ds:datastoreItem>
</file>

<file path=customXml/itemProps92.xml><?xml version="1.0" encoding="utf-8"?>
<ds:datastoreItem xmlns:ds="http://schemas.openxmlformats.org/officeDocument/2006/customXml" ds:itemID="{6A8D5C88-CB9D-4C02-93DA-7C71480DDB04}">
  <ds:schemaRefs>
    <ds:schemaRef ds:uri="ESRI.ArcGIS.Mapping.OfficeIntegration.PowerPointInfo"/>
  </ds:schemaRefs>
</ds:datastoreItem>
</file>

<file path=customXml/itemProps93.xml><?xml version="1.0" encoding="utf-8"?>
<ds:datastoreItem xmlns:ds="http://schemas.openxmlformats.org/officeDocument/2006/customXml" ds:itemID="{538356D4-47D3-48B4-A789-F2F2B2B4D0A7}">
  <ds:schemaRefs>
    <ds:schemaRef ds:uri="ESRI.ArcGIS.Mapping.OfficeIntegration.PowerPointInfo"/>
  </ds:schemaRefs>
</ds:datastoreItem>
</file>

<file path=customXml/itemProps94.xml><?xml version="1.0" encoding="utf-8"?>
<ds:datastoreItem xmlns:ds="http://schemas.openxmlformats.org/officeDocument/2006/customXml" ds:itemID="{5F9EAAD8-538A-4BB0-8F88-4CD42BC10DB2}">
  <ds:schemaRefs>
    <ds:schemaRef ds:uri="ESRI.ArcGIS.Mapping.OfficeIntegration.PowerPointInfo"/>
  </ds:schemaRefs>
</ds:datastoreItem>
</file>

<file path=customXml/itemProps95.xml><?xml version="1.0" encoding="utf-8"?>
<ds:datastoreItem xmlns:ds="http://schemas.openxmlformats.org/officeDocument/2006/customXml" ds:itemID="{63245AFF-9BA6-46F0-950E-092733D43CAA}">
  <ds:schemaRefs>
    <ds:schemaRef ds:uri="ESRI.ArcGIS.Mapping.OfficeIntegration.PowerPointInfo"/>
  </ds:schemaRefs>
</ds:datastoreItem>
</file>

<file path=customXml/itemProps96.xml><?xml version="1.0" encoding="utf-8"?>
<ds:datastoreItem xmlns:ds="http://schemas.openxmlformats.org/officeDocument/2006/customXml" ds:itemID="{7BBEEC1D-04FC-4581-978C-9EB5E7CA5128}">
  <ds:schemaRefs>
    <ds:schemaRef ds:uri="ESRI.ArcGIS.Mapping.OfficeIntegration.PowerPointInfo"/>
  </ds:schemaRefs>
</ds:datastoreItem>
</file>

<file path=customXml/itemProps97.xml><?xml version="1.0" encoding="utf-8"?>
<ds:datastoreItem xmlns:ds="http://schemas.openxmlformats.org/officeDocument/2006/customXml" ds:itemID="{644E0573-156D-480E-B4B8-B99936A11200}">
  <ds:schemaRefs>
    <ds:schemaRef ds:uri="ESRI.ArcGIS.Mapping.OfficeIntegration.PowerPointInfo"/>
  </ds:schemaRefs>
</ds:datastoreItem>
</file>

<file path=customXml/itemProps98.xml><?xml version="1.0" encoding="utf-8"?>
<ds:datastoreItem xmlns:ds="http://schemas.openxmlformats.org/officeDocument/2006/customXml" ds:itemID="{E10C098D-6167-47FA-9D25-C00EDB112AD1}">
  <ds:schemaRefs>
    <ds:schemaRef ds:uri="ESRI.ArcGIS.Mapping.OfficeIntegration.PowerPointInfo"/>
  </ds:schemaRefs>
</ds:datastoreItem>
</file>

<file path=customXml/itemProps99.xml><?xml version="1.0" encoding="utf-8"?>
<ds:datastoreItem xmlns:ds="http://schemas.openxmlformats.org/officeDocument/2006/customXml" ds:itemID="{5D7AC609-FE12-4F4F-B067-F897D5A1FC83}">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RTR Briefing for Beverly Bannister 5-4-16</Template>
  <TotalTime>10853</TotalTime>
  <Words>1842</Words>
  <Application>Microsoft Office PowerPoint</Application>
  <PresentationFormat>On-screen Show (4:3)</PresentationFormat>
  <Paragraphs>152</Paragraphs>
  <Slides>15</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~5203211</vt:lpstr>
      <vt:lpstr>PowerPoint Presentation</vt:lpstr>
      <vt:lpstr>Overview</vt:lpstr>
      <vt:lpstr>Vision for the Air Toxics Program</vt:lpstr>
      <vt:lpstr>Achieving the Vision for the Air Toxics Program</vt:lpstr>
      <vt:lpstr>Core Principles of the Strategy and Key Components  of the Air Toxics Program</vt:lpstr>
      <vt:lpstr>Core Principles of the Strategy and Key Components  of the Air Toxics Program</vt:lpstr>
      <vt:lpstr>Identifying and Addressing New and Emerging  Air Toxics Issues</vt:lpstr>
      <vt:lpstr>Identifying and Addressing New and Emerging  Air Toxics Issues</vt:lpstr>
      <vt:lpstr>Criteria for Prioritization of Air Toxics Issues</vt:lpstr>
      <vt:lpstr>Key Components</vt:lpstr>
      <vt:lpstr>Key Components  (continued)</vt:lpstr>
      <vt:lpstr>Expected Results</vt:lpstr>
      <vt:lpstr>Next Steps</vt:lpstr>
      <vt:lpstr>Recommended Teams and Council </vt:lpstr>
      <vt:lpstr>Air Toxics Strategy Team</vt:lpstr>
    </vt:vector>
  </TitlesOfParts>
  <Company>US-EPA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Vasu, Amy</dc:creator>
  <cp:lastModifiedBy>Vasu, Amy</cp:lastModifiedBy>
  <cp:revision>287</cp:revision>
  <cp:lastPrinted>2018-02-13T15:22:45Z</cp:lastPrinted>
  <dcterms:created xsi:type="dcterms:W3CDTF">2016-05-03T17:25:16Z</dcterms:created>
  <dcterms:modified xsi:type="dcterms:W3CDTF">2020-09-14T21:11:02Z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0x010100C8A645ACAC2FC942B0AC6CC4A9CA4E1C</vt:lpwstr>
  </property>
</Properties>
</file>