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3"/>
  </p:sldMasterIdLst>
  <p:notesMasterIdLst>
    <p:notesMasterId r:id="rId20"/>
  </p:notesMasterIdLst>
  <p:sldIdLst>
    <p:sldId id="263" r:id="rId4"/>
    <p:sldId id="273" r:id="rId5"/>
    <p:sldId id="274" r:id="rId6"/>
    <p:sldId id="257" r:id="rId7"/>
    <p:sldId id="258" r:id="rId8"/>
    <p:sldId id="265" r:id="rId9"/>
    <p:sldId id="268" r:id="rId10"/>
    <p:sldId id="266" r:id="rId11"/>
    <p:sldId id="270" r:id="rId12"/>
    <p:sldId id="271" r:id="rId13"/>
    <p:sldId id="269" r:id="rId14"/>
    <p:sldId id="267" r:id="rId15"/>
    <p:sldId id="264" r:id="rId16"/>
    <p:sldId id="260" r:id="rId17"/>
    <p:sldId id="262" r:id="rId18"/>
    <p:sldId id="26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" initials="RL" lastIdx="1" clrIdx="0">
    <p:extLst>
      <p:ext uri="{19B8F6BF-5375-455C-9EA6-DF929625EA0E}">
        <p15:presenceInfo xmlns:p15="http://schemas.microsoft.com/office/powerpoint/2012/main" userId="Robin" providerId="None"/>
      </p:ext>
    </p:extLst>
  </p:cmAuthor>
  <p:cmAuthor id="2" name="Landis, Elizabeth" initials="LE" lastIdx="1" clrIdx="1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  <p:cmAuthor id="3" name="Fox, Tyler" initials="FT" lastIdx="6" clrIdx="2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6" autoAdjust="0"/>
    <p:restoredTop sz="77149" autoAdjust="0"/>
  </p:normalViewPr>
  <p:slideViewPr>
    <p:cSldViewPr snapToGrid="0">
      <p:cViewPr varScale="1">
        <p:scale>
          <a:sx n="51" d="100"/>
          <a:sy n="51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29T16:30:01.291" idx="1">
    <p:pos x="10" y="10"/>
    <p:text>Please add O3 Formulation study here too</p:text>
    <p:extLst>
      <p:ext uri="{C676402C-5697-4E1C-873F-D02D1690AC5C}">
        <p15:threadingInfo xmlns:p15="http://schemas.microsoft.com/office/powerpoint/2012/main" timeZoneBias="240"/>
      </p:ext>
    </p:extLst>
  </p:cm>
  <p:cm authorId="3" dt="2020-04-29T16:37:27.957" idx="6">
    <p:pos x="10" y="106"/>
    <p:text>May even want to consider a separate slide on that study--what it was, and its findings.</p:text>
    <p:extLst>
      <p:ext uri="{C676402C-5697-4E1C-873F-D02D1690AC5C}">
        <p15:threadingInfo xmlns:p15="http://schemas.microsoft.com/office/powerpoint/2012/main" timeZoneBias="240">
          <p15:parentCm authorId="3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2:00:27.229" idx="1">
    <p:pos x="2969" y="942"/>
    <p:text>I'm guessing you will say this, but we should be able to describe the difference between the retrospective approach and the rollback approach.</p:text>
    <p:extLst>
      <p:ext uri="{C676402C-5697-4E1C-873F-D02D1690AC5C}">
        <p15:threadingInfo xmlns:p15="http://schemas.microsoft.com/office/powerpoint/2012/main" timeZoneBias="240"/>
      </p:ext>
    </p:extLst>
  </p:cm>
  <p:cm authorId="2" dt="2020-04-29T12:20:01.266" idx="1">
    <p:pos x="2969" y="1038"/>
    <p:text>Yes will do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3" dt="2020-04-29T16:36:13.061" idx="5">
    <p:pos x="2969" y="1134"/>
    <p:text>Good to reference the appendix slides that have all the details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4-29T16:33:53.564" idx="3">
    <p:pos x="10" y="10"/>
    <p:text>I prefer one of the intro slides that Gobeail developed in context of Louisville that is more broad and related to OAQPS</p:text>
    <p:extLst>
      <p:ext uri="{C676402C-5697-4E1C-873F-D02D1690AC5C}">
        <p15:threadingInfo xmlns:p15="http://schemas.microsoft.com/office/powerpoint/2012/main" timeZoneBias="240"/>
      </p:ext>
    </p:extLst>
  </p:cm>
  <p:cm authorId="3" dt="2020-04-29T16:34:25.325" idx="4">
    <p:pos x="106" y="106"/>
    <p:text>This current slide has steps for a Cost-Benefit assessment and does not relate specifically to MP work.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59F00-7C98-4D1C-A0E7-8748052395E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5422-1729-4581-9CB8-8AF770D43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10-12 have more detailed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broader goal for NEXUS is to create a user-friendly screening tool such that regions, states, local agencies, and other institutions can conduct their own multi-pollutant, risk-based screening analyses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screening tool should have different data presentations for understanding and communicating an area’s potential multi-pollutant risk, including (</a:t>
            </a:r>
            <a:r>
              <a:rPr lang="en-US" dirty="0" err="1"/>
              <a:t>i</a:t>
            </a:r>
            <a:r>
              <a:rPr lang="en-US" dirty="0"/>
              <a:t>) characterizing the air quality issues in terms of pollutant concentrations and risks and (ii) identifying source(s) that may contribute to the air quality issues and related risks.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2014 Version NEXUS Created in HEID  - 2020 Version NEXUS Created in AQAD (Carey Jang)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9902A6-75A9-4365-96C9-BE849B6240DA}" type="datetime1">
              <a:rPr lang="en-US" smtClean="0"/>
              <a:t>4/29/2020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8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96D1BE-5B5A-4A64-A47C-E3F607741242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97DDB6-CF6E-4551-A423-7EABDDB64DA5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0EDB0-C010-442D-90EB-FFF248F442B3}" type="datetime1">
              <a:rPr lang="en-US" smtClean="0"/>
              <a:t>4/29/2020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C11881-6FDC-4BB0-8C55-567665BF5DB6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BD352A-6052-4838-9239-77747836F305}" type="datetime1">
              <a:rPr lang="en-US" smtClean="0"/>
              <a:t>4/29/2020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D264AF-05DE-44C1-AE18-5C4E5F6793B5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2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676A72-B18B-4FEC-8034-8DF2FFE38919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A8C7C5-BDE8-4D88-AA01-7ECEAD5FD680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7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C97617-10F5-4133-886D-2A0BD918EC55}" type="datetime1">
              <a:rPr lang="en-US" smtClean="0"/>
              <a:t>4/29/2020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685298-6822-4C49-BFFC-B53CBC7215D2}" type="datetime1">
              <a:rPr lang="en-US" smtClean="0"/>
              <a:t>4/29/2020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4D87F6-45A6-4821-8285-6A59B4BA359D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EC184B-850C-45C6-9318-35628D0CC866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DF4C2-7757-4520-BBA6-31319D53B30E}" type="datetime1">
              <a:rPr lang="en-US" smtClean="0"/>
              <a:t>4/29/2020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1F8A2A-41DA-4A1A-9ACA-BF312A5FEAF4}" type="datetime1">
              <a:rPr lang="en-US" smtClean="0"/>
              <a:t>4/29/2020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0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E0296885-9337-4A1C-9C06-497981B63DDD}" type="datetime1">
              <a:rPr lang="en-US" smtClean="0"/>
              <a:t>4/29/2020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6-05/documents/usepa-south_carolina_final_report_may_26_16_2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innovation/multi-component-voc-sensor-system-fugitive-emissions-and-odor-identification" TargetMode="External"/><Relationship Id="rId5" Type="http://schemas.openxmlformats.org/officeDocument/2006/relationships/hyperlink" Target="https://louisvilleky.gov/sites/default/files/air_pollution_control_district/documents/allother/2018/community-leader-meeting-8-20-18-epa-citizen-science-project-odor-app.pdf" TargetMode="External"/><Relationship Id="rId4" Type="http://schemas.openxmlformats.org/officeDocument/2006/relationships/hyperlink" Target="https://louisvilleky.gov/sites/default/files/air_pollution_control_district/documents/allother/2017/rubbertown_ngem_external_science_in_action_final_draft_090517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E6E1CE-9D03-4831-8AF6-A9FB068A6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Multi-Pollutant Update</a:t>
            </a:r>
            <a:br>
              <a:rPr lang="en-US" dirty="0"/>
            </a:br>
            <a:r>
              <a:rPr lang="en-US" dirty="0"/>
              <a:t>3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/>
              <a:t>Division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CD18D1-242D-4BFD-81C6-EEE1E0908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Beth Landis</a:t>
            </a:r>
          </a:p>
          <a:p>
            <a:r>
              <a:rPr lang="en-US" dirty="0"/>
              <a:t>May 4, 2020</a:t>
            </a:r>
          </a:p>
        </p:txBody>
      </p:sp>
    </p:spTree>
    <p:extLst>
      <p:ext uri="{BB962C8B-B14F-4D97-AF65-F5344CB8AC3E}">
        <p14:creationId xmlns:p14="http://schemas.microsoft.com/office/powerpoint/2010/main" val="33859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467D3-1D6C-4CCF-B5A5-EFB04C4A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4" y="1211473"/>
            <a:ext cx="7976212" cy="51329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98F051-9709-4B79-9000-7FDB8D31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88"/>
            <a:ext cx="5398265" cy="990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Initial </a:t>
            </a:r>
            <a:r>
              <a:rPr lang="en-US" dirty="0">
                <a:solidFill>
                  <a:schemeClr val="bg1"/>
                </a:solidFill>
              </a:rPr>
              <a:t>MP Info for Region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6F908-24FB-4100-8A99-294965E6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9945-A337-4EBF-B949-D3DAF6A2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Multi-Pollutant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F6714-10F7-43E6-8887-7A8EAB3CE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44132"/>
            <a:ext cx="3810000" cy="3813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HEID</a:t>
            </a:r>
          </a:p>
          <a:p>
            <a:pPr lvl="1"/>
            <a:r>
              <a:rPr lang="en-US" dirty="0"/>
              <a:t>Beth Landis / Kimber Scavo</a:t>
            </a:r>
          </a:p>
          <a:p>
            <a:pPr lvl="1"/>
            <a:r>
              <a:rPr lang="en-US" dirty="0"/>
              <a:t>Robin Langdon / Darryl Weatherhead</a:t>
            </a:r>
          </a:p>
          <a:p>
            <a:pPr lvl="1"/>
            <a:r>
              <a:rPr lang="en-US" dirty="0"/>
              <a:t>Ben Gibson (Binational MP projects)</a:t>
            </a:r>
          </a:p>
          <a:p>
            <a:pPr lvl="1"/>
            <a:r>
              <a:rPr lang="en-US" dirty="0"/>
              <a:t>Rob Pinder</a:t>
            </a:r>
          </a:p>
          <a:p>
            <a:pPr lvl="1"/>
            <a:r>
              <a:rPr lang="en-US" dirty="0"/>
              <a:t>Chris Davis (BenMAP)</a:t>
            </a:r>
          </a:p>
          <a:p>
            <a:pPr lvl="1"/>
            <a:r>
              <a:rPr lang="en-US" dirty="0"/>
              <a:t>Carrie Wheeler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41D47-D963-4A1E-A4E4-4BC70D48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4132"/>
            <a:ext cx="3810000" cy="3813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AQPD</a:t>
            </a:r>
          </a:p>
          <a:p>
            <a:pPr lvl="1"/>
            <a:r>
              <a:rPr lang="en-US" dirty="0"/>
              <a:t>Rich Damberg / Megan Brachtl (Advance)</a:t>
            </a:r>
          </a:p>
          <a:p>
            <a:r>
              <a:rPr lang="en-US" dirty="0"/>
              <a:t>AQAD</a:t>
            </a:r>
          </a:p>
          <a:p>
            <a:pPr lvl="1"/>
            <a:r>
              <a:rPr lang="en-US" dirty="0"/>
              <a:t>Carey Jang / Tyler Fox (NEXUS)</a:t>
            </a:r>
          </a:p>
          <a:p>
            <a:r>
              <a:rPr lang="en-US" dirty="0"/>
              <a:t>Region 4</a:t>
            </a:r>
          </a:p>
          <a:p>
            <a:pPr lvl="1"/>
            <a:r>
              <a:rPr lang="en-US" dirty="0"/>
              <a:t>Jane Spann / Lynorae Benjamin</a:t>
            </a:r>
          </a:p>
          <a:p>
            <a:pPr lvl="1"/>
            <a:r>
              <a:rPr lang="en-US" dirty="0"/>
              <a:t>Scott Davis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B13AD-DF78-4C9E-A820-81DDE163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C8D3A2-28F0-4D8A-992C-4914072E399B}"/>
              </a:ext>
            </a:extLst>
          </p:cNvPr>
          <p:cNvSpPr/>
          <p:nvPr/>
        </p:nvSpPr>
        <p:spPr>
          <a:xfrm>
            <a:off x="93642" y="5677396"/>
            <a:ext cx="8541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i="1" dirty="0"/>
              <a:t>Gobeail McKinley, Ali Kamal &amp; Laura Bunte also provided substantial contributions to the MP Team but are no longer members due to duty changes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BBE8D-EC56-44C3-AA13-E6AC55A10043}"/>
              </a:ext>
            </a:extLst>
          </p:cNvPr>
          <p:cNvSpPr txBox="1">
            <a:spLocks/>
          </p:cNvSpPr>
          <p:nvPr/>
        </p:nvSpPr>
        <p:spPr bwMode="auto">
          <a:xfrm>
            <a:off x="0" y="24788"/>
            <a:ext cx="5398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MP Team Members</a:t>
            </a:r>
          </a:p>
        </p:txBody>
      </p:sp>
    </p:spTree>
    <p:extLst>
      <p:ext uri="{BB962C8B-B14F-4D97-AF65-F5344CB8AC3E}">
        <p14:creationId xmlns:p14="http://schemas.microsoft.com/office/powerpoint/2010/main" val="207472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55058-FA5A-49A6-9B0E-23D107756610}"/>
              </a:ext>
            </a:extLst>
          </p:cNvPr>
          <p:cNvSpPr txBox="1"/>
          <p:nvPr/>
        </p:nvSpPr>
        <p:spPr>
          <a:xfrm>
            <a:off x="1233888" y="2473287"/>
            <a:ext cx="638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Additional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ED2F6-AE2F-44BC-B1B4-F0DFCA72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A378-9CE9-4E7D-9392-1A32DEB4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9072" cy="9395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MP Assessment Process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5E1FAE-232B-41B2-8E47-7B1ABDA7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165677"/>
            <a:ext cx="5753100" cy="54490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43AEE9-9DDB-45AB-9892-02DD67D9E319}"/>
              </a:ext>
            </a:extLst>
          </p:cNvPr>
          <p:cNvSpPr/>
          <p:nvPr/>
        </p:nvSpPr>
        <p:spPr>
          <a:xfrm>
            <a:off x="120649" y="6568947"/>
            <a:ext cx="88807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the SC Report (pages 23-24) - </a:t>
            </a:r>
            <a:r>
              <a:rPr lang="en-US" sz="10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https://www.epa.gov/sites/production/files/2016-05/documents/usepa-south_carolina_final_report_may_26_16_2.pdf</a:t>
            </a:r>
            <a:endParaRPr lang="en-US" sz="100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1AF2872-09D1-4F0E-B5B8-8986A63E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9F430-1C04-4276-B0DA-30CE2094D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128"/>
            <a:ext cx="9144000" cy="53138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7FF44-E5AD-4C5E-8D2A-E24642F0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8F09B-5B4C-4F1A-99CC-0B70223B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394"/>
            <a:ext cx="9144000" cy="5198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C298D-8F56-49A9-941A-772D1915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58C3A3-443D-4BBB-BDB2-EAD517BDE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8" y="1391957"/>
            <a:ext cx="9144000" cy="5198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AFA54-9DE2-41C4-A250-D26C48D5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5696-8C18-428E-9E93-EE8EE081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INSERT A GENERAL INTRO SLIDE THAT PROVIDES SOME STRUCTURE TO WHAT IS PROVIDED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0363-48AB-4F5E-BA7F-3A1CC15F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0E937-0BAC-4DB3-88B4-8982E437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5696-8C18-428E-9E93-EE8EE081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INSERT AN INTRO SLIDE THAT PROVIDES SOME STRUCTURE SPECIFIC TO LOUISVILLE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0363-48AB-4F5E-BA7F-3A1CC15F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0E937-0BAC-4DB3-88B4-8982E437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0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3897-D885-4A97-83E5-13AC53AE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Louisville - Pollutant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C45A-D418-4672-890B-99D7EA186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590" y="1358242"/>
            <a:ext cx="3915410" cy="50989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Ozone</a:t>
            </a:r>
          </a:p>
          <a:p>
            <a:pPr lvl="1"/>
            <a:r>
              <a:rPr lang="en-US" dirty="0"/>
              <a:t>Clean for 1997 NAAQS</a:t>
            </a:r>
          </a:p>
          <a:p>
            <a:pPr lvl="1"/>
            <a:r>
              <a:rPr lang="en-US" dirty="0"/>
              <a:t>Advance for 2008 NAAQS</a:t>
            </a:r>
          </a:p>
          <a:p>
            <a:pPr lvl="1"/>
            <a:r>
              <a:rPr lang="en-US" dirty="0"/>
              <a:t>Marginal nonattainment for 2015 NAAQS </a:t>
            </a:r>
          </a:p>
          <a:p>
            <a:pPr lvl="2"/>
            <a:r>
              <a:rPr lang="en-US" dirty="0"/>
              <a:t>Attainment deadline August 3, 2021</a:t>
            </a:r>
          </a:p>
          <a:p>
            <a:r>
              <a:rPr lang="en-US" dirty="0"/>
              <a:t>Odors from VOCs</a:t>
            </a:r>
          </a:p>
          <a:p>
            <a:pPr lvl="1"/>
            <a:r>
              <a:rPr lang="en-US" dirty="0"/>
              <a:t>Community complaints about odors in </a:t>
            </a:r>
            <a:r>
              <a:rPr lang="en-US" dirty="0" err="1"/>
              <a:t>Rubbertown</a:t>
            </a:r>
            <a:r>
              <a:rPr lang="en-US" dirty="0"/>
              <a:t> (industrial chemical area)</a:t>
            </a:r>
          </a:p>
          <a:p>
            <a:pPr lvl="2"/>
            <a:r>
              <a:rPr lang="en-US" dirty="0"/>
              <a:t>EJ concerns as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C644A-1298-4948-B2CE-BB0B29235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67925"/>
            <a:ext cx="5228590" cy="283146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8FDDF9-A4EB-4B10-A2ED-919F951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AB5A-EDC0-47C0-B554-9B4CC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420299" cy="9906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Ambient Air Characterization*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8E16-2A48-4876-906E-F6E86C1B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5" y="1456841"/>
            <a:ext cx="3863233" cy="5284922"/>
          </a:xfrm>
        </p:spPr>
        <p:txBody>
          <a:bodyPr>
            <a:normAutofit fontScale="92500"/>
          </a:bodyPr>
          <a:lstStyle/>
          <a:p>
            <a:r>
              <a:rPr lang="en-US" dirty="0"/>
              <a:t>Multistate marginal O</a:t>
            </a:r>
            <a:r>
              <a:rPr lang="en-US" baseline="-25000" dirty="0"/>
              <a:t>3</a:t>
            </a:r>
            <a:r>
              <a:rPr lang="en-US" dirty="0"/>
              <a:t> NAA - KY/IN</a:t>
            </a:r>
          </a:p>
          <a:p>
            <a:r>
              <a:rPr lang="en-US" dirty="0"/>
              <a:t>12 county CBSA -- 5 counties marginal NAA for 2015 NAAQS</a:t>
            </a:r>
          </a:p>
          <a:p>
            <a:r>
              <a:rPr lang="en-US" dirty="0"/>
              <a:t>2015-2017 DVs:</a:t>
            </a:r>
          </a:p>
          <a:p>
            <a:pPr lvl="1"/>
            <a:r>
              <a:rPr lang="en-US" dirty="0"/>
              <a:t>Jefferson, KY – 74 ppb</a:t>
            </a:r>
          </a:p>
          <a:p>
            <a:pPr lvl="1"/>
            <a:r>
              <a:rPr lang="en-US" dirty="0"/>
              <a:t>Clark, IN – 71 ppb </a:t>
            </a:r>
          </a:p>
          <a:p>
            <a:pPr lvl="1"/>
            <a:r>
              <a:rPr lang="en-US" dirty="0"/>
              <a:t>Floyd, IN – 71 ppb</a:t>
            </a:r>
          </a:p>
          <a:p>
            <a:r>
              <a:rPr lang="en-US" dirty="0"/>
              <a:t>2018 Preliminary DV of 75 ppb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3AB5E-F511-4954-BE8D-56A712F09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888" y="1649399"/>
            <a:ext cx="5171277" cy="4239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7D82F-37CC-4828-91DC-3A14700E06D9}"/>
              </a:ext>
            </a:extLst>
          </p:cNvPr>
          <p:cNvSpPr txBox="1"/>
          <p:nvPr/>
        </p:nvSpPr>
        <p:spPr>
          <a:xfrm>
            <a:off x="3883888" y="5947991"/>
            <a:ext cx="5051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Dark Blue – violating monitor</a:t>
            </a:r>
          </a:p>
          <a:p>
            <a:pPr algn="ctr"/>
            <a:r>
              <a:rPr lang="en-US" sz="1100" dirty="0"/>
              <a:t>Light Blue – below NAAQS</a:t>
            </a:r>
          </a:p>
          <a:p>
            <a:pPr algn="ctr"/>
            <a:r>
              <a:rPr lang="en-US" sz="1100" dirty="0"/>
              <a:t>White – no value</a:t>
            </a:r>
          </a:p>
          <a:p>
            <a:pPr algn="ctr"/>
            <a:endParaRPr lang="en-US" sz="1100" dirty="0"/>
          </a:p>
          <a:p>
            <a:pPr algn="ctr"/>
            <a:endParaRPr lang="en-US" sz="11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B2897-9DC8-48C4-94FA-061D5294389A}"/>
              </a:ext>
            </a:extLst>
          </p:cNvPr>
          <p:cNvSpPr/>
          <p:nvPr/>
        </p:nvSpPr>
        <p:spPr>
          <a:xfrm>
            <a:off x="4123466" y="13183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/>
              <a:t>Graphic Created Using EPA NAAQS Dashboard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3F145-4A2B-45DC-BEAF-EE5BB2DB7FEC}"/>
              </a:ext>
            </a:extLst>
          </p:cNvPr>
          <p:cNvSpPr/>
          <p:nvPr/>
        </p:nvSpPr>
        <p:spPr>
          <a:xfrm>
            <a:off x="88835" y="64647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*Adapted from Conceptual Model created by Gobeail McKinley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8FD366-A937-4B97-88E7-D2350AA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80AF-E95E-4EB5-95F4-70E47B1D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2906"/>
            <a:ext cx="5001936" cy="465309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Rubbertown</a:t>
            </a:r>
            <a:r>
              <a:rPr lang="en-US" dirty="0"/>
              <a:t> Next Generation Emission Measurement (NGEM) Demonstration Project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R4 RARE Project </a:t>
            </a:r>
          </a:p>
          <a:p>
            <a:pPr lvl="1"/>
            <a:r>
              <a:rPr lang="en-US" dirty="0" err="1"/>
              <a:t>SPod</a:t>
            </a:r>
            <a:r>
              <a:rPr lang="en-US" dirty="0"/>
              <a:t> </a:t>
            </a:r>
            <a:r>
              <a:rPr lang="en-US" dirty="0" err="1"/>
              <a:t>fenceline</a:t>
            </a:r>
            <a:r>
              <a:rPr lang="en-US" dirty="0"/>
              <a:t> sensors evaluation</a:t>
            </a:r>
          </a:p>
          <a:p>
            <a:pPr lvl="1"/>
            <a:endParaRPr lang="en-US" dirty="0"/>
          </a:p>
          <a:p>
            <a:r>
              <a:rPr lang="en-US" dirty="0"/>
              <a:t>Citizen Science Regional Sustainability and Environmental Sciences (RECES) Project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Phone app for citizens to report odors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Regional State Innovation Projects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Odor VOC Emissions Tracker (</a:t>
            </a:r>
            <a:r>
              <a:rPr lang="en-US" dirty="0" err="1"/>
              <a:t>oVET</a:t>
            </a:r>
            <a:r>
              <a:rPr lang="en-US" dirty="0"/>
              <a:t>) combines </a:t>
            </a:r>
            <a:r>
              <a:rPr lang="en-US" dirty="0" err="1"/>
              <a:t>fenceline</a:t>
            </a:r>
            <a:r>
              <a:rPr lang="en-US" dirty="0"/>
              <a:t> VOC sensor, automated GC, &amp; canister sampling to detect &amp; locate fugitive odor causing air toxic VOC emission sources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827E2B-8743-4480-AAC8-9DEE9DA1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ORD Projects in Louisville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27A8E-92EF-43E1-A916-F7DC87F50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04" y="1959485"/>
            <a:ext cx="2261549" cy="3206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FC95C5-9025-43CD-BDBA-8DE856886394}"/>
              </a:ext>
            </a:extLst>
          </p:cNvPr>
          <p:cNvSpPr/>
          <p:nvPr/>
        </p:nvSpPr>
        <p:spPr>
          <a:xfrm>
            <a:off x="99152" y="6175402"/>
            <a:ext cx="8273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/>
              <a:t> </a:t>
            </a:r>
            <a:r>
              <a:rPr lang="en-US" sz="800" dirty="0">
                <a:hlinkClick r:id="rId4"/>
              </a:rPr>
              <a:t>https://louisvilleky.gov/sites/default/files/air_pollution_control_district/documents/allother/2017/rubbertown_ngem_external_science_in_action_final_draft_090517.pdf</a:t>
            </a:r>
            <a:endParaRPr lang="en-US" sz="800" dirty="0"/>
          </a:p>
          <a:p>
            <a:r>
              <a:rPr lang="en-US" sz="800" baseline="30000" dirty="0"/>
              <a:t>2</a:t>
            </a:r>
            <a:r>
              <a:rPr lang="en-US" sz="800" dirty="0"/>
              <a:t> </a:t>
            </a:r>
            <a:r>
              <a:rPr lang="en-US" sz="800" dirty="0">
                <a:hlinkClick r:id="rId5"/>
              </a:rPr>
              <a:t>https://louisvilleky.gov/sites/default/files/air_pollution_control_district/documents/allother/2018/community-leader-meeting-8-20-18-epa-citizen-science-project-odor-app.pdf</a:t>
            </a:r>
            <a:endParaRPr lang="en-US" sz="800" dirty="0"/>
          </a:p>
          <a:p>
            <a:r>
              <a:rPr lang="en-US" sz="800" baseline="30000" dirty="0"/>
              <a:t>3</a:t>
            </a:r>
            <a:r>
              <a:rPr lang="en-US" sz="800" dirty="0"/>
              <a:t> </a:t>
            </a:r>
            <a:r>
              <a:rPr lang="en-US" sz="800" dirty="0">
                <a:hlinkClick r:id="rId6"/>
              </a:rPr>
              <a:t>https://www.epa.gov/innovation/multi-component-voc-sensor-system-fugitive-emissions-and-odor-identification</a:t>
            </a:r>
            <a:r>
              <a:rPr lang="en-US" sz="8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C5108D-5570-4C57-8CFA-47280558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3B8A-8236-4D62-BF0B-7D56C46B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2333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BenMAP</a:t>
            </a:r>
            <a:r>
              <a:rPr lang="en-US" dirty="0">
                <a:solidFill>
                  <a:schemeClr val="bg1"/>
                </a:solidFill>
              </a:rPr>
              <a:t> Results: </a:t>
            </a:r>
            <a:r>
              <a:rPr lang="en-US" dirty="0">
                <a:solidFill>
                  <a:srgbClr val="FF0000"/>
                </a:solidFill>
              </a:rPr>
              <a:t>Jefferson County, KY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B18D5-3F90-466D-AEE6-85FEB809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4227"/>
            <a:ext cx="7772400" cy="464177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Retrospective Analysis</a:t>
            </a:r>
          </a:p>
          <a:p>
            <a:pPr lvl="1"/>
            <a:r>
              <a:rPr lang="en-US" dirty="0"/>
              <a:t>Determined health benefits from PM</a:t>
            </a:r>
            <a:r>
              <a:rPr lang="en-US" baseline="-25000" dirty="0"/>
              <a:t>2.5</a:t>
            </a:r>
            <a:r>
              <a:rPr lang="en-US" dirty="0"/>
              <a:t> reductions from 2014 to 2018 </a:t>
            </a:r>
          </a:p>
          <a:p>
            <a:pPr lvl="1"/>
            <a:r>
              <a:rPr lang="en-US" dirty="0"/>
              <a:t>73-165 avoided premature adult deaths/year (value of $635M - $1,440M, 2018$)</a:t>
            </a:r>
            <a:endParaRPr lang="en-US" strike="sngStrike" baseline="30000" dirty="0"/>
          </a:p>
          <a:p>
            <a:pPr lvl="0"/>
            <a:r>
              <a:rPr lang="en-US" dirty="0"/>
              <a:t>Rollback Analysis using Ramboll Results</a:t>
            </a:r>
          </a:p>
          <a:p>
            <a:pPr lvl="1"/>
            <a:r>
              <a:rPr lang="en-US" dirty="0"/>
              <a:t>Total estimated health benefits from across-the-board reductions of VOCs and NOx by 25% (in 2018$)</a:t>
            </a:r>
          </a:p>
          <a:p>
            <a:pPr lvl="2"/>
            <a:r>
              <a:rPr lang="en-US" dirty="0"/>
              <a:t>Sensitivity 1 NOx: $74 – 152 Million</a:t>
            </a:r>
          </a:p>
          <a:p>
            <a:pPr lvl="2"/>
            <a:r>
              <a:rPr lang="en-US" dirty="0"/>
              <a:t>Sensitivity 2 VOC: $16 – 27 Million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7B8CC-CB28-4A15-9ABD-2580AC8C61A1}"/>
              </a:ext>
            </a:extLst>
          </p:cNvPr>
          <p:cNvSpPr txBox="1"/>
          <p:nvPr/>
        </p:nvSpPr>
        <p:spPr>
          <a:xfrm>
            <a:off x="407624" y="6096000"/>
            <a:ext cx="717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Analysis completed by Ali Kamal / Chris Davis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98FBF-3E32-49EC-A8F7-FED7B99C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7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5085-F60C-46D2-B0F5-E2147EE8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4" y="1136274"/>
            <a:ext cx="8264765" cy="9410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700" dirty="0"/>
              <a:t>NEXUS tool </a:t>
            </a:r>
            <a:r>
              <a:rPr lang="en-US" sz="2700" dirty="0">
                <a:highlight>
                  <a:srgbClr val="FFFF00"/>
                </a:highlight>
              </a:rPr>
              <a:t>is being </a:t>
            </a:r>
            <a:r>
              <a:rPr lang="en-US" sz="2700" dirty="0"/>
              <a:t>developed to identify geographic areas where health risks related to O</a:t>
            </a:r>
            <a:r>
              <a:rPr lang="en-US" sz="2700" baseline="-25000" dirty="0"/>
              <a:t>3</a:t>
            </a:r>
            <a:r>
              <a:rPr lang="en-US" sz="2700" dirty="0"/>
              <a:t>, PM</a:t>
            </a:r>
            <a:r>
              <a:rPr lang="en-US" sz="2700" baseline="-25000" dirty="0"/>
              <a:t>2.5 </a:t>
            </a:r>
            <a:r>
              <a:rPr lang="en-US" sz="2700" dirty="0"/>
              <a:t>and air toxics overlap and will be used to identify additional areas for </a:t>
            </a:r>
            <a:r>
              <a:rPr lang="en-US" sz="2700" dirty="0">
                <a:highlight>
                  <a:srgbClr val="FFFF00"/>
                </a:highlight>
              </a:rPr>
              <a:t>Multi-P </a:t>
            </a:r>
            <a:r>
              <a:rPr lang="en-US" sz="2700" dirty="0"/>
              <a:t>collaboration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E1AF-5FCF-49C2-840C-4881B7A54A07}"/>
              </a:ext>
            </a:extLst>
          </p:cNvPr>
          <p:cNvSpPr txBox="1">
            <a:spLocks/>
          </p:cNvSpPr>
          <p:nvPr/>
        </p:nvSpPr>
        <p:spPr bwMode="auto">
          <a:xfrm>
            <a:off x="193434" y="49588"/>
            <a:ext cx="5480855" cy="94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kern="0" dirty="0">
                <a:solidFill>
                  <a:schemeClr val="bg1"/>
                </a:solidFill>
              </a:rPr>
              <a:t>NEXUS </a:t>
            </a:r>
            <a:r>
              <a:rPr lang="en-US" kern="0" dirty="0">
                <a:solidFill>
                  <a:srgbClr val="FF0000"/>
                </a:solidFill>
              </a:rPr>
              <a:t>Tool Development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8FDF3368-FFEB-4AE8-878E-6185DB9899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0890" y="1987062"/>
            <a:ext cx="6362189" cy="478645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FE410-7186-4364-BF6F-558D85D3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6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A622-4006-42D3-BCDE-40382A4B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88"/>
            <a:ext cx="5398265" cy="990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Initial </a:t>
            </a:r>
            <a:r>
              <a:rPr lang="en-US" dirty="0">
                <a:solidFill>
                  <a:schemeClr val="bg1"/>
                </a:solidFill>
              </a:rPr>
              <a:t>MP Info for Region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642A6-6750-4C32-8DC7-B914A68C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3" y="1213910"/>
            <a:ext cx="8251634" cy="55091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FB65F-6AD7-4CF2-B8EF-0C473D83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3048"/>
      </p:ext>
    </p:extLst>
  </p:cSld>
  <p:clrMapOvr>
    <a:masterClrMapping/>
  </p:clrMapOvr>
</p:sld>
</file>

<file path=ppt/theme/theme1.xml><?xml version="1.0" encoding="utf-8"?>
<a:theme xmlns:a="http://schemas.openxmlformats.org/drawingml/2006/main" name="NAQC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960BC66-EE36-429B-8EFB-E9469BA6A01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ADAC94C-7175-44B1-BD53-C5011CD8DEA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NAQC</Template>
  <TotalTime>1086</TotalTime>
  <Words>712</Words>
  <Application>Microsoft Office PowerPoint</Application>
  <PresentationFormat>On-screen Show (4:3)</PresentationFormat>
  <Paragraphs>96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NAQC</vt:lpstr>
      <vt:lpstr>Multi-Pollutant Update 3-Division Meeting</vt:lpstr>
      <vt:lpstr>PLEASE INSERT A GENERAL INTRO SLIDE THAT PROVIDES SOME STRUCTURE TO WHAT IS PROVIDED HERE</vt:lpstr>
      <vt:lpstr>PLEASE INSERT AN INTRO SLIDE THAT PROVIDES SOME STRUCTURE SPECIFIC TO LOUISVILLE EFFORT</vt:lpstr>
      <vt:lpstr>Louisville - Pollutant Concerns</vt:lpstr>
      <vt:lpstr>O3 Ambient Air Characterization*</vt:lpstr>
      <vt:lpstr>ORD Projects in Louisville</vt:lpstr>
      <vt:lpstr>BenMAP Results: Jefferson County, KY </vt:lpstr>
      <vt:lpstr>PowerPoint Presentation</vt:lpstr>
      <vt:lpstr>Initial MP Info for Region 4</vt:lpstr>
      <vt:lpstr>Initial MP Info for Region 4</vt:lpstr>
      <vt:lpstr>Multi-Pollutant Team</vt:lpstr>
      <vt:lpstr>PowerPoint Presentation</vt:lpstr>
      <vt:lpstr>MP Assessment Process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Multi-Pollutant Planning for Louisville, KY</dc:title>
  <dc:creator>Landis, Elizabeth</dc:creator>
  <cp:lastModifiedBy>Fox, Tyler</cp:lastModifiedBy>
  <cp:revision>44</cp:revision>
  <dcterms:created xsi:type="dcterms:W3CDTF">2019-05-22T18:00:34Z</dcterms:created>
  <dcterms:modified xsi:type="dcterms:W3CDTF">2020-04-29T20:37:31Z</dcterms:modified>
</cp:coreProperties>
</file>