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7">
  <p:sldMasterIdLst>
    <p:sldMasterId id="2147483672" r:id="rId1"/>
  </p:sldMasterIdLst>
  <p:notesMasterIdLst>
    <p:notesMasterId r:id="rId8"/>
  </p:notesMasterIdLst>
  <p:handoutMasterIdLst>
    <p:handoutMasterId r:id="rId9"/>
  </p:handoutMasterIdLst>
  <p:sldIdLst>
    <p:sldId id="1089" r:id="rId2"/>
    <p:sldId id="1120" r:id="rId3"/>
    <p:sldId id="1121" r:id="rId4"/>
    <p:sldId id="1124" r:id="rId5"/>
    <p:sldId id="1123" r:id="rId6"/>
    <p:sldId id="1122" r:id="rId7"/>
  </p:sldIdLst>
  <p:sldSz cx="9144000" cy="6858000" type="screen4x3"/>
  <p:notesSz cx="7010400" cy="92964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vin Long" initials="DL" lastIdx="4" clrIdx="0">
    <p:extLst>
      <p:ext uri="{19B8F6BF-5375-455C-9EA6-DF929625EA0E}">
        <p15:presenceInfo xmlns:p15="http://schemas.microsoft.com/office/powerpoint/2012/main" userId="8f7cb24be61bde4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333399"/>
    <a:srgbClr val="0000FF"/>
    <a:srgbClr val="AB8100"/>
    <a:srgbClr val="F3B700"/>
    <a:srgbClr val="A87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712" autoAdjust="0"/>
    <p:restoredTop sz="84019" autoAdjust="0"/>
  </p:normalViewPr>
  <p:slideViewPr>
    <p:cSldViewPr snapToGrid="0">
      <p:cViewPr varScale="1">
        <p:scale>
          <a:sx n="96" d="100"/>
          <a:sy n="96" d="100"/>
        </p:scale>
        <p:origin x="174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9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AE338A-35BB-47FE-BF89-6F8F99A84EFF}" type="datetimeFigureOut">
              <a:rPr lang="en-US" smtClean="0"/>
              <a:t>2020-05-26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BFBDEC-75DD-451E-9F37-132C2A836F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2348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E258C87-23C0-4C8E-9188-368E61CDF4F1}" type="datetimeFigureOut">
              <a:rPr lang="zh-CN" altLang="en-US" smtClean="0"/>
              <a:t>2020/5/26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E9A5E68-CF20-49C0-9291-AF15925695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7180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BAD92F-F22A-4727-B555-C340A4DD3687}" type="slidenum">
              <a:rPr lang="zh-CN" altLang="en-US" smtClean="0"/>
              <a:pPr/>
              <a:t>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264790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在</a:t>
            </a:r>
            <a:r>
              <a:rPr lang="en-US" altLang="zh-CN" dirty="0"/>
              <a:t>Data Viewer</a:t>
            </a:r>
            <a:r>
              <a:rPr lang="zh-CN" altLang="en-US" dirty="0"/>
              <a:t>面板下，每勾选一个选项，在结果展示时，会在“</a:t>
            </a:r>
            <a:r>
              <a:rPr lang="en-US" altLang="zh-CN" dirty="0"/>
              <a:t>Set up Standard Value</a:t>
            </a:r>
            <a:r>
              <a:rPr lang="zh-CN" altLang="en-US" dirty="0"/>
              <a:t>”增加对应的滑动条。 </a:t>
            </a:r>
            <a:endParaRPr lang="en-US" altLang="zh-CN" dirty="0"/>
          </a:p>
          <a:p>
            <a:r>
              <a:rPr lang="en-US" altLang="zh-CN" dirty="0"/>
              <a:t>Note: </a:t>
            </a:r>
            <a:r>
              <a:rPr lang="zh-CN" altLang="en-US" dirty="0"/>
              <a:t>同类物种的滑动条之间是 “或” 。比如对于</a:t>
            </a:r>
            <a:r>
              <a:rPr lang="en-US" altLang="zh-CN" dirty="0"/>
              <a:t>PM2.5</a:t>
            </a:r>
            <a:r>
              <a:rPr lang="zh-CN" altLang="en-US" dirty="0"/>
              <a:t>，只要“</a:t>
            </a:r>
            <a:r>
              <a:rPr lang="en-US" altLang="zh-CN" dirty="0"/>
              <a:t>Annual PM2.5</a:t>
            </a:r>
            <a:r>
              <a:rPr lang="zh-CN" altLang="en-US" dirty="0"/>
              <a:t>”超标 或 “</a:t>
            </a:r>
            <a:r>
              <a:rPr lang="en-US" altLang="zh-CN" dirty="0"/>
              <a:t>Daily PM2.5</a:t>
            </a:r>
            <a:r>
              <a:rPr lang="zh-CN" altLang="en-US" dirty="0"/>
              <a:t>” 超标 或 满足“</a:t>
            </a:r>
            <a:r>
              <a:rPr lang="en-US" altLang="zh-CN" dirty="0"/>
              <a:t>Top  10 PM2.5 Risk</a:t>
            </a:r>
            <a:r>
              <a:rPr lang="zh-CN" altLang="en-US" dirty="0"/>
              <a:t>” 都会被认为是 </a:t>
            </a:r>
            <a:r>
              <a:rPr lang="en-US" altLang="zh-CN" dirty="0"/>
              <a:t>PM2.5 non attainment area (</a:t>
            </a:r>
            <a:r>
              <a:rPr lang="zh-CN" altLang="en-US" dirty="0"/>
              <a:t>红色标记</a:t>
            </a:r>
            <a:r>
              <a:rPr lang="en-US" altLang="zh-CN" dirty="0"/>
              <a:t>);</a:t>
            </a:r>
          </a:p>
          <a:p>
            <a:r>
              <a:rPr lang="zh-CN" altLang="en-US" dirty="0"/>
              <a:t>调整了界面上所有工具按钮摆放位置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9A5E68-CF20-49C0-9291-AF1592569517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18948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Region Analysis</a:t>
            </a:r>
          </a:p>
          <a:p>
            <a:r>
              <a:rPr lang="en-US" altLang="zh-CN" dirty="0"/>
              <a:t>1. </a:t>
            </a:r>
            <a:r>
              <a:rPr lang="zh-CN" altLang="en-US" dirty="0"/>
              <a:t>选择某个区域时，自动缩放到那个区域的结果</a:t>
            </a:r>
            <a:endParaRPr lang="en-US" altLang="zh-CN" dirty="0"/>
          </a:p>
          <a:p>
            <a:r>
              <a:rPr lang="en-US" altLang="zh-CN" dirty="0"/>
              <a:t>2. </a:t>
            </a:r>
            <a:r>
              <a:rPr lang="zh-CN" altLang="en-US" dirty="0"/>
              <a:t>当选择某个区域时，右键后选择 </a:t>
            </a:r>
            <a:r>
              <a:rPr lang="en-US" altLang="zh-CN" dirty="0"/>
              <a:t>Top 10 X Emissions</a:t>
            </a:r>
            <a:r>
              <a:rPr lang="zh-CN" altLang="en-US" dirty="0"/>
              <a:t>会展示当前选定区域的排放量前</a:t>
            </a:r>
            <a:r>
              <a:rPr lang="en-US" altLang="zh-CN" dirty="0"/>
              <a:t>10</a:t>
            </a:r>
            <a:r>
              <a:rPr lang="zh-CN" altLang="en-US" dirty="0"/>
              <a:t>高的污染排放源</a:t>
            </a:r>
            <a:endParaRPr lang="en-US" altLang="zh-CN" dirty="0"/>
          </a:p>
          <a:p>
            <a:r>
              <a:rPr lang="en-US" altLang="zh-CN" dirty="0"/>
              <a:t>3. </a:t>
            </a:r>
            <a:r>
              <a:rPr lang="zh-CN" altLang="en-US" dirty="0"/>
              <a:t>允许用户自行组合分析区域。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9A5E68-CF20-49C0-9291-AF1592569517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05438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默认展示</a:t>
            </a:r>
            <a:r>
              <a:rPr lang="en-US" altLang="zh-CN" dirty="0"/>
              <a:t>7</a:t>
            </a:r>
            <a:r>
              <a:rPr lang="zh-CN" altLang="en-US" dirty="0"/>
              <a:t>个面板，因版面限制，每个面板展示常用的项</a:t>
            </a:r>
            <a:endParaRPr lang="en-US" altLang="zh-CN" dirty="0"/>
          </a:p>
          <a:p>
            <a:pPr marL="228600" indent="-228600">
              <a:buAutoNum type="arabicPeriod"/>
            </a:pPr>
            <a:r>
              <a:rPr lang="en-US" altLang="zh-CN" dirty="0"/>
              <a:t>PM 2.5 Ambient/Risk</a:t>
            </a:r>
          </a:p>
          <a:p>
            <a:pPr marL="228600" indent="-228600">
              <a:buAutoNum type="arabicPeriod"/>
            </a:pPr>
            <a:r>
              <a:rPr lang="en-US" altLang="zh-CN" dirty="0"/>
              <a:t>O3 Ambient/Risk</a:t>
            </a:r>
          </a:p>
          <a:p>
            <a:pPr marL="228600" indent="-228600">
              <a:buAutoNum type="arabicPeriod"/>
            </a:pPr>
            <a:r>
              <a:rPr lang="en-US" altLang="zh-CN" dirty="0"/>
              <a:t>Air Toxic</a:t>
            </a:r>
          </a:p>
          <a:p>
            <a:pPr marL="228600" indent="-228600">
              <a:buAutoNum type="arabicPeriod"/>
            </a:pPr>
            <a:r>
              <a:rPr lang="en-US" altLang="zh-CN" dirty="0"/>
              <a:t>Attainment Areas</a:t>
            </a:r>
          </a:p>
          <a:p>
            <a:pPr marL="228600" indent="-228600">
              <a:buAutoNum type="arabicPeriod"/>
            </a:pPr>
            <a:r>
              <a:rPr lang="en-US" altLang="zh-CN" dirty="0"/>
              <a:t>Advance Areas</a:t>
            </a:r>
          </a:p>
          <a:p>
            <a:pPr marL="228600" indent="-228600">
              <a:buAutoNum type="arabicPeriod"/>
            </a:pPr>
            <a:r>
              <a:rPr lang="en-US" altLang="zh-CN" dirty="0"/>
              <a:t>Class I Areas</a:t>
            </a:r>
          </a:p>
          <a:p>
            <a:pPr marL="228600" indent="-228600">
              <a:buAutoNum type="arabicPeriod"/>
            </a:pPr>
            <a:r>
              <a:rPr lang="en-US" altLang="zh-CN" dirty="0"/>
              <a:t>Poverty/Disadvantage Areas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9A5E68-CF20-49C0-9291-AF1592569517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46124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点击</a:t>
            </a:r>
            <a:r>
              <a:rPr lang="en-US" altLang="zh-CN" dirty="0"/>
              <a:t>Configure Filter Panels</a:t>
            </a:r>
            <a:r>
              <a:rPr lang="zh-CN" altLang="en-US" dirty="0"/>
              <a:t>会弹出配置窗口， 可以直接看到所有可以设置的条件和面板</a:t>
            </a:r>
            <a:endParaRPr lang="en-US" altLang="zh-CN" dirty="0"/>
          </a:p>
          <a:p>
            <a:r>
              <a:rPr lang="zh-CN" altLang="en-US" dirty="0"/>
              <a:t>分为蓝色、无色、橙色面板</a:t>
            </a:r>
            <a:endParaRPr lang="en-US" altLang="zh-CN" dirty="0"/>
          </a:p>
          <a:p>
            <a:r>
              <a:rPr lang="zh-CN" altLang="en-US" dirty="0"/>
              <a:t>蓝色表示这个面板已经在</a:t>
            </a:r>
            <a:r>
              <a:rPr lang="en-US" altLang="zh-CN" dirty="0"/>
              <a:t>Data Query</a:t>
            </a:r>
            <a:r>
              <a:rPr lang="zh-CN" altLang="en-US" dirty="0"/>
              <a:t>界面上显示</a:t>
            </a: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白色表示这个面板下的筛选条件没有被使用，在</a:t>
            </a:r>
            <a:r>
              <a:rPr lang="en-US" altLang="zh-CN" dirty="0"/>
              <a:t>Data Query</a:t>
            </a:r>
            <a:r>
              <a:rPr lang="zh-CN" altLang="en-US" dirty="0"/>
              <a:t>界面上会被隐藏</a:t>
            </a: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黄色面板是用户自定义面板，用户通过点击“</a:t>
            </a:r>
            <a:r>
              <a:rPr lang="en-US" altLang="zh-CN" dirty="0"/>
              <a:t>Add New Filter Panel</a:t>
            </a:r>
            <a:r>
              <a:rPr lang="zh-CN" altLang="en-US" dirty="0"/>
              <a:t>”来增加筛选条件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9A5E68-CF20-49C0-9291-AF1592569517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7583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 userDrawn="1"/>
        </p:nvSpPr>
        <p:spPr bwMode="auto">
          <a:xfrm>
            <a:off x="0" y="2033587"/>
            <a:ext cx="9144000" cy="1663700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1200"/>
              </a:spcBef>
            </a:pPr>
            <a:endParaRPr lang="zh-CN" altLang="en-US" sz="4000" b="1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42630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044958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71438"/>
            <a:ext cx="2057400" cy="60547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71438"/>
            <a:ext cx="6019800" cy="60547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7552362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71438"/>
            <a:ext cx="8229600" cy="60547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838038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 userDrawn="1"/>
        </p:nvSpPr>
        <p:spPr bwMode="auto">
          <a:xfrm>
            <a:off x="0" y="-1"/>
            <a:ext cx="9144000" cy="764705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1200"/>
              </a:spcBef>
            </a:pPr>
            <a:endParaRPr lang="zh-CN" altLang="en-US" sz="4000" b="1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1439"/>
            <a:ext cx="8229600" cy="669103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616624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570818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762942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792072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485771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712484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9261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833756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660006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769C458A-EF38-4471-81F0-59810A9BD55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-1"/>
            <a:ext cx="9144000" cy="764705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1200"/>
              </a:spcBef>
            </a:pPr>
            <a:endParaRPr lang="zh-CN" altLang="en-US" sz="4000" b="1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052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71438"/>
            <a:ext cx="8229600" cy="660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2053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583401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Draft Design of NEXUS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71C75F-404F-4D90-A0B0-6520394A56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1113" y="4532244"/>
            <a:ext cx="6400800" cy="1752600"/>
          </a:xfrm>
        </p:spPr>
        <p:txBody>
          <a:bodyPr/>
          <a:lstStyle/>
          <a:p>
            <a:endParaRPr lang="en-US" altLang="zh-CN" sz="2800" dirty="0"/>
          </a:p>
          <a:p>
            <a:r>
              <a:rPr lang="en-US" altLang="zh-CN" sz="2800" dirty="0"/>
              <a:t>SCUT</a:t>
            </a:r>
          </a:p>
          <a:p>
            <a:r>
              <a:rPr lang="en-US" altLang="zh-CN" sz="2800" dirty="0"/>
              <a:t>2020-05-26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4188764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0EB5F-EB3B-47C3-852D-38C05B610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Data Viewer – GUI adjustments</a:t>
            </a:r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C92D7AB6-D38D-453A-8562-C8BCA88D02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719" y="944234"/>
            <a:ext cx="7251451" cy="5272146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95BC34FB-F3DC-47E7-829A-8A03094B530B}"/>
              </a:ext>
            </a:extLst>
          </p:cNvPr>
          <p:cNvSpPr txBox="1"/>
          <p:nvPr/>
        </p:nvSpPr>
        <p:spPr>
          <a:xfrm>
            <a:off x="4046220" y="1996440"/>
            <a:ext cx="167385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>
                <a:solidFill>
                  <a:srgbClr val="FF0000"/>
                </a:solidFill>
              </a:rPr>
              <a:t>Move the tool buttons </a:t>
            </a:r>
          </a:p>
          <a:p>
            <a:r>
              <a:rPr lang="en-US" altLang="zh-CN" sz="1050" dirty="0">
                <a:solidFill>
                  <a:srgbClr val="FF0000"/>
                </a:solidFill>
              </a:rPr>
              <a:t>in order to save space</a:t>
            </a:r>
            <a:endParaRPr lang="zh-CN" altLang="en-US" sz="1050" dirty="0">
              <a:solidFill>
                <a:srgbClr val="FF0000"/>
              </a:solidFill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8D9270FE-5251-474F-9402-99B4C65E3D36}"/>
              </a:ext>
            </a:extLst>
          </p:cNvPr>
          <p:cNvSpPr/>
          <p:nvPr/>
        </p:nvSpPr>
        <p:spPr bwMode="auto">
          <a:xfrm>
            <a:off x="3800475" y="1504950"/>
            <a:ext cx="245745" cy="1600199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rgbClr val="FF3300"/>
              </a:solidFill>
              <a:effectLst/>
              <a:latin typeface="Arial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80162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136EAF6-D5A2-4EEC-A8C6-74A58CB7A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Data Viewer – Region Analysis</a:t>
            </a:r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A0FE7B7-4A92-4E23-82AD-7E1785B830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560" y="1438492"/>
            <a:ext cx="8306776" cy="4118338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9EA638FF-6680-4DD4-BF60-90E3B38AECC3}"/>
              </a:ext>
            </a:extLst>
          </p:cNvPr>
          <p:cNvSpPr txBox="1"/>
          <p:nvPr/>
        </p:nvSpPr>
        <p:spPr>
          <a:xfrm>
            <a:off x="291560" y="950650"/>
            <a:ext cx="3775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Region Analysis:    EPA Region 4 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2743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D506013-0F38-4312-8A57-2EE596155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Data Viewer -  Region Analysis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FABAED3-66BC-4922-8F75-690E114238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050" y="1388977"/>
            <a:ext cx="6929629" cy="5037255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D1C0459D-F009-43DA-A4B2-F320C0338838}"/>
              </a:ext>
            </a:extLst>
          </p:cNvPr>
          <p:cNvSpPr txBox="1"/>
          <p:nvPr/>
        </p:nvSpPr>
        <p:spPr>
          <a:xfrm>
            <a:off x="524719" y="805550"/>
            <a:ext cx="3328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Region Analysis:    State - AL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4492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9763B10-A213-4457-97AE-B6D4D3F7D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71439"/>
            <a:ext cx="8607287" cy="669103"/>
          </a:xfrm>
        </p:spPr>
        <p:txBody>
          <a:bodyPr/>
          <a:lstStyle/>
          <a:p>
            <a:r>
              <a:rPr lang="en-US" altLang="zh-CN" dirty="0"/>
              <a:t>Data Query – New Design for Filters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6AB358C-21E0-4069-A2B1-98181E00EF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050" y="955296"/>
            <a:ext cx="6557455" cy="565505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A25BFDD-104E-4051-AF41-A8A09CF9A5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3980" y="3059792"/>
            <a:ext cx="6205525" cy="738415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D8D19FC1-6F0B-49CC-8641-DF798173BD0A}"/>
              </a:ext>
            </a:extLst>
          </p:cNvPr>
          <p:cNvSpPr/>
          <p:nvPr/>
        </p:nvSpPr>
        <p:spPr bwMode="auto">
          <a:xfrm>
            <a:off x="1513980" y="3059792"/>
            <a:ext cx="6205525" cy="738415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rgbClr val="FF3300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D334A3DB-DA5E-4D7A-89E1-8086E2C84335}"/>
              </a:ext>
            </a:extLst>
          </p:cNvPr>
          <p:cNvCxnSpPr>
            <a:cxnSpLocks/>
          </p:cNvCxnSpPr>
          <p:nvPr/>
        </p:nvCxnSpPr>
        <p:spPr bwMode="auto">
          <a:xfrm flipH="1">
            <a:off x="5791200" y="2247900"/>
            <a:ext cx="200025" cy="1000125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0" name="图片 9">
            <a:extLst>
              <a:ext uri="{FF2B5EF4-FFF2-40B4-BE49-F238E27FC236}">
                <a16:creationId xmlns:a16="http://schemas.microsoft.com/office/drawing/2014/main" id="{5F02203C-7E45-41A9-9BC3-3DE9A0D29B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2049" y="5223981"/>
            <a:ext cx="6557455" cy="1224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4254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B4E8324-EDC8-4039-9F8F-05BFDCE07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Data Query – Filter Configuration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0419DC3-C369-4C0C-837C-7823E1F9F7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1574" y="1055436"/>
            <a:ext cx="7972425" cy="5564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702526"/>
      </p:ext>
    </p:extLst>
  </p:cSld>
  <p:clrMapOvr>
    <a:masterClrMapping/>
  </p:clrMapOvr>
</p:sld>
</file>

<file path=ppt/theme/theme1.xml><?xml version="1.0" encoding="utf-8"?>
<a:theme xmlns:a="http://schemas.openxmlformats.org/drawingml/2006/main" name="2_EMPA课题组模板">
  <a:themeElements>
    <a:clrScheme name="2_EMPA课题组模板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EMPA课题组模板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rgbClr val="FF3300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rgbClr val="FF3300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2_EMPA课题组模板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20858</TotalTime>
  <Words>324</Words>
  <Application>Microsoft Office PowerPoint</Application>
  <PresentationFormat>On-screen Show (4:3)</PresentationFormat>
  <Paragraphs>38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微软雅黑</vt:lpstr>
      <vt:lpstr>黑体</vt:lpstr>
      <vt:lpstr>Arial</vt:lpstr>
      <vt:lpstr>Calibri</vt:lpstr>
      <vt:lpstr>2_EMPA课题组模板</vt:lpstr>
      <vt:lpstr>Draft Design of NEXUS</vt:lpstr>
      <vt:lpstr>Data Viewer – GUI adjustments</vt:lpstr>
      <vt:lpstr>Data Viewer – Region Analysis</vt:lpstr>
      <vt:lpstr>Data Viewer -  Region Analysis</vt:lpstr>
      <vt:lpstr>Data Query – New Design for Filters</vt:lpstr>
      <vt:lpstr>Data Query – Filter Configuration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xj</dc:creator>
  <cp:lastModifiedBy>Devin Long</cp:lastModifiedBy>
  <cp:revision>742</cp:revision>
  <cp:lastPrinted>2018-05-15T21:22:10Z</cp:lastPrinted>
  <dcterms:created xsi:type="dcterms:W3CDTF">2016-05-30T08:23:37Z</dcterms:created>
  <dcterms:modified xsi:type="dcterms:W3CDTF">2020-05-26T00:43:10Z</dcterms:modified>
</cp:coreProperties>
</file>