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1089" r:id="rId2"/>
    <p:sldId id="1091" r:id="rId3"/>
    <p:sldId id="1097" r:id="rId4"/>
    <p:sldId id="1098" r:id="rId5"/>
    <p:sldId id="1092" r:id="rId6"/>
    <p:sldId id="1090" r:id="rId7"/>
    <p:sldId id="1100" r:id="rId8"/>
    <p:sldId id="1096" r:id="rId9"/>
    <p:sldId id="1093" r:id="rId10"/>
    <p:sldId id="1094" r:id="rId11"/>
    <p:sldId id="1095" r:id="rId12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n Long" initials="DL" lastIdx="4" clrIdx="0">
    <p:extLst>
      <p:ext uri="{19B8F6BF-5375-455C-9EA6-DF929625EA0E}">
        <p15:presenceInfo xmlns:p15="http://schemas.microsoft.com/office/powerpoint/2012/main" userId="8f7cb24be61bde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2129"/>
    <a:srgbClr val="FBDCDE"/>
    <a:srgbClr val="F0F0F0"/>
    <a:srgbClr val="333399"/>
    <a:srgbClr val="0000FF"/>
    <a:srgbClr val="AB8100"/>
    <a:srgbClr val="F3B700"/>
    <a:srgbClr val="A8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2" autoAdjust="0"/>
    <p:restoredTop sz="72281" autoAdjust="0"/>
  </p:normalViewPr>
  <p:slideViewPr>
    <p:cSldViewPr snapToGrid="0">
      <p:cViewPr varScale="1">
        <p:scale>
          <a:sx n="83" d="100"/>
          <a:sy n="83" d="100"/>
        </p:scale>
        <p:origin x="2136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t>2020-06-01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t>2020/6/1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available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6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51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87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5846" y="2130425"/>
            <a:ext cx="8809892" cy="147002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Draft Design of NEXUS and FAST-CE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C3DB0-8F88-4EAB-A48F-D725AD35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FAST-CE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1A26C6-A0AE-4AB1-B988-8F480A06E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85" t="353"/>
          <a:stretch/>
        </p:blipFill>
        <p:spPr>
          <a:xfrm>
            <a:off x="130628" y="1587181"/>
            <a:ext cx="4885885" cy="52765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C89929-86B6-42B1-997C-C5013FC26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438" y="1587181"/>
            <a:ext cx="3059469" cy="519938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6685FF2-9250-4F73-8012-5E68260869BB}"/>
              </a:ext>
            </a:extLst>
          </p:cNvPr>
          <p:cNvCxnSpPr/>
          <p:nvPr/>
        </p:nvCxnSpPr>
        <p:spPr bwMode="auto">
          <a:xfrm flipV="1">
            <a:off x="4196442" y="5048837"/>
            <a:ext cx="1494065" cy="3429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0CECE83-25DC-45F6-A8C4-594631761228}"/>
              </a:ext>
            </a:extLst>
          </p:cNvPr>
          <p:cNvSpPr txBox="1"/>
          <p:nvPr/>
        </p:nvSpPr>
        <p:spPr>
          <a:xfrm>
            <a:off x="291560" y="950650"/>
            <a:ext cx="482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Allow user to change the scale of X, Y axis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1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2E5BB-D87D-411D-9989-B6CFDE13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FAST-CE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DED673-15BF-4EDD-98E5-7ACBB947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5" y="939260"/>
            <a:ext cx="2796828" cy="47586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0EB916-6602-4BE8-9E98-5DE0EBA9B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027" y="854695"/>
            <a:ext cx="5440773" cy="4927809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C28691D-8B53-403F-B809-3DAAFAC6D135}"/>
              </a:ext>
            </a:extLst>
          </p:cNvPr>
          <p:cNvCxnSpPr>
            <a:cxnSpLocks/>
          </p:cNvCxnSpPr>
          <p:nvPr/>
        </p:nvCxnSpPr>
        <p:spPr bwMode="auto">
          <a:xfrm>
            <a:off x="2364339" y="3208564"/>
            <a:ext cx="3110593" cy="2057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3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C85BB0-6810-4B6A-BA8A-B4545AB2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Viewer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8E97CF-16F0-4142-BD1C-2E70DF7F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0090"/>
            <a:ext cx="6074229" cy="41365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0BD3DB-A737-40F6-994A-E86ADEF6A992}"/>
              </a:ext>
            </a:extLst>
          </p:cNvPr>
          <p:cNvSpPr txBox="1"/>
          <p:nvPr/>
        </p:nvSpPr>
        <p:spPr>
          <a:xfrm>
            <a:off x="291560" y="950650"/>
            <a:ext cx="729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Group the slide bars into “PM2.5”, “Ozone” and “Air Toxic”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B04839-4758-4271-948C-E05868FC5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61" y="1437919"/>
            <a:ext cx="1933333" cy="5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4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5E5D1-ADA8-4879-9C1D-E692BAFB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Viewer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5B0D4E-17D9-408D-BE09-8B5BE931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" y="1274517"/>
            <a:ext cx="6572250" cy="45875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7E0110-1EA0-45FB-A459-7D7F24CE2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32" y="4441371"/>
            <a:ext cx="4063951" cy="2403366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EC99F13-4BC5-461F-AB9B-A3CE2C2CFBCF}"/>
              </a:ext>
            </a:extLst>
          </p:cNvPr>
          <p:cNvCxnSpPr/>
          <p:nvPr/>
        </p:nvCxnSpPr>
        <p:spPr bwMode="auto">
          <a:xfrm>
            <a:off x="5914028" y="3886198"/>
            <a:ext cx="987879" cy="65314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04EB068-C45B-4A58-AF6D-3BDC36B58478}"/>
              </a:ext>
            </a:extLst>
          </p:cNvPr>
          <p:cNvSpPr txBox="1"/>
          <p:nvPr/>
        </p:nvSpPr>
        <p:spPr>
          <a:xfrm>
            <a:off x="291560" y="950650"/>
            <a:ext cx="518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Overlay Emission Source and create bar chart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7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6AF456-DE4A-434B-9C09-AAEC9AF06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3" y="1479775"/>
            <a:ext cx="8541887" cy="51251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BF91C1C-B825-43D5-8C4F-2E4865E96981}"/>
              </a:ext>
            </a:extLst>
          </p:cNvPr>
          <p:cNvSpPr txBox="1"/>
          <p:nvPr/>
        </p:nvSpPr>
        <p:spPr>
          <a:xfrm>
            <a:off x="291560" y="950650"/>
            <a:ext cx="536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Use identify tool to view emission point details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7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FCDF9-DA14-4DCE-A5E2-667DBFD3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Viewer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14AD22-7109-4F2F-BC5A-92A7100E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42"/>
            <a:ext cx="9144000" cy="54864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4F0306-FF69-4A20-82DD-1825660C3A62}"/>
              </a:ext>
            </a:extLst>
          </p:cNvPr>
          <p:cNvSpPr txBox="1"/>
          <p:nvPr/>
        </p:nvSpPr>
        <p:spPr>
          <a:xfrm>
            <a:off x="291560" y="950650"/>
            <a:ext cx="259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Change Map Provider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0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50F21-52B2-479B-B0F2-A611C318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Query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719938-D5C1-40D0-BEC4-C6150B484BFE}"/>
              </a:ext>
            </a:extLst>
          </p:cNvPr>
          <p:cNvSpPr txBox="1"/>
          <p:nvPr/>
        </p:nvSpPr>
        <p:spPr>
          <a:xfrm>
            <a:off x="0" y="725175"/>
            <a:ext cx="412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New Design for Filter Configuration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B6F67-227C-4A69-AF0E-DE61ADEAA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8" y="1102877"/>
            <a:ext cx="7108552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C4E7A-02D7-4D8D-93CD-A6FDE59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Query</a:t>
            </a:r>
            <a:endParaRPr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02230-70A0-4D17-B2EB-DE21EBE7E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34" y="964376"/>
            <a:ext cx="7590178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5846" y="2130425"/>
            <a:ext cx="8809892" cy="1470025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FAST-CE Developments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3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F47D6F-A51E-4E59-9A59-F174365E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FAST-CE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30B50A-100D-4705-84DB-00E93A6C3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38" y="1319982"/>
            <a:ext cx="7299434" cy="54998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A078CA-F6CD-4405-B5F8-7E593A2F8A4B}"/>
              </a:ext>
            </a:extLst>
          </p:cNvPr>
          <p:cNvSpPr txBox="1"/>
          <p:nvPr/>
        </p:nvSpPr>
        <p:spPr>
          <a:xfrm>
            <a:off x="0" y="845596"/>
            <a:ext cx="962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Make all </a:t>
            </a:r>
            <a:r>
              <a:rPr lang="en-US" altLang="zh-CN" dirty="0" err="1">
                <a:solidFill>
                  <a:srgbClr val="FF0000"/>
                </a:solidFill>
              </a:rPr>
              <a:t>selected“tabs”in</a:t>
            </a:r>
            <a:r>
              <a:rPr lang="en-US" altLang="zh-CN" dirty="0">
                <a:solidFill>
                  <a:srgbClr val="FF0000"/>
                </a:solidFill>
              </a:rPr>
              <a:t> the same style and keep the same font for all “tabs”    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0057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20853</TotalTime>
  <Words>97</Words>
  <Application>Microsoft Office PowerPoint</Application>
  <PresentationFormat>On-screen Show (4:3)</PresentationFormat>
  <Paragraphs>23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微软雅黑</vt:lpstr>
      <vt:lpstr>黑体</vt:lpstr>
      <vt:lpstr>Arial</vt:lpstr>
      <vt:lpstr>Calibri</vt:lpstr>
      <vt:lpstr>2_EMPA课题组模板</vt:lpstr>
      <vt:lpstr>Draft Design of NEXUS and FAST-CE</vt:lpstr>
      <vt:lpstr>Data Viewer </vt:lpstr>
      <vt:lpstr>Data Viewer</vt:lpstr>
      <vt:lpstr>PowerPoint Presentation</vt:lpstr>
      <vt:lpstr>Data Viewer</vt:lpstr>
      <vt:lpstr>Data Query</vt:lpstr>
      <vt:lpstr>Data Query</vt:lpstr>
      <vt:lpstr>FAST-CE Developments</vt:lpstr>
      <vt:lpstr>FAST-CE</vt:lpstr>
      <vt:lpstr>FAST-CE</vt:lpstr>
      <vt:lpstr>FAST-CE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Devin Long</cp:lastModifiedBy>
  <cp:revision>737</cp:revision>
  <cp:lastPrinted>2018-05-15T21:22:10Z</cp:lastPrinted>
  <dcterms:created xsi:type="dcterms:W3CDTF">2016-05-30T08:23:37Z</dcterms:created>
  <dcterms:modified xsi:type="dcterms:W3CDTF">2020-06-01T01:06:54Z</dcterms:modified>
</cp:coreProperties>
</file>