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604" r:id="rId3"/>
    <p:sldId id="608" r:id="rId4"/>
    <p:sldId id="461" r:id="rId5"/>
    <p:sldId id="257" r:id="rId6"/>
    <p:sldId id="645" r:id="rId7"/>
    <p:sldId id="64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B5177E-BA12-0815-11AB-F82DED5697CB}" name="Fox, Tyler" initials="FT" userId="S::Fox.Tyler@epa.gov::d3ca8bf6-d2c8-45ae-bf9b-8f74647f8102" providerId="AD"/>
  <p188:author id="{C68EBDE8-49B8-9885-59BF-D300D20061FD}" name="Huang, Jiaoyan" initials="HJ" userId="S::Huang.Jiaoyan@epa.gov::bbb36d11-6bd9-4865-96d0-1eed7e379ea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ng, Jiaoyan" userId="bbb36d11-6bd9-4865-96d0-1eed7e379ea5" providerId="ADAL" clId="{4A6B6C69-CB7E-4F58-A73C-BFED454B1CA2}"/>
    <pc:docChg chg="undo custSel addSld delSld modSld">
      <pc:chgData name="Huang, Jiaoyan" userId="bbb36d11-6bd9-4865-96d0-1eed7e379ea5" providerId="ADAL" clId="{4A6B6C69-CB7E-4F58-A73C-BFED454B1CA2}" dt="2024-02-16T19:18:12.549" v="189" actId="47"/>
      <pc:docMkLst>
        <pc:docMk/>
      </pc:docMkLst>
      <pc:sldChg chg="modSp mod">
        <pc:chgData name="Huang, Jiaoyan" userId="bbb36d11-6bd9-4865-96d0-1eed7e379ea5" providerId="ADAL" clId="{4A6B6C69-CB7E-4F58-A73C-BFED454B1CA2}" dt="2024-02-12T17:02:28.774" v="4" actId="108"/>
        <pc:sldMkLst>
          <pc:docMk/>
          <pc:sldMk cId="879887105" sldId="257"/>
        </pc:sldMkLst>
        <pc:spChg chg="mod">
          <ac:chgData name="Huang, Jiaoyan" userId="bbb36d11-6bd9-4865-96d0-1eed7e379ea5" providerId="ADAL" clId="{4A6B6C69-CB7E-4F58-A73C-BFED454B1CA2}" dt="2024-02-12T17:02:28.774" v="4" actId="108"/>
          <ac:spMkLst>
            <pc:docMk/>
            <pc:sldMk cId="879887105" sldId="257"/>
            <ac:spMk id="3" creationId="{6D1F6CD2-7972-464C-14FB-09D13408D21A}"/>
          </ac:spMkLst>
        </pc:spChg>
      </pc:sldChg>
      <pc:sldChg chg="modSp mod">
        <pc:chgData name="Huang, Jiaoyan" userId="bbb36d11-6bd9-4865-96d0-1eed7e379ea5" providerId="ADAL" clId="{4A6B6C69-CB7E-4F58-A73C-BFED454B1CA2}" dt="2024-02-13T16:22:59.455" v="188" actId="20577"/>
        <pc:sldMkLst>
          <pc:docMk/>
          <pc:sldMk cId="1444463244" sldId="461"/>
        </pc:sldMkLst>
        <pc:spChg chg="mod">
          <ac:chgData name="Huang, Jiaoyan" userId="bbb36d11-6bd9-4865-96d0-1eed7e379ea5" providerId="ADAL" clId="{4A6B6C69-CB7E-4F58-A73C-BFED454B1CA2}" dt="2024-02-13T16:22:59.455" v="188" actId="20577"/>
          <ac:spMkLst>
            <pc:docMk/>
            <pc:sldMk cId="1444463244" sldId="461"/>
            <ac:spMk id="7" creationId="{00000000-0000-0000-0000-000000000000}"/>
          </ac:spMkLst>
        </pc:spChg>
      </pc:sldChg>
      <pc:sldChg chg="add del">
        <pc:chgData name="Huang, Jiaoyan" userId="bbb36d11-6bd9-4865-96d0-1eed7e379ea5" providerId="ADAL" clId="{4A6B6C69-CB7E-4F58-A73C-BFED454B1CA2}" dt="2024-02-16T19:18:12.549" v="189" actId="47"/>
        <pc:sldMkLst>
          <pc:docMk/>
          <pc:sldMk cId="386238832" sldId="589"/>
        </pc:sldMkLst>
      </pc:sldChg>
      <pc:sldChg chg="addSp modSp mod">
        <pc:chgData name="Huang, Jiaoyan" userId="bbb36d11-6bd9-4865-96d0-1eed7e379ea5" providerId="ADAL" clId="{4A6B6C69-CB7E-4F58-A73C-BFED454B1CA2}" dt="2024-02-12T17:24:58.629" v="19" actId="1076"/>
        <pc:sldMkLst>
          <pc:docMk/>
          <pc:sldMk cId="3514321622" sldId="608"/>
        </pc:sldMkLst>
        <pc:spChg chg="mod">
          <ac:chgData name="Huang, Jiaoyan" userId="bbb36d11-6bd9-4865-96d0-1eed7e379ea5" providerId="ADAL" clId="{4A6B6C69-CB7E-4F58-A73C-BFED454B1CA2}" dt="2024-02-12T17:24:58.629" v="19" actId="1076"/>
          <ac:spMkLst>
            <pc:docMk/>
            <pc:sldMk cId="3514321622" sldId="608"/>
            <ac:spMk id="2" creationId="{50147A09-412A-4815-BC27-50E5CBCD0E65}"/>
          </ac:spMkLst>
        </pc:spChg>
        <pc:picChg chg="add mod">
          <ac:chgData name="Huang, Jiaoyan" userId="bbb36d11-6bd9-4865-96d0-1eed7e379ea5" providerId="ADAL" clId="{4A6B6C69-CB7E-4F58-A73C-BFED454B1CA2}" dt="2024-02-12T17:24:29.669" v="18" actId="1076"/>
          <ac:picMkLst>
            <pc:docMk/>
            <pc:sldMk cId="3514321622" sldId="608"/>
            <ac:picMk id="6" creationId="{CC65BBA3-5545-125E-E2DD-A5999657D1CE}"/>
          </ac:picMkLst>
        </pc:picChg>
      </pc:sldChg>
    </pc:docChg>
  </pc:docChgLst>
  <pc:docChgLst>
    <pc:chgData name="Simon, Heather" userId="55ec0a17-eeda-4f4c-a3a1-a4abe0e534b1" providerId="ADAL" clId="{266F11DB-83C5-4A66-8A1C-9D5A8FB2EE1D}"/>
    <pc:docChg chg="undo custSel addSld delSld modSld">
      <pc:chgData name="Simon, Heather" userId="55ec0a17-eeda-4f4c-a3a1-a4abe0e534b1" providerId="ADAL" clId="{266F11DB-83C5-4A66-8A1C-9D5A8FB2EE1D}" dt="2024-02-12T15:59:05.220" v="2520" actId="20577"/>
      <pc:docMkLst>
        <pc:docMk/>
      </pc:docMkLst>
      <pc:sldChg chg="modSp mod">
        <pc:chgData name="Simon, Heather" userId="55ec0a17-eeda-4f4c-a3a1-a4abe0e534b1" providerId="ADAL" clId="{266F11DB-83C5-4A66-8A1C-9D5A8FB2EE1D}" dt="2024-02-12T15:33:57.817" v="1790" actId="20577"/>
        <pc:sldMkLst>
          <pc:docMk/>
          <pc:sldMk cId="1809311901" sldId="256"/>
        </pc:sldMkLst>
        <pc:spChg chg="mod">
          <ac:chgData name="Simon, Heather" userId="55ec0a17-eeda-4f4c-a3a1-a4abe0e534b1" providerId="ADAL" clId="{266F11DB-83C5-4A66-8A1C-9D5A8FB2EE1D}" dt="2024-02-12T15:33:57.817" v="1790" actId="20577"/>
          <ac:spMkLst>
            <pc:docMk/>
            <pc:sldMk cId="1809311901" sldId="256"/>
            <ac:spMk id="2" creationId="{97F4F74E-3ED6-437F-A719-EBBB60840984}"/>
          </ac:spMkLst>
        </pc:spChg>
      </pc:sldChg>
      <pc:sldChg chg="modSp mod">
        <pc:chgData name="Simon, Heather" userId="55ec0a17-eeda-4f4c-a3a1-a4abe0e534b1" providerId="ADAL" clId="{266F11DB-83C5-4A66-8A1C-9D5A8FB2EE1D}" dt="2024-02-12T15:52:40.946" v="2392" actId="1036"/>
        <pc:sldMkLst>
          <pc:docMk/>
          <pc:sldMk cId="879887105" sldId="257"/>
        </pc:sldMkLst>
        <pc:spChg chg="mod">
          <ac:chgData name="Simon, Heather" userId="55ec0a17-eeda-4f4c-a3a1-a4abe0e534b1" providerId="ADAL" clId="{266F11DB-83C5-4A66-8A1C-9D5A8FB2EE1D}" dt="2024-02-12T15:49:57.795" v="2252" actId="1035"/>
          <ac:spMkLst>
            <pc:docMk/>
            <pc:sldMk cId="879887105" sldId="257"/>
            <ac:spMk id="2" creationId="{431D6382-D006-8B27-2B6E-13808A7D8A13}"/>
          </ac:spMkLst>
        </pc:spChg>
        <pc:spChg chg="mod">
          <ac:chgData name="Simon, Heather" userId="55ec0a17-eeda-4f4c-a3a1-a4abe0e534b1" providerId="ADAL" clId="{266F11DB-83C5-4A66-8A1C-9D5A8FB2EE1D}" dt="2024-02-12T15:49:52.785" v="2238" actId="1035"/>
          <ac:spMkLst>
            <pc:docMk/>
            <pc:sldMk cId="879887105" sldId="257"/>
            <ac:spMk id="3" creationId="{6D1F6CD2-7972-464C-14FB-09D13408D21A}"/>
          </ac:spMkLst>
        </pc:spChg>
        <pc:spChg chg="mod">
          <ac:chgData name="Simon, Heather" userId="55ec0a17-eeda-4f4c-a3a1-a4abe0e534b1" providerId="ADAL" clId="{266F11DB-83C5-4A66-8A1C-9D5A8FB2EE1D}" dt="2024-02-12T15:52:40.946" v="2392" actId="1036"/>
          <ac:spMkLst>
            <pc:docMk/>
            <pc:sldMk cId="879887105" sldId="257"/>
            <ac:spMk id="4" creationId="{A24F25CF-58EC-0B00-3B4C-397C8ABE2AD8}"/>
          </ac:spMkLst>
        </pc:spChg>
      </pc:sldChg>
      <pc:sldChg chg="add del">
        <pc:chgData name="Simon, Heather" userId="55ec0a17-eeda-4f4c-a3a1-a4abe0e534b1" providerId="ADAL" clId="{266F11DB-83C5-4A66-8A1C-9D5A8FB2EE1D}" dt="2024-02-12T15:15:02.377" v="428" actId="47"/>
        <pc:sldMkLst>
          <pc:docMk/>
          <pc:sldMk cId="2676811108" sldId="288"/>
        </pc:sldMkLst>
      </pc:sldChg>
      <pc:sldChg chg="delSp modSp add mod modNotesTx">
        <pc:chgData name="Simon, Heather" userId="55ec0a17-eeda-4f4c-a3a1-a4abe0e534b1" providerId="ADAL" clId="{266F11DB-83C5-4A66-8A1C-9D5A8FB2EE1D}" dt="2024-02-12T15:49:42.406" v="2222" actId="20577"/>
        <pc:sldMkLst>
          <pc:docMk/>
          <pc:sldMk cId="1444463244" sldId="461"/>
        </pc:sldMkLst>
        <pc:spChg chg="mod">
          <ac:chgData name="Simon, Heather" userId="55ec0a17-eeda-4f4c-a3a1-a4abe0e534b1" providerId="ADAL" clId="{266F11DB-83C5-4A66-8A1C-9D5A8FB2EE1D}" dt="2024-02-12T15:31:12.059" v="1615" actId="20577"/>
          <ac:spMkLst>
            <pc:docMk/>
            <pc:sldMk cId="1444463244" sldId="461"/>
            <ac:spMk id="7" creationId="{00000000-0000-0000-0000-000000000000}"/>
          </ac:spMkLst>
        </pc:spChg>
        <pc:spChg chg="del">
          <ac:chgData name="Simon, Heather" userId="55ec0a17-eeda-4f4c-a3a1-a4abe0e534b1" providerId="ADAL" clId="{266F11DB-83C5-4A66-8A1C-9D5A8FB2EE1D}" dt="2024-02-12T15:49:14.527" v="2220" actId="478"/>
          <ac:spMkLst>
            <pc:docMk/>
            <pc:sldMk cId="1444463244" sldId="461"/>
            <ac:spMk id="11" creationId="{8F1DA3C4-15D7-4BC3-B940-C228306D4A4A}"/>
          </ac:spMkLst>
        </pc:spChg>
        <pc:picChg chg="mod">
          <ac:chgData name="Simon, Heather" userId="55ec0a17-eeda-4f4c-a3a1-a4abe0e534b1" providerId="ADAL" clId="{266F11DB-83C5-4A66-8A1C-9D5A8FB2EE1D}" dt="2024-02-12T15:49:08.728" v="2219" actId="1076"/>
          <ac:picMkLst>
            <pc:docMk/>
            <pc:sldMk cId="1444463244" sldId="461"/>
            <ac:picMk id="6" creationId="{75B37257-0527-48FD-80AE-22A86658093D}"/>
          </ac:picMkLst>
        </pc:picChg>
      </pc:sldChg>
      <pc:sldChg chg="modSp add mod">
        <pc:chgData name="Simon, Heather" userId="55ec0a17-eeda-4f4c-a3a1-a4abe0e534b1" providerId="ADAL" clId="{266F11DB-83C5-4A66-8A1C-9D5A8FB2EE1D}" dt="2024-02-12T15:49:04.106" v="2217" actId="1035"/>
        <pc:sldMkLst>
          <pc:docMk/>
          <pc:sldMk cId="386238832" sldId="589"/>
        </pc:sldMkLst>
        <pc:spChg chg="mod">
          <ac:chgData name="Simon, Heather" userId="55ec0a17-eeda-4f4c-a3a1-a4abe0e534b1" providerId="ADAL" clId="{266F11DB-83C5-4A66-8A1C-9D5A8FB2EE1D}" dt="2024-02-12T15:43:33.992" v="2150" actId="1076"/>
          <ac:spMkLst>
            <pc:docMk/>
            <pc:sldMk cId="386238832" sldId="589"/>
            <ac:spMk id="2" creationId="{35540F89-0691-46D1-8B80-E294C911CAB3}"/>
          </ac:spMkLst>
        </pc:spChg>
        <pc:spChg chg="mod">
          <ac:chgData name="Simon, Heather" userId="55ec0a17-eeda-4f4c-a3a1-a4abe0e534b1" providerId="ADAL" clId="{266F11DB-83C5-4A66-8A1C-9D5A8FB2EE1D}" dt="2024-02-12T15:49:04.106" v="2217" actId="1035"/>
          <ac:spMkLst>
            <pc:docMk/>
            <pc:sldMk cId="386238832" sldId="589"/>
            <ac:spMk id="18" creationId="{D8946D8A-C529-43D1-85B3-3B68CB59D5CB}"/>
          </ac:spMkLst>
        </pc:spChg>
        <pc:picChg chg="mod">
          <ac:chgData name="Simon, Heather" userId="55ec0a17-eeda-4f4c-a3a1-a4abe0e534b1" providerId="ADAL" clId="{266F11DB-83C5-4A66-8A1C-9D5A8FB2EE1D}" dt="2024-02-12T15:49:04.106" v="2217" actId="1035"/>
          <ac:picMkLst>
            <pc:docMk/>
            <pc:sldMk cId="386238832" sldId="589"/>
            <ac:picMk id="4" creationId="{492115F1-056F-487D-9E52-98A8ECBFB689}"/>
          </ac:picMkLst>
        </pc:picChg>
      </pc:sldChg>
      <pc:sldChg chg="modSp add mod">
        <pc:chgData name="Simon, Heather" userId="55ec0a17-eeda-4f4c-a3a1-a4abe0e534b1" providerId="ADAL" clId="{266F11DB-83C5-4A66-8A1C-9D5A8FB2EE1D}" dt="2024-02-12T15:48:46.513" v="2190" actId="1035"/>
        <pc:sldMkLst>
          <pc:docMk/>
          <pc:sldMk cId="461552500" sldId="604"/>
        </pc:sldMkLst>
        <pc:spChg chg="mod">
          <ac:chgData name="Simon, Heather" userId="55ec0a17-eeda-4f4c-a3a1-a4abe0e534b1" providerId="ADAL" clId="{266F11DB-83C5-4A66-8A1C-9D5A8FB2EE1D}" dt="2024-02-12T15:41:54.779" v="2128" actId="1035"/>
          <ac:spMkLst>
            <pc:docMk/>
            <pc:sldMk cId="461552500" sldId="604"/>
            <ac:spMk id="2" creationId="{1F6D3EC9-578A-4AF6-8C83-18BFE935D164}"/>
          </ac:spMkLst>
        </pc:spChg>
        <pc:spChg chg="mod">
          <ac:chgData name="Simon, Heather" userId="55ec0a17-eeda-4f4c-a3a1-a4abe0e534b1" providerId="ADAL" clId="{266F11DB-83C5-4A66-8A1C-9D5A8FB2EE1D}" dt="2024-02-12T15:48:46.513" v="2190" actId="1035"/>
          <ac:spMkLst>
            <pc:docMk/>
            <pc:sldMk cId="461552500" sldId="604"/>
            <ac:spMk id="3" creationId="{5AF5B032-ECD5-44D6-B04E-CBC98E4A9265}"/>
          </ac:spMkLst>
        </pc:spChg>
      </pc:sldChg>
      <pc:sldChg chg="modSp add mod">
        <pc:chgData name="Simon, Heather" userId="55ec0a17-eeda-4f4c-a3a1-a4abe0e534b1" providerId="ADAL" clId="{266F11DB-83C5-4A66-8A1C-9D5A8FB2EE1D}" dt="2024-02-12T15:48:56.010" v="2207" actId="1036"/>
        <pc:sldMkLst>
          <pc:docMk/>
          <pc:sldMk cId="3514321622" sldId="608"/>
        </pc:sldMkLst>
        <pc:spChg chg="mod">
          <ac:chgData name="Simon, Heather" userId="55ec0a17-eeda-4f4c-a3a1-a4abe0e534b1" providerId="ADAL" clId="{266F11DB-83C5-4A66-8A1C-9D5A8FB2EE1D}" dt="2024-02-12T15:48:56.010" v="2207" actId="1036"/>
          <ac:spMkLst>
            <pc:docMk/>
            <pc:sldMk cId="3514321622" sldId="608"/>
            <ac:spMk id="2" creationId="{50147A09-412A-4815-BC27-50E5CBCD0E65}"/>
          </ac:spMkLst>
        </pc:spChg>
        <pc:spChg chg="mod">
          <ac:chgData name="Simon, Heather" userId="55ec0a17-eeda-4f4c-a3a1-a4abe0e534b1" providerId="ADAL" clId="{266F11DB-83C5-4A66-8A1C-9D5A8FB2EE1D}" dt="2024-02-12T15:48:56.010" v="2207" actId="1036"/>
          <ac:spMkLst>
            <pc:docMk/>
            <pc:sldMk cId="3514321622" sldId="608"/>
            <ac:spMk id="3" creationId="{D04F41E9-4DBF-4E17-BD2C-40F752134F79}"/>
          </ac:spMkLst>
        </pc:spChg>
      </pc:sldChg>
      <pc:sldChg chg="modSp mod">
        <pc:chgData name="Simon, Heather" userId="55ec0a17-eeda-4f4c-a3a1-a4abe0e534b1" providerId="ADAL" clId="{266F11DB-83C5-4A66-8A1C-9D5A8FB2EE1D}" dt="2024-02-12T15:59:05.220" v="2520" actId="20577"/>
        <pc:sldMkLst>
          <pc:docMk/>
          <pc:sldMk cId="2647945092" sldId="645"/>
        </pc:sldMkLst>
        <pc:spChg chg="mod">
          <ac:chgData name="Simon, Heather" userId="55ec0a17-eeda-4f4c-a3a1-a4abe0e534b1" providerId="ADAL" clId="{266F11DB-83C5-4A66-8A1C-9D5A8FB2EE1D}" dt="2024-02-12T15:59:05.220" v="2520" actId="20577"/>
          <ac:spMkLst>
            <pc:docMk/>
            <pc:sldMk cId="2647945092" sldId="645"/>
            <ac:spMk id="2" creationId="{726EF8EF-CBBD-177B-FEF4-FE580003C5C6}"/>
          </ac:spMkLst>
        </pc:spChg>
        <pc:spChg chg="mod">
          <ac:chgData name="Simon, Heather" userId="55ec0a17-eeda-4f4c-a3a1-a4abe0e534b1" providerId="ADAL" clId="{266F11DB-83C5-4A66-8A1C-9D5A8FB2EE1D}" dt="2024-02-12T15:52:11.237" v="2382" actId="1036"/>
          <ac:spMkLst>
            <pc:docMk/>
            <pc:sldMk cId="2647945092" sldId="645"/>
            <ac:spMk id="10" creationId="{302A6ABE-66BB-DD8F-C001-3E81A3D5A477}"/>
          </ac:spMkLst>
        </pc:spChg>
        <pc:spChg chg="mod">
          <ac:chgData name="Simon, Heather" userId="55ec0a17-eeda-4f4c-a3a1-a4abe0e534b1" providerId="ADAL" clId="{266F11DB-83C5-4A66-8A1C-9D5A8FB2EE1D}" dt="2024-02-12T15:58:18.457" v="2496" actId="20577"/>
          <ac:spMkLst>
            <pc:docMk/>
            <pc:sldMk cId="2647945092" sldId="645"/>
            <ac:spMk id="12" creationId="{95E31BAE-B4C6-1BA1-006F-8DBD1744A1FC}"/>
          </ac:spMkLst>
        </pc:spChg>
        <pc:spChg chg="mod">
          <ac:chgData name="Simon, Heather" userId="55ec0a17-eeda-4f4c-a3a1-a4abe0e534b1" providerId="ADAL" clId="{266F11DB-83C5-4A66-8A1C-9D5A8FB2EE1D}" dt="2024-02-12T15:53:27.558" v="2438" actId="20577"/>
          <ac:spMkLst>
            <pc:docMk/>
            <pc:sldMk cId="2647945092" sldId="645"/>
            <ac:spMk id="13" creationId="{5F1E4A1C-CFFC-07DD-7E17-B2E7B5100707}"/>
          </ac:spMkLst>
        </pc:spChg>
        <pc:spChg chg="mod">
          <ac:chgData name="Simon, Heather" userId="55ec0a17-eeda-4f4c-a3a1-a4abe0e534b1" providerId="ADAL" clId="{266F11DB-83C5-4A66-8A1C-9D5A8FB2EE1D}" dt="2024-02-12T15:53:20.813" v="2431" actId="20577"/>
          <ac:spMkLst>
            <pc:docMk/>
            <pc:sldMk cId="2647945092" sldId="645"/>
            <ac:spMk id="14" creationId="{B5FE4053-60D2-E351-3D92-3F50ACF4D1C9}"/>
          </ac:spMkLst>
        </pc:spChg>
        <pc:spChg chg="mod">
          <ac:chgData name="Simon, Heather" userId="55ec0a17-eeda-4f4c-a3a1-a4abe0e534b1" providerId="ADAL" clId="{266F11DB-83C5-4A66-8A1C-9D5A8FB2EE1D}" dt="2024-02-12T15:53:16.782" v="2423" actId="20577"/>
          <ac:spMkLst>
            <pc:docMk/>
            <pc:sldMk cId="2647945092" sldId="645"/>
            <ac:spMk id="15" creationId="{1DE7B33E-1AE5-B3D0-1195-C23BBA9C2F8F}"/>
          </ac:spMkLst>
        </pc:spChg>
        <pc:spChg chg="mod">
          <ac:chgData name="Simon, Heather" userId="55ec0a17-eeda-4f4c-a3a1-a4abe0e534b1" providerId="ADAL" clId="{266F11DB-83C5-4A66-8A1C-9D5A8FB2EE1D}" dt="2024-02-12T15:53:09.948" v="2407" actId="20577"/>
          <ac:spMkLst>
            <pc:docMk/>
            <pc:sldMk cId="2647945092" sldId="645"/>
            <ac:spMk id="16" creationId="{6703350C-1E06-B459-DFAD-1A6391C9F3F9}"/>
          </ac:spMkLst>
        </pc:spChg>
        <pc:spChg chg="mod">
          <ac:chgData name="Simon, Heather" userId="55ec0a17-eeda-4f4c-a3a1-a4abe0e534b1" providerId="ADAL" clId="{266F11DB-83C5-4A66-8A1C-9D5A8FB2EE1D}" dt="2024-02-12T15:53:13.128" v="2415" actId="20577"/>
          <ac:spMkLst>
            <pc:docMk/>
            <pc:sldMk cId="2647945092" sldId="645"/>
            <ac:spMk id="17" creationId="{EE2A7254-BAEE-05C8-5597-C06AA08CD0A8}"/>
          </ac:spMkLst>
        </pc:spChg>
        <pc:picChg chg="mod modCrop">
          <ac:chgData name="Simon, Heather" userId="55ec0a17-eeda-4f4c-a3a1-a4abe0e534b1" providerId="ADAL" clId="{266F11DB-83C5-4A66-8A1C-9D5A8FB2EE1D}" dt="2024-02-12T15:50:42.603" v="2303" actId="732"/>
          <ac:picMkLst>
            <pc:docMk/>
            <pc:sldMk cId="2647945092" sldId="645"/>
            <ac:picMk id="3" creationId="{F7BF527E-8B0A-94A8-B310-5EF5F5E50C98}"/>
          </ac:picMkLst>
        </pc:picChg>
        <pc:picChg chg="mod">
          <ac:chgData name="Simon, Heather" userId="55ec0a17-eeda-4f4c-a3a1-a4abe0e534b1" providerId="ADAL" clId="{266F11DB-83C5-4A66-8A1C-9D5A8FB2EE1D}" dt="2024-02-12T15:52:06.385" v="2378" actId="1036"/>
          <ac:picMkLst>
            <pc:docMk/>
            <pc:sldMk cId="2647945092" sldId="645"/>
            <ac:picMk id="4" creationId="{BB417050-497C-5B62-F3DF-668374150CED}"/>
          </ac:picMkLst>
        </pc:picChg>
        <pc:picChg chg="mod modCrop">
          <ac:chgData name="Simon, Heather" userId="55ec0a17-eeda-4f4c-a3a1-a4abe0e534b1" providerId="ADAL" clId="{266F11DB-83C5-4A66-8A1C-9D5A8FB2EE1D}" dt="2024-02-12T15:50:48.020" v="2304" actId="732"/>
          <ac:picMkLst>
            <pc:docMk/>
            <pc:sldMk cId="2647945092" sldId="645"/>
            <ac:picMk id="5" creationId="{83572225-DE56-44C3-A04D-3FE86651737E}"/>
          </ac:picMkLst>
        </pc:picChg>
        <pc:picChg chg="mod">
          <ac:chgData name="Simon, Heather" userId="55ec0a17-eeda-4f4c-a3a1-a4abe0e534b1" providerId="ADAL" clId="{266F11DB-83C5-4A66-8A1C-9D5A8FB2EE1D}" dt="2024-02-12T15:52:06.385" v="2378" actId="1036"/>
          <ac:picMkLst>
            <pc:docMk/>
            <pc:sldMk cId="2647945092" sldId="645"/>
            <ac:picMk id="6" creationId="{7786AC30-88BC-D12D-108C-5A11BCC50D89}"/>
          </ac:picMkLst>
        </pc:picChg>
        <pc:picChg chg="mod modCrop">
          <ac:chgData name="Simon, Heather" userId="55ec0a17-eeda-4f4c-a3a1-a4abe0e534b1" providerId="ADAL" clId="{266F11DB-83C5-4A66-8A1C-9D5A8FB2EE1D}" dt="2024-02-12T15:50:55.614" v="2305" actId="732"/>
          <ac:picMkLst>
            <pc:docMk/>
            <pc:sldMk cId="2647945092" sldId="645"/>
            <ac:picMk id="7" creationId="{197C27C1-CA30-70BD-7000-35ECA19D94D7}"/>
          </ac:picMkLst>
        </pc:picChg>
        <pc:picChg chg="mod">
          <ac:chgData name="Simon, Heather" userId="55ec0a17-eeda-4f4c-a3a1-a4abe0e534b1" providerId="ADAL" clId="{266F11DB-83C5-4A66-8A1C-9D5A8FB2EE1D}" dt="2024-02-12T15:52:06.385" v="2378" actId="1036"/>
          <ac:picMkLst>
            <pc:docMk/>
            <pc:sldMk cId="2647945092" sldId="645"/>
            <ac:picMk id="8" creationId="{61B6E532-A251-F80F-4E5F-EDCA4483EE25}"/>
          </ac:picMkLst>
        </pc:picChg>
        <pc:picChg chg="mod">
          <ac:chgData name="Simon, Heather" userId="55ec0a17-eeda-4f4c-a3a1-a4abe0e534b1" providerId="ADAL" clId="{266F11DB-83C5-4A66-8A1C-9D5A8FB2EE1D}" dt="2024-02-12T15:50:24.676" v="2301" actId="1035"/>
          <ac:picMkLst>
            <pc:docMk/>
            <pc:sldMk cId="2647945092" sldId="645"/>
            <ac:picMk id="9" creationId="{0A8E5F68-3C9B-5229-1F5D-5FD3D00B40D9}"/>
          </ac:picMkLst>
        </pc:picChg>
      </pc:sldChg>
      <pc:sldChg chg="addSp delSp modSp mod">
        <pc:chgData name="Simon, Heather" userId="55ec0a17-eeda-4f4c-a3a1-a4abe0e534b1" providerId="ADAL" clId="{266F11DB-83C5-4A66-8A1C-9D5A8FB2EE1D}" dt="2024-02-12T15:58:55.455" v="2510" actId="20577"/>
        <pc:sldMkLst>
          <pc:docMk/>
          <pc:sldMk cId="1868944719" sldId="646"/>
        </pc:sldMkLst>
        <pc:spChg chg="mod">
          <ac:chgData name="Simon, Heather" userId="55ec0a17-eeda-4f4c-a3a1-a4abe0e534b1" providerId="ADAL" clId="{266F11DB-83C5-4A66-8A1C-9D5A8FB2EE1D}" dt="2024-02-12T15:58:55.455" v="2510" actId="20577"/>
          <ac:spMkLst>
            <pc:docMk/>
            <pc:sldMk cId="1868944719" sldId="646"/>
            <ac:spMk id="2" creationId="{726EF8EF-CBBD-177B-FEF4-FE580003C5C6}"/>
          </ac:spMkLst>
        </pc:spChg>
        <pc:spChg chg="mod">
          <ac:chgData name="Simon, Heather" userId="55ec0a17-eeda-4f4c-a3a1-a4abe0e534b1" providerId="ADAL" clId="{266F11DB-83C5-4A66-8A1C-9D5A8FB2EE1D}" dt="2024-02-12T15:53:36.135" v="2450" actId="20577"/>
          <ac:spMkLst>
            <pc:docMk/>
            <pc:sldMk cId="1868944719" sldId="646"/>
            <ac:spMk id="3" creationId="{034043CD-3F46-36B1-F66C-C9AB8947DDBA}"/>
          </ac:spMkLst>
        </pc:spChg>
        <pc:spChg chg="mod">
          <ac:chgData name="Simon, Heather" userId="55ec0a17-eeda-4f4c-a3a1-a4abe0e534b1" providerId="ADAL" clId="{266F11DB-83C5-4A66-8A1C-9D5A8FB2EE1D}" dt="2024-02-12T15:53:58.199" v="2495" actId="20577"/>
          <ac:spMkLst>
            <pc:docMk/>
            <pc:sldMk cId="1868944719" sldId="646"/>
            <ac:spMk id="4" creationId="{457D5A0C-60D8-680D-F8DE-52C3CFDEAC26}"/>
          </ac:spMkLst>
        </pc:spChg>
        <pc:spChg chg="mod">
          <ac:chgData name="Simon, Heather" userId="55ec0a17-eeda-4f4c-a3a1-a4abe0e534b1" providerId="ADAL" clId="{266F11DB-83C5-4A66-8A1C-9D5A8FB2EE1D}" dt="2024-02-12T15:53:54.398" v="2487" actId="20577"/>
          <ac:spMkLst>
            <pc:docMk/>
            <pc:sldMk cId="1868944719" sldId="646"/>
            <ac:spMk id="5" creationId="{7CFF86E9-405F-7812-21EC-7A84199FF3A7}"/>
          </ac:spMkLst>
        </pc:spChg>
        <pc:spChg chg="mod">
          <ac:chgData name="Simon, Heather" userId="55ec0a17-eeda-4f4c-a3a1-a4abe0e534b1" providerId="ADAL" clId="{266F11DB-83C5-4A66-8A1C-9D5A8FB2EE1D}" dt="2024-02-12T15:53:51.262" v="2479" actId="20577"/>
          <ac:spMkLst>
            <pc:docMk/>
            <pc:sldMk cId="1868944719" sldId="646"/>
            <ac:spMk id="6" creationId="{4FCC7C47-6E94-74E9-34AA-FE12BACF2B71}"/>
          </ac:spMkLst>
        </pc:spChg>
        <pc:spChg chg="mod">
          <ac:chgData name="Simon, Heather" userId="55ec0a17-eeda-4f4c-a3a1-a4abe0e534b1" providerId="ADAL" clId="{266F11DB-83C5-4A66-8A1C-9D5A8FB2EE1D}" dt="2024-02-12T15:53:40.667" v="2459" actId="20577"/>
          <ac:spMkLst>
            <pc:docMk/>
            <pc:sldMk cId="1868944719" sldId="646"/>
            <ac:spMk id="7" creationId="{AA7AB742-7257-E6E2-DA58-35B2036AFFE6}"/>
          </ac:spMkLst>
        </pc:spChg>
        <pc:spChg chg="add del mod">
          <ac:chgData name="Simon, Heather" userId="55ec0a17-eeda-4f4c-a3a1-a4abe0e534b1" providerId="ADAL" clId="{266F11DB-83C5-4A66-8A1C-9D5A8FB2EE1D}" dt="2024-02-12T15:53:47.700" v="2471" actId="20577"/>
          <ac:spMkLst>
            <pc:docMk/>
            <pc:sldMk cId="1868944719" sldId="646"/>
            <ac:spMk id="8" creationId="{DB904C68-F221-C9A1-27C3-DD68E187351A}"/>
          </ac:spMkLst>
        </pc:spChg>
        <pc:spChg chg="mod">
          <ac:chgData name="Simon, Heather" userId="55ec0a17-eeda-4f4c-a3a1-a4abe0e534b1" providerId="ADAL" clId="{266F11DB-83C5-4A66-8A1C-9D5A8FB2EE1D}" dt="2024-02-12T15:51:16.687" v="2351" actId="1036"/>
          <ac:spMkLst>
            <pc:docMk/>
            <pc:sldMk cId="1868944719" sldId="646"/>
            <ac:spMk id="10" creationId="{4A5D097D-2E88-1601-A03A-6C2D4278C31A}"/>
          </ac:spMkLst>
        </pc:spChg>
        <pc:picChg chg="mod">
          <ac:chgData name="Simon, Heather" userId="55ec0a17-eeda-4f4c-a3a1-a4abe0e534b1" providerId="ADAL" clId="{266F11DB-83C5-4A66-8A1C-9D5A8FB2EE1D}" dt="2024-02-12T15:51:56.434" v="2371" actId="1036"/>
          <ac:picMkLst>
            <pc:docMk/>
            <pc:sldMk cId="1868944719" sldId="646"/>
            <ac:picMk id="9" creationId="{8C802FEA-68BC-EDA7-BF92-DE9C3F259F39}"/>
          </ac:picMkLst>
        </pc:picChg>
        <pc:picChg chg="mod">
          <ac:chgData name="Simon, Heather" userId="55ec0a17-eeda-4f4c-a3a1-a4abe0e534b1" providerId="ADAL" clId="{266F11DB-83C5-4A66-8A1C-9D5A8FB2EE1D}" dt="2024-02-12T15:51:56.434" v="2371" actId="1036"/>
          <ac:picMkLst>
            <pc:docMk/>
            <pc:sldMk cId="1868944719" sldId="646"/>
            <ac:picMk id="11" creationId="{1ECFF882-883A-DF78-CA23-0D737F90A9DC}"/>
          </ac:picMkLst>
        </pc:picChg>
        <pc:picChg chg="mod">
          <ac:chgData name="Simon, Heather" userId="55ec0a17-eeda-4f4c-a3a1-a4abe0e534b1" providerId="ADAL" clId="{266F11DB-83C5-4A66-8A1C-9D5A8FB2EE1D}" dt="2024-02-12T15:51:56.434" v="2371" actId="1036"/>
          <ac:picMkLst>
            <pc:docMk/>
            <pc:sldMk cId="1868944719" sldId="646"/>
            <ac:picMk id="14" creationId="{7BA3892B-C426-7A83-FF2A-4188FECD5C87}"/>
          </ac:picMkLst>
        </pc:picChg>
        <pc:picChg chg="mod">
          <ac:chgData name="Simon, Heather" userId="55ec0a17-eeda-4f4c-a3a1-a4abe0e534b1" providerId="ADAL" clId="{266F11DB-83C5-4A66-8A1C-9D5A8FB2EE1D}" dt="2024-02-12T15:51:09.201" v="2326" actId="1035"/>
          <ac:picMkLst>
            <pc:docMk/>
            <pc:sldMk cId="1868944719" sldId="646"/>
            <ac:picMk id="15" creationId="{E0F1AF13-8196-3D8F-F5A8-9223BEF40CB8}"/>
          </ac:picMkLst>
        </pc:picChg>
        <pc:picChg chg="mod modCrop">
          <ac:chgData name="Simon, Heather" userId="55ec0a17-eeda-4f4c-a3a1-a4abe0e534b1" providerId="ADAL" clId="{266F11DB-83C5-4A66-8A1C-9D5A8FB2EE1D}" dt="2024-02-12T15:51:30.917" v="2353" actId="732"/>
          <ac:picMkLst>
            <pc:docMk/>
            <pc:sldMk cId="1868944719" sldId="646"/>
            <ac:picMk id="17" creationId="{77AACFD1-0DC5-5448-64F6-8ABF07E92878}"/>
          </ac:picMkLst>
        </pc:picChg>
        <pc:picChg chg="mod modCrop">
          <ac:chgData name="Simon, Heather" userId="55ec0a17-eeda-4f4c-a3a1-a4abe0e534b1" providerId="ADAL" clId="{266F11DB-83C5-4A66-8A1C-9D5A8FB2EE1D}" dt="2024-02-12T15:51:36.667" v="2354" actId="732"/>
          <ac:picMkLst>
            <pc:docMk/>
            <pc:sldMk cId="1868944719" sldId="646"/>
            <ac:picMk id="19" creationId="{DBFBFFF9-2341-9953-5F1F-FF998BD982A7}"/>
          </ac:picMkLst>
        </pc:picChg>
        <pc:picChg chg="mod modCrop">
          <ac:chgData name="Simon, Heather" userId="55ec0a17-eeda-4f4c-a3a1-a4abe0e534b1" providerId="ADAL" clId="{266F11DB-83C5-4A66-8A1C-9D5A8FB2EE1D}" dt="2024-02-12T15:51:43.500" v="2357" actId="732"/>
          <ac:picMkLst>
            <pc:docMk/>
            <pc:sldMk cId="1868944719" sldId="646"/>
            <ac:picMk id="21" creationId="{CB7B525F-8C87-55F6-BB33-23E97118114D}"/>
          </ac:picMkLst>
        </pc:picChg>
      </pc:sldChg>
      <pc:sldChg chg="del">
        <pc:chgData name="Simon, Heather" userId="55ec0a17-eeda-4f4c-a3a1-a4abe0e534b1" providerId="ADAL" clId="{266F11DB-83C5-4A66-8A1C-9D5A8FB2EE1D}" dt="2024-02-12T15:26:25.491" v="1533" actId="47"/>
        <pc:sldMkLst>
          <pc:docMk/>
          <pc:sldMk cId="807353882" sldId="648"/>
        </pc:sldMkLst>
      </pc:sldChg>
      <pc:sldChg chg="del">
        <pc:chgData name="Simon, Heather" userId="55ec0a17-eeda-4f4c-a3a1-a4abe0e534b1" providerId="ADAL" clId="{266F11DB-83C5-4A66-8A1C-9D5A8FB2EE1D}" dt="2024-02-12T15:23:10.148" v="932" actId="47"/>
        <pc:sldMkLst>
          <pc:docMk/>
          <pc:sldMk cId="2344406005" sldId="650"/>
        </pc:sldMkLst>
      </pc:sldChg>
      <pc:sldChg chg="del">
        <pc:chgData name="Simon, Heather" userId="55ec0a17-eeda-4f4c-a3a1-a4abe0e534b1" providerId="ADAL" clId="{266F11DB-83C5-4A66-8A1C-9D5A8FB2EE1D}" dt="2024-02-12T15:23:12.387" v="933" actId="47"/>
        <pc:sldMkLst>
          <pc:docMk/>
          <pc:sldMk cId="3996595168" sldId="651"/>
        </pc:sldMkLst>
      </pc:sldChg>
      <pc:sldChg chg="del">
        <pc:chgData name="Simon, Heather" userId="55ec0a17-eeda-4f4c-a3a1-a4abe0e534b1" providerId="ADAL" clId="{266F11DB-83C5-4A66-8A1C-9D5A8FB2EE1D}" dt="2024-02-12T15:23:05.296" v="931" actId="47"/>
        <pc:sldMkLst>
          <pc:docMk/>
          <pc:sldMk cId="1686864769" sldId="6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94449-375A-4316-84BF-AA3CC88E4F97}"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92C6A-775B-40B9-A6BF-FF87EEC7772D}" type="slidenum">
              <a:rPr lang="en-US" smtClean="0"/>
              <a:t>‹#›</a:t>
            </a:fld>
            <a:endParaRPr lang="en-US"/>
          </a:p>
        </p:txBody>
      </p:sp>
    </p:spTree>
    <p:extLst>
      <p:ext uri="{BB962C8B-B14F-4D97-AF65-F5344CB8AC3E}">
        <p14:creationId xmlns:p14="http://schemas.microsoft.com/office/powerpoint/2010/main" val="333277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8922">
              <a:defRPr/>
            </a:pPr>
            <a:endParaRPr lang="zh-CN" altLang="en-US" dirty="0"/>
          </a:p>
          <a:p>
            <a:endParaRPr lang="zh-CN" altLang="en-US" dirty="0"/>
          </a:p>
        </p:txBody>
      </p:sp>
      <p:sp>
        <p:nvSpPr>
          <p:cNvPr id="4" name="灯片编号占位符 3"/>
          <p:cNvSpPr>
            <a:spLocks noGrp="1"/>
          </p:cNvSpPr>
          <p:nvPr>
            <p:ph type="sldNum" sz="quarter" idx="10"/>
          </p:nvPr>
        </p:nvSpPr>
        <p:spPr/>
        <p:txBody>
          <a:bodyPr/>
          <a:lstStyle/>
          <a:p>
            <a:pPr defTabSz="931774">
              <a:defRPr/>
            </a:pPr>
            <a:fld id="{FB00C573-3A4E-4463-A5AC-5FD0D596821C}" type="slidenum">
              <a:rPr lang="zh-CN" altLang="en-US" sz="1800" kern="0">
                <a:solidFill>
                  <a:prstClr val="black"/>
                </a:solidFill>
                <a:latin typeface="Arial" charset="0"/>
                <a:ea typeface="宋体" panose="02010600030101010101" pitchFamily="2" charset="-122"/>
              </a:rPr>
              <a:pPr defTabSz="931774">
                <a:defRPr/>
              </a:pPr>
              <a:t>4</a:t>
            </a:fld>
            <a:endParaRPr lang="zh-CN" altLang="en-US" sz="1800" kern="0">
              <a:solidFill>
                <a:prstClr val="black"/>
              </a:solidFill>
              <a:latin typeface="Arial" charset="0"/>
              <a:ea typeface="宋体" panose="02010600030101010101" pitchFamily="2" charset="-122"/>
            </a:endParaRPr>
          </a:p>
        </p:txBody>
      </p:sp>
    </p:spTree>
    <p:extLst>
      <p:ext uri="{BB962C8B-B14F-4D97-AF65-F5344CB8AC3E}">
        <p14:creationId xmlns:p14="http://schemas.microsoft.com/office/powerpoint/2010/main" val="210981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Plants in IL, AL in 2040</a:t>
            </a:r>
          </a:p>
        </p:txBody>
      </p:sp>
      <p:sp>
        <p:nvSpPr>
          <p:cNvPr id="4" name="Slide Number Placeholder 3"/>
          <p:cNvSpPr>
            <a:spLocks noGrp="1"/>
          </p:cNvSpPr>
          <p:nvPr>
            <p:ph type="sldNum" sz="quarter" idx="5"/>
          </p:nvPr>
        </p:nvSpPr>
        <p:spPr/>
        <p:txBody>
          <a:bodyPr/>
          <a:lstStyle/>
          <a:p>
            <a:fld id="{13B92C6A-775B-40B9-A6BF-FF87EEC7772D}" type="slidenum">
              <a:rPr lang="en-US" smtClean="0"/>
              <a:t>7</a:t>
            </a:fld>
            <a:endParaRPr lang="en-US"/>
          </a:p>
        </p:txBody>
      </p:sp>
    </p:spTree>
    <p:extLst>
      <p:ext uri="{BB962C8B-B14F-4D97-AF65-F5344CB8AC3E}">
        <p14:creationId xmlns:p14="http://schemas.microsoft.com/office/powerpoint/2010/main" val="59414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E9DD-6A36-34A1-F513-0D806DB00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3C6DE7-CD73-9CA5-F9D6-9006A3786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798995-88FA-0A3A-3853-43DFB0041800}"/>
              </a:ext>
            </a:extLst>
          </p:cNvPr>
          <p:cNvSpPr>
            <a:spLocks noGrp="1"/>
          </p:cNvSpPr>
          <p:nvPr>
            <p:ph type="dt" sz="half" idx="10"/>
          </p:nvPr>
        </p:nvSpPr>
        <p:spPr/>
        <p:txBody>
          <a:bodyPr/>
          <a:lstStyle/>
          <a:p>
            <a:fld id="{C4ADE7B9-F238-4649-85E7-87200D2720CD}" type="datetime1">
              <a:rPr lang="en-US" smtClean="0"/>
              <a:t>2/16/2024</a:t>
            </a:fld>
            <a:endParaRPr lang="en-US"/>
          </a:p>
        </p:txBody>
      </p:sp>
      <p:sp>
        <p:nvSpPr>
          <p:cNvPr id="5" name="Footer Placeholder 4">
            <a:extLst>
              <a:ext uri="{FF2B5EF4-FFF2-40B4-BE49-F238E27FC236}">
                <a16:creationId xmlns:a16="http://schemas.microsoft.com/office/drawing/2014/main" id="{40AA4F82-6E85-F679-3A95-57E7A7C9AE5E}"/>
              </a:ext>
            </a:extLst>
          </p:cNvPr>
          <p:cNvSpPr>
            <a:spLocks noGrp="1"/>
          </p:cNvSpPr>
          <p:nvPr>
            <p:ph type="ftr" sz="quarter" idx="11"/>
          </p:nvPr>
        </p:nvSpPr>
        <p:spPr/>
        <p:txBody>
          <a:bodyPr/>
          <a:lstStyle/>
          <a:p>
            <a:r>
              <a:rPr lang="en-US"/>
              <a:t>DRAFT: DO NOT CITE</a:t>
            </a:r>
          </a:p>
        </p:txBody>
      </p:sp>
      <p:sp>
        <p:nvSpPr>
          <p:cNvPr id="6" name="Slide Number Placeholder 5">
            <a:extLst>
              <a:ext uri="{FF2B5EF4-FFF2-40B4-BE49-F238E27FC236}">
                <a16:creationId xmlns:a16="http://schemas.microsoft.com/office/drawing/2014/main" id="{94DEA659-E6DF-E795-157F-F8B530390C5A}"/>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17896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A84F-B9D0-68DA-9E21-38E49112E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54EA34-C1E0-D099-089A-EB480D9A0C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7511F-9833-CFB3-A2A1-8B61F18EF390}"/>
              </a:ext>
            </a:extLst>
          </p:cNvPr>
          <p:cNvSpPr>
            <a:spLocks noGrp="1"/>
          </p:cNvSpPr>
          <p:nvPr>
            <p:ph type="dt" sz="half" idx="10"/>
          </p:nvPr>
        </p:nvSpPr>
        <p:spPr/>
        <p:txBody>
          <a:bodyPr/>
          <a:lstStyle/>
          <a:p>
            <a:fld id="{5B263A37-A5A7-4F66-86AD-8D1391CE5DB1}" type="datetime1">
              <a:rPr lang="en-US" smtClean="0"/>
              <a:t>2/16/2024</a:t>
            </a:fld>
            <a:endParaRPr lang="en-US"/>
          </a:p>
        </p:txBody>
      </p:sp>
      <p:sp>
        <p:nvSpPr>
          <p:cNvPr id="5" name="Footer Placeholder 4">
            <a:extLst>
              <a:ext uri="{FF2B5EF4-FFF2-40B4-BE49-F238E27FC236}">
                <a16:creationId xmlns:a16="http://schemas.microsoft.com/office/drawing/2014/main" id="{19ECFE9D-DCA6-4DC4-88A7-F18768CAE334}"/>
              </a:ext>
            </a:extLst>
          </p:cNvPr>
          <p:cNvSpPr>
            <a:spLocks noGrp="1"/>
          </p:cNvSpPr>
          <p:nvPr>
            <p:ph type="ftr" sz="quarter" idx="11"/>
          </p:nvPr>
        </p:nvSpPr>
        <p:spPr/>
        <p:txBody>
          <a:bodyPr/>
          <a:lstStyle/>
          <a:p>
            <a:r>
              <a:rPr lang="en-US"/>
              <a:t>DRAFT: DO NOT CITE</a:t>
            </a:r>
          </a:p>
        </p:txBody>
      </p:sp>
      <p:sp>
        <p:nvSpPr>
          <p:cNvPr id="6" name="Slide Number Placeholder 5">
            <a:extLst>
              <a:ext uri="{FF2B5EF4-FFF2-40B4-BE49-F238E27FC236}">
                <a16:creationId xmlns:a16="http://schemas.microsoft.com/office/drawing/2014/main" id="{6D5FDC77-88F2-D154-7565-BFB46513FBAC}"/>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22295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E42F89-87FE-A67D-3A4B-94D40C20AB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398E2-3C69-E80F-34B4-5A03123BB8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1CFC9-D0CB-D4F5-E643-4CCF08E00CE0}"/>
              </a:ext>
            </a:extLst>
          </p:cNvPr>
          <p:cNvSpPr>
            <a:spLocks noGrp="1"/>
          </p:cNvSpPr>
          <p:nvPr>
            <p:ph type="dt" sz="half" idx="10"/>
          </p:nvPr>
        </p:nvSpPr>
        <p:spPr/>
        <p:txBody>
          <a:bodyPr/>
          <a:lstStyle/>
          <a:p>
            <a:fld id="{897E0015-ABEC-41F1-8172-627210B85185}" type="datetime1">
              <a:rPr lang="en-US" smtClean="0"/>
              <a:t>2/16/2024</a:t>
            </a:fld>
            <a:endParaRPr lang="en-US"/>
          </a:p>
        </p:txBody>
      </p:sp>
      <p:sp>
        <p:nvSpPr>
          <p:cNvPr id="5" name="Footer Placeholder 4">
            <a:extLst>
              <a:ext uri="{FF2B5EF4-FFF2-40B4-BE49-F238E27FC236}">
                <a16:creationId xmlns:a16="http://schemas.microsoft.com/office/drawing/2014/main" id="{C7E68840-E36D-0BF0-A2F3-5F697401CF1C}"/>
              </a:ext>
            </a:extLst>
          </p:cNvPr>
          <p:cNvSpPr>
            <a:spLocks noGrp="1"/>
          </p:cNvSpPr>
          <p:nvPr>
            <p:ph type="ftr" sz="quarter" idx="11"/>
          </p:nvPr>
        </p:nvSpPr>
        <p:spPr/>
        <p:txBody>
          <a:bodyPr/>
          <a:lstStyle/>
          <a:p>
            <a:r>
              <a:rPr lang="en-US"/>
              <a:t>DRAFT: DO NOT CITE</a:t>
            </a:r>
          </a:p>
        </p:txBody>
      </p:sp>
      <p:sp>
        <p:nvSpPr>
          <p:cNvPr id="6" name="Slide Number Placeholder 5">
            <a:extLst>
              <a:ext uri="{FF2B5EF4-FFF2-40B4-BE49-F238E27FC236}">
                <a16:creationId xmlns:a16="http://schemas.microsoft.com/office/drawing/2014/main" id="{0E2B4D78-901E-5B3A-8ADF-D4E35ADBDC80}"/>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247059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0" y="6453337"/>
            <a:ext cx="1261931" cy="365125"/>
          </a:xfrm>
        </p:spPr>
        <p:txBody>
          <a:bodyPr/>
          <a:lstStyle/>
          <a:p>
            <a:fld id="{54801E9A-F0D0-4739-B2BB-5C78A90F5269}" type="datetime1">
              <a:rPr lang="en-US" altLang="zh-CN" smtClean="0">
                <a:solidFill>
                  <a:prstClr val="black">
                    <a:tint val="75000"/>
                  </a:prstClr>
                </a:solidFill>
              </a:rPr>
              <a:t>2/16/2024</a:t>
            </a:fld>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7"/>
            <a:ext cx="3860800" cy="365125"/>
          </a:xfrm>
        </p:spPr>
        <p:txBody>
          <a:bodyPr/>
          <a:lstStyle/>
          <a:p>
            <a:r>
              <a:rPr lang="en-US" altLang="zh-CN">
                <a:solidFill>
                  <a:prstClr val="black">
                    <a:tint val="75000"/>
                  </a:prstClr>
                </a:solidFill>
              </a:rPr>
              <a:t>DRAFT: DO NOT CITE</a:t>
            </a:r>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7" y="6453337"/>
            <a:ext cx="493845"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316833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1A27-12F3-4D16-6CCD-1BC024297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09DCA-4D24-0D93-8D8E-D6E50D402E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35378-0C23-C7D2-7FEE-2A7B1B870959}"/>
              </a:ext>
            </a:extLst>
          </p:cNvPr>
          <p:cNvSpPr>
            <a:spLocks noGrp="1"/>
          </p:cNvSpPr>
          <p:nvPr>
            <p:ph type="dt" sz="half" idx="10"/>
          </p:nvPr>
        </p:nvSpPr>
        <p:spPr/>
        <p:txBody>
          <a:bodyPr/>
          <a:lstStyle/>
          <a:p>
            <a:fld id="{F81C33F3-9A02-4302-9ED3-B262C718060F}" type="datetime1">
              <a:rPr lang="en-US" smtClean="0"/>
              <a:t>2/16/2024</a:t>
            </a:fld>
            <a:endParaRPr lang="en-US"/>
          </a:p>
        </p:txBody>
      </p:sp>
      <p:sp>
        <p:nvSpPr>
          <p:cNvPr id="5" name="Footer Placeholder 4">
            <a:extLst>
              <a:ext uri="{FF2B5EF4-FFF2-40B4-BE49-F238E27FC236}">
                <a16:creationId xmlns:a16="http://schemas.microsoft.com/office/drawing/2014/main" id="{312F78FA-C0FF-B4BF-1291-21DAC50205AA}"/>
              </a:ext>
            </a:extLst>
          </p:cNvPr>
          <p:cNvSpPr>
            <a:spLocks noGrp="1"/>
          </p:cNvSpPr>
          <p:nvPr>
            <p:ph type="ftr" sz="quarter" idx="11"/>
          </p:nvPr>
        </p:nvSpPr>
        <p:spPr/>
        <p:txBody>
          <a:bodyPr/>
          <a:lstStyle/>
          <a:p>
            <a:r>
              <a:rPr lang="en-US"/>
              <a:t>DRAFT: DO NOT CITE</a:t>
            </a:r>
          </a:p>
        </p:txBody>
      </p:sp>
      <p:sp>
        <p:nvSpPr>
          <p:cNvPr id="6" name="Slide Number Placeholder 5">
            <a:extLst>
              <a:ext uri="{FF2B5EF4-FFF2-40B4-BE49-F238E27FC236}">
                <a16:creationId xmlns:a16="http://schemas.microsoft.com/office/drawing/2014/main" id="{6512F45B-EDC5-31D0-DD03-C5FD20435E62}"/>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296496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C20B-D59D-4A5A-8974-FC205F393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4E47A8-23BF-3AD7-6BD6-1FEDDAB2D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4019C-4BB8-B1F2-56A6-1F08213A4E5A}"/>
              </a:ext>
            </a:extLst>
          </p:cNvPr>
          <p:cNvSpPr>
            <a:spLocks noGrp="1"/>
          </p:cNvSpPr>
          <p:nvPr>
            <p:ph type="dt" sz="half" idx="10"/>
          </p:nvPr>
        </p:nvSpPr>
        <p:spPr/>
        <p:txBody>
          <a:bodyPr/>
          <a:lstStyle/>
          <a:p>
            <a:fld id="{C1F7C838-606A-48A4-94B2-4DC9743F3FCF}" type="datetime1">
              <a:rPr lang="en-US" smtClean="0"/>
              <a:t>2/16/2024</a:t>
            </a:fld>
            <a:endParaRPr lang="en-US"/>
          </a:p>
        </p:txBody>
      </p:sp>
      <p:sp>
        <p:nvSpPr>
          <p:cNvPr id="5" name="Footer Placeholder 4">
            <a:extLst>
              <a:ext uri="{FF2B5EF4-FFF2-40B4-BE49-F238E27FC236}">
                <a16:creationId xmlns:a16="http://schemas.microsoft.com/office/drawing/2014/main" id="{071B0FB4-74CC-377D-628A-8878E3EEBA05}"/>
              </a:ext>
            </a:extLst>
          </p:cNvPr>
          <p:cNvSpPr>
            <a:spLocks noGrp="1"/>
          </p:cNvSpPr>
          <p:nvPr>
            <p:ph type="ftr" sz="quarter" idx="11"/>
          </p:nvPr>
        </p:nvSpPr>
        <p:spPr/>
        <p:txBody>
          <a:bodyPr/>
          <a:lstStyle/>
          <a:p>
            <a:r>
              <a:rPr lang="en-US"/>
              <a:t>DRAFT: DO NOT CITE</a:t>
            </a:r>
          </a:p>
        </p:txBody>
      </p:sp>
      <p:sp>
        <p:nvSpPr>
          <p:cNvPr id="6" name="Slide Number Placeholder 5">
            <a:extLst>
              <a:ext uri="{FF2B5EF4-FFF2-40B4-BE49-F238E27FC236}">
                <a16:creationId xmlns:a16="http://schemas.microsoft.com/office/drawing/2014/main" id="{734C26EB-29E3-0021-4533-78539E7F1C32}"/>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87435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4638-3904-7440-0572-5EA9E9AF5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87C8A-45C1-1B90-8286-CC35D971B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E6032-B2BE-ED26-D865-ECFEDF6B1E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BBF819-43C4-A3BD-3010-7957553A6C8D}"/>
              </a:ext>
            </a:extLst>
          </p:cNvPr>
          <p:cNvSpPr>
            <a:spLocks noGrp="1"/>
          </p:cNvSpPr>
          <p:nvPr>
            <p:ph type="dt" sz="half" idx="10"/>
          </p:nvPr>
        </p:nvSpPr>
        <p:spPr/>
        <p:txBody>
          <a:bodyPr/>
          <a:lstStyle/>
          <a:p>
            <a:fld id="{005751C0-A858-495C-B1A8-134B809D674A}" type="datetime1">
              <a:rPr lang="en-US" smtClean="0"/>
              <a:t>2/16/2024</a:t>
            </a:fld>
            <a:endParaRPr lang="en-US"/>
          </a:p>
        </p:txBody>
      </p:sp>
      <p:sp>
        <p:nvSpPr>
          <p:cNvPr id="6" name="Footer Placeholder 5">
            <a:extLst>
              <a:ext uri="{FF2B5EF4-FFF2-40B4-BE49-F238E27FC236}">
                <a16:creationId xmlns:a16="http://schemas.microsoft.com/office/drawing/2014/main" id="{8EDD604A-2571-9126-9884-109034606AEE}"/>
              </a:ext>
            </a:extLst>
          </p:cNvPr>
          <p:cNvSpPr>
            <a:spLocks noGrp="1"/>
          </p:cNvSpPr>
          <p:nvPr>
            <p:ph type="ftr" sz="quarter" idx="11"/>
          </p:nvPr>
        </p:nvSpPr>
        <p:spPr/>
        <p:txBody>
          <a:bodyPr/>
          <a:lstStyle/>
          <a:p>
            <a:r>
              <a:rPr lang="en-US"/>
              <a:t>DRAFT: DO NOT CITE</a:t>
            </a:r>
          </a:p>
        </p:txBody>
      </p:sp>
      <p:sp>
        <p:nvSpPr>
          <p:cNvPr id="7" name="Slide Number Placeholder 6">
            <a:extLst>
              <a:ext uri="{FF2B5EF4-FFF2-40B4-BE49-F238E27FC236}">
                <a16:creationId xmlns:a16="http://schemas.microsoft.com/office/drawing/2014/main" id="{0AFCFBB2-A574-9DBF-3F96-0FD7246429DB}"/>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19083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3C1E-20D4-29F0-987F-BF0B3AE9A4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D5D9F9-9099-D10A-8D44-4D5C17CBF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2E321-CA2A-8379-3F91-92C786692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B94EB8-7741-B9D2-EBF3-E28B393F1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3D87F-DCE4-3223-D867-0661936AD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28D58-2A06-23B4-3F0F-1B3D06F688C3}"/>
              </a:ext>
            </a:extLst>
          </p:cNvPr>
          <p:cNvSpPr>
            <a:spLocks noGrp="1"/>
          </p:cNvSpPr>
          <p:nvPr>
            <p:ph type="dt" sz="half" idx="10"/>
          </p:nvPr>
        </p:nvSpPr>
        <p:spPr/>
        <p:txBody>
          <a:bodyPr/>
          <a:lstStyle/>
          <a:p>
            <a:fld id="{1E2BD2EE-CD38-450D-A333-2EB806DEC59B}" type="datetime1">
              <a:rPr lang="en-US" smtClean="0"/>
              <a:t>2/16/2024</a:t>
            </a:fld>
            <a:endParaRPr lang="en-US"/>
          </a:p>
        </p:txBody>
      </p:sp>
      <p:sp>
        <p:nvSpPr>
          <p:cNvPr id="8" name="Footer Placeholder 7">
            <a:extLst>
              <a:ext uri="{FF2B5EF4-FFF2-40B4-BE49-F238E27FC236}">
                <a16:creationId xmlns:a16="http://schemas.microsoft.com/office/drawing/2014/main" id="{9DB83CB2-E0CE-3D43-368E-33BA131C4E94}"/>
              </a:ext>
            </a:extLst>
          </p:cNvPr>
          <p:cNvSpPr>
            <a:spLocks noGrp="1"/>
          </p:cNvSpPr>
          <p:nvPr>
            <p:ph type="ftr" sz="quarter" idx="11"/>
          </p:nvPr>
        </p:nvSpPr>
        <p:spPr/>
        <p:txBody>
          <a:bodyPr/>
          <a:lstStyle/>
          <a:p>
            <a:r>
              <a:rPr lang="en-US"/>
              <a:t>DRAFT: DO NOT CITE</a:t>
            </a:r>
          </a:p>
        </p:txBody>
      </p:sp>
      <p:sp>
        <p:nvSpPr>
          <p:cNvPr id="9" name="Slide Number Placeholder 8">
            <a:extLst>
              <a:ext uri="{FF2B5EF4-FFF2-40B4-BE49-F238E27FC236}">
                <a16:creationId xmlns:a16="http://schemas.microsoft.com/office/drawing/2014/main" id="{2016A404-A770-C65B-BD40-BF32823022BD}"/>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184556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D8E0-A20E-F729-2287-C0761A578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D47853-972C-4B59-30A4-943DDB5F61F1}"/>
              </a:ext>
            </a:extLst>
          </p:cNvPr>
          <p:cNvSpPr>
            <a:spLocks noGrp="1"/>
          </p:cNvSpPr>
          <p:nvPr>
            <p:ph type="dt" sz="half" idx="10"/>
          </p:nvPr>
        </p:nvSpPr>
        <p:spPr/>
        <p:txBody>
          <a:bodyPr/>
          <a:lstStyle/>
          <a:p>
            <a:fld id="{207128E6-6992-45CE-99DB-C23EAA9E8006}" type="datetime1">
              <a:rPr lang="en-US" smtClean="0"/>
              <a:t>2/16/2024</a:t>
            </a:fld>
            <a:endParaRPr lang="en-US"/>
          </a:p>
        </p:txBody>
      </p:sp>
      <p:sp>
        <p:nvSpPr>
          <p:cNvPr id="4" name="Footer Placeholder 3">
            <a:extLst>
              <a:ext uri="{FF2B5EF4-FFF2-40B4-BE49-F238E27FC236}">
                <a16:creationId xmlns:a16="http://schemas.microsoft.com/office/drawing/2014/main" id="{289D5DF6-E1CF-1559-5899-1893C7F22FAF}"/>
              </a:ext>
            </a:extLst>
          </p:cNvPr>
          <p:cNvSpPr>
            <a:spLocks noGrp="1"/>
          </p:cNvSpPr>
          <p:nvPr>
            <p:ph type="ftr" sz="quarter" idx="11"/>
          </p:nvPr>
        </p:nvSpPr>
        <p:spPr/>
        <p:txBody>
          <a:bodyPr/>
          <a:lstStyle/>
          <a:p>
            <a:r>
              <a:rPr lang="en-US"/>
              <a:t>DRAFT: DO NOT CITE</a:t>
            </a:r>
          </a:p>
        </p:txBody>
      </p:sp>
      <p:sp>
        <p:nvSpPr>
          <p:cNvPr id="5" name="Slide Number Placeholder 4">
            <a:extLst>
              <a:ext uri="{FF2B5EF4-FFF2-40B4-BE49-F238E27FC236}">
                <a16:creationId xmlns:a16="http://schemas.microsoft.com/office/drawing/2014/main" id="{EF92A094-D60B-C190-CD84-54405705BDB3}"/>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136982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24319-6C52-E263-816D-D283CAE6F6A9}"/>
              </a:ext>
            </a:extLst>
          </p:cNvPr>
          <p:cNvSpPr>
            <a:spLocks noGrp="1"/>
          </p:cNvSpPr>
          <p:nvPr>
            <p:ph type="dt" sz="half" idx="10"/>
          </p:nvPr>
        </p:nvSpPr>
        <p:spPr/>
        <p:txBody>
          <a:bodyPr/>
          <a:lstStyle/>
          <a:p>
            <a:fld id="{DCAE0D1B-73F0-4E04-B3AF-87F93DCCCCA7}" type="datetime1">
              <a:rPr lang="en-US" smtClean="0"/>
              <a:t>2/16/2024</a:t>
            </a:fld>
            <a:endParaRPr lang="en-US"/>
          </a:p>
        </p:txBody>
      </p:sp>
      <p:sp>
        <p:nvSpPr>
          <p:cNvPr id="3" name="Footer Placeholder 2">
            <a:extLst>
              <a:ext uri="{FF2B5EF4-FFF2-40B4-BE49-F238E27FC236}">
                <a16:creationId xmlns:a16="http://schemas.microsoft.com/office/drawing/2014/main" id="{12A59BFB-35B2-4D52-79B0-51F3353939C4}"/>
              </a:ext>
            </a:extLst>
          </p:cNvPr>
          <p:cNvSpPr>
            <a:spLocks noGrp="1"/>
          </p:cNvSpPr>
          <p:nvPr>
            <p:ph type="ftr" sz="quarter" idx="11"/>
          </p:nvPr>
        </p:nvSpPr>
        <p:spPr/>
        <p:txBody>
          <a:bodyPr/>
          <a:lstStyle/>
          <a:p>
            <a:r>
              <a:rPr lang="en-US"/>
              <a:t>DRAFT: DO NOT CITE</a:t>
            </a:r>
          </a:p>
        </p:txBody>
      </p:sp>
      <p:sp>
        <p:nvSpPr>
          <p:cNvPr id="4" name="Slide Number Placeholder 3">
            <a:extLst>
              <a:ext uri="{FF2B5EF4-FFF2-40B4-BE49-F238E27FC236}">
                <a16:creationId xmlns:a16="http://schemas.microsoft.com/office/drawing/2014/main" id="{49BCA3AF-78CB-0E46-E50B-936097AA7257}"/>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292325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7F01-5A30-29E5-0369-F5870FBBB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5C463-B444-8575-A328-9FF8DF4F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42228-285A-BAFD-3AE3-1BD3255F8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C7623-EDC2-0098-F173-9A811802118F}"/>
              </a:ext>
            </a:extLst>
          </p:cNvPr>
          <p:cNvSpPr>
            <a:spLocks noGrp="1"/>
          </p:cNvSpPr>
          <p:nvPr>
            <p:ph type="dt" sz="half" idx="10"/>
          </p:nvPr>
        </p:nvSpPr>
        <p:spPr/>
        <p:txBody>
          <a:bodyPr/>
          <a:lstStyle/>
          <a:p>
            <a:fld id="{908E5D2E-444A-4544-AF6F-DE1C190AF8F5}" type="datetime1">
              <a:rPr lang="en-US" smtClean="0"/>
              <a:t>2/16/2024</a:t>
            </a:fld>
            <a:endParaRPr lang="en-US"/>
          </a:p>
        </p:txBody>
      </p:sp>
      <p:sp>
        <p:nvSpPr>
          <p:cNvPr id="6" name="Footer Placeholder 5">
            <a:extLst>
              <a:ext uri="{FF2B5EF4-FFF2-40B4-BE49-F238E27FC236}">
                <a16:creationId xmlns:a16="http://schemas.microsoft.com/office/drawing/2014/main" id="{BAB6460C-5C60-4549-36BF-366E12C6D104}"/>
              </a:ext>
            </a:extLst>
          </p:cNvPr>
          <p:cNvSpPr>
            <a:spLocks noGrp="1"/>
          </p:cNvSpPr>
          <p:nvPr>
            <p:ph type="ftr" sz="quarter" idx="11"/>
          </p:nvPr>
        </p:nvSpPr>
        <p:spPr/>
        <p:txBody>
          <a:bodyPr/>
          <a:lstStyle/>
          <a:p>
            <a:r>
              <a:rPr lang="en-US"/>
              <a:t>DRAFT: DO NOT CITE</a:t>
            </a:r>
          </a:p>
        </p:txBody>
      </p:sp>
      <p:sp>
        <p:nvSpPr>
          <p:cNvPr id="7" name="Slide Number Placeholder 6">
            <a:extLst>
              <a:ext uri="{FF2B5EF4-FFF2-40B4-BE49-F238E27FC236}">
                <a16:creationId xmlns:a16="http://schemas.microsoft.com/office/drawing/2014/main" id="{1C418D5B-B671-E339-3A0B-A47D6F0FACE1}"/>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346918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E335-C459-EDA2-67DC-E3ECFBE2D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682EB-BF72-1461-9C3F-C553B1553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D131A-9A79-335B-B626-E8EBAB9C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DA00E-98CE-8076-7E79-471944510D03}"/>
              </a:ext>
            </a:extLst>
          </p:cNvPr>
          <p:cNvSpPr>
            <a:spLocks noGrp="1"/>
          </p:cNvSpPr>
          <p:nvPr>
            <p:ph type="dt" sz="half" idx="10"/>
          </p:nvPr>
        </p:nvSpPr>
        <p:spPr/>
        <p:txBody>
          <a:bodyPr/>
          <a:lstStyle/>
          <a:p>
            <a:fld id="{0BA86551-AE35-4F64-9830-2306339AAE3B}" type="datetime1">
              <a:rPr lang="en-US" smtClean="0"/>
              <a:t>2/16/2024</a:t>
            </a:fld>
            <a:endParaRPr lang="en-US"/>
          </a:p>
        </p:txBody>
      </p:sp>
      <p:sp>
        <p:nvSpPr>
          <p:cNvPr id="6" name="Footer Placeholder 5">
            <a:extLst>
              <a:ext uri="{FF2B5EF4-FFF2-40B4-BE49-F238E27FC236}">
                <a16:creationId xmlns:a16="http://schemas.microsoft.com/office/drawing/2014/main" id="{D9EE2993-6B43-A27E-C159-8493EC7213F4}"/>
              </a:ext>
            </a:extLst>
          </p:cNvPr>
          <p:cNvSpPr>
            <a:spLocks noGrp="1"/>
          </p:cNvSpPr>
          <p:nvPr>
            <p:ph type="ftr" sz="quarter" idx="11"/>
          </p:nvPr>
        </p:nvSpPr>
        <p:spPr/>
        <p:txBody>
          <a:bodyPr/>
          <a:lstStyle/>
          <a:p>
            <a:r>
              <a:rPr lang="en-US"/>
              <a:t>DRAFT: DO NOT CITE</a:t>
            </a:r>
          </a:p>
        </p:txBody>
      </p:sp>
      <p:sp>
        <p:nvSpPr>
          <p:cNvPr id="7" name="Slide Number Placeholder 6">
            <a:extLst>
              <a:ext uri="{FF2B5EF4-FFF2-40B4-BE49-F238E27FC236}">
                <a16:creationId xmlns:a16="http://schemas.microsoft.com/office/drawing/2014/main" id="{3897F793-69A0-F6BF-0C13-ADE2628C24C9}"/>
              </a:ext>
            </a:extLst>
          </p:cNvPr>
          <p:cNvSpPr>
            <a:spLocks noGrp="1"/>
          </p:cNvSpPr>
          <p:nvPr>
            <p:ph type="sldNum" sz="quarter" idx="12"/>
          </p:nvPr>
        </p:nvSpPr>
        <p:spPr/>
        <p:txBody>
          <a:bodyPr/>
          <a:lstStyle/>
          <a:p>
            <a:fld id="{73E62C02-73D4-4728-81AB-3F8C0F2F78CE}" type="slidenum">
              <a:rPr lang="en-US" smtClean="0"/>
              <a:t>‹#›</a:t>
            </a:fld>
            <a:endParaRPr lang="en-US"/>
          </a:p>
        </p:txBody>
      </p:sp>
    </p:spTree>
    <p:extLst>
      <p:ext uri="{BB962C8B-B14F-4D97-AF65-F5344CB8AC3E}">
        <p14:creationId xmlns:p14="http://schemas.microsoft.com/office/powerpoint/2010/main" val="71806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3F1EB-F47E-C550-5F0C-D0B7273CB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4086BC-F704-368A-755D-B4FDB6B03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280DF-17CD-3989-F1DC-95F336E9C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0D6EA-6B08-4B92-B1D5-E33D8DDB562F}" type="datetime1">
              <a:rPr lang="en-US" smtClean="0"/>
              <a:t>2/16/2024</a:t>
            </a:fld>
            <a:endParaRPr lang="en-US"/>
          </a:p>
        </p:txBody>
      </p:sp>
      <p:sp>
        <p:nvSpPr>
          <p:cNvPr id="5" name="Footer Placeholder 4">
            <a:extLst>
              <a:ext uri="{FF2B5EF4-FFF2-40B4-BE49-F238E27FC236}">
                <a16:creationId xmlns:a16="http://schemas.microsoft.com/office/drawing/2014/main" id="{3110C855-48F8-1D28-217B-B961E52337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DO NOT CITE</a:t>
            </a:r>
          </a:p>
        </p:txBody>
      </p:sp>
      <p:sp>
        <p:nvSpPr>
          <p:cNvPr id="6" name="Slide Number Placeholder 5">
            <a:extLst>
              <a:ext uri="{FF2B5EF4-FFF2-40B4-BE49-F238E27FC236}">
                <a16:creationId xmlns:a16="http://schemas.microsoft.com/office/drawing/2014/main" id="{96558257-AD34-00CC-C8FF-FBFC3524B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62C02-73D4-4728-81AB-3F8C0F2F78CE}" type="slidenum">
              <a:rPr lang="en-US" smtClean="0"/>
              <a:t>‹#›</a:t>
            </a:fld>
            <a:endParaRPr lang="en-US"/>
          </a:p>
        </p:txBody>
      </p:sp>
    </p:spTree>
    <p:extLst>
      <p:ext uri="{BB962C8B-B14F-4D97-AF65-F5344CB8AC3E}">
        <p14:creationId xmlns:p14="http://schemas.microsoft.com/office/powerpoint/2010/main" val="182849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F74E-3ED6-437F-A719-EBBB60840984}"/>
              </a:ext>
            </a:extLst>
          </p:cNvPr>
          <p:cNvSpPr>
            <a:spLocks noGrp="1"/>
          </p:cNvSpPr>
          <p:nvPr>
            <p:ph type="ctrTitle"/>
          </p:nvPr>
        </p:nvSpPr>
        <p:spPr/>
        <p:txBody>
          <a:bodyPr/>
          <a:lstStyle/>
          <a:p>
            <a:r>
              <a:rPr lang="en-US" dirty="0"/>
              <a:t>2024 Final EGU Rules </a:t>
            </a:r>
            <a:br>
              <a:rPr lang="en-US" dirty="0"/>
            </a:br>
            <a:r>
              <a:rPr lang="en-US" dirty="0"/>
              <a:t>RIA Air Quality Analyses</a:t>
            </a:r>
          </a:p>
        </p:txBody>
      </p:sp>
      <p:sp>
        <p:nvSpPr>
          <p:cNvPr id="3" name="Subtitle 2">
            <a:extLst>
              <a:ext uri="{FF2B5EF4-FFF2-40B4-BE49-F238E27FC236}">
                <a16:creationId xmlns:a16="http://schemas.microsoft.com/office/drawing/2014/main" id="{2749A3CE-9B36-4A9F-97D3-E65A26C17552}"/>
              </a:ext>
            </a:extLst>
          </p:cNvPr>
          <p:cNvSpPr>
            <a:spLocks noGrp="1"/>
          </p:cNvSpPr>
          <p:nvPr>
            <p:ph type="subTitle" idx="1"/>
          </p:nvPr>
        </p:nvSpPr>
        <p:spPr/>
        <p:txBody>
          <a:bodyPr/>
          <a:lstStyle/>
          <a:p>
            <a:r>
              <a:rPr lang="en-US" dirty="0"/>
              <a:t>2024/02/20 AQAD All Hands Meeting</a:t>
            </a:r>
          </a:p>
          <a:p>
            <a:endParaRPr lang="en-US" dirty="0"/>
          </a:p>
        </p:txBody>
      </p:sp>
      <p:sp>
        <p:nvSpPr>
          <p:cNvPr id="4" name="Footer Placeholder 3">
            <a:extLst>
              <a:ext uri="{FF2B5EF4-FFF2-40B4-BE49-F238E27FC236}">
                <a16:creationId xmlns:a16="http://schemas.microsoft.com/office/drawing/2014/main" id="{AC47E12D-F128-F90D-422D-78AA01F166D1}"/>
              </a:ext>
            </a:extLst>
          </p:cNvPr>
          <p:cNvSpPr>
            <a:spLocks noGrp="1"/>
          </p:cNvSpPr>
          <p:nvPr>
            <p:ph type="ftr" sz="quarter" idx="11"/>
          </p:nvPr>
        </p:nvSpPr>
        <p:spPr/>
        <p:txBody>
          <a:bodyPr/>
          <a:lstStyle/>
          <a:p>
            <a:r>
              <a:rPr lang="en-US"/>
              <a:t>DRAFT: DO NOT CITE</a:t>
            </a:r>
          </a:p>
        </p:txBody>
      </p:sp>
    </p:spTree>
    <p:extLst>
      <p:ext uri="{BB962C8B-B14F-4D97-AF65-F5344CB8AC3E}">
        <p14:creationId xmlns:p14="http://schemas.microsoft.com/office/powerpoint/2010/main" val="180931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3EC9-578A-4AF6-8C83-18BFE935D164}"/>
              </a:ext>
            </a:extLst>
          </p:cNvPr>
          <p:cNvSpPr>
            <a:spLocks noGrp="1"/>
          </p:cNvSpPr>
          <p:nvPr>
            <p:ph type="title"/>
          </p:nvPr>
        </p:nvSpPr>
        <p:spPr>
          <a:xfrm>
            <a:off x="304798" y="-130630"/>
            <a:ext cx="10515600" cy="1325563"/>
          </a:xfrm>
        </p:spPr>
        <p:txBody>
          <a:bodyPr/>
          <a:lstStyle/>
          <a:p>
            <a:r>
              <a:rPr lang="en-US" b="1" dirty="0"/>
              <a:t>AQMG Approach to Meet Multiple EGU Rules </a:t>
            </a:r>
          </a:p>
        </p:txBody>
      </p:sp>
      <p:sp>
        <p:nvSpPr>
          <p:cNvPr id="3" name="Content Placeholder 2">
            <a:extLst>
              <a:ext uri="{FF2B5EF4-FFF2-40B4-BE49-F238E27FC236}">
                <a16:creationId xmlns:a16="http://schemas.microsoft.com/office/drawing/2014/main" id="{5AF5B032-ECD5-44D6-B04E-CBC98E4A9265}"/>
              </a:ext>
            </a:extLst>
          </p:cNvPr>
          <p:cNvSpPr>
            <a:spLocks noGrp="1"/>
          </p:cNvSpPr>
          <p:nvPr>
            <p:ph idx="1"/>
          </p:nvPr>
        </p:nvSpPr>
        <p:spPr>
          <a:xfrm>
            <a:off x="248194" y="898152"/>
            <a:ext cx="11639008" cy="5536642"/>
          </a:xfrm>
        </p:spPr>
        <p:txBody>
          <a:bodyPr>
            <a:noAutofit/>
          </a:bodyPr>
          <a:lstStyle/>
          <a:p>
            <a:pPr>
              <a:lnSpc>
                <a:spcPct val="100000"/>
              </a:lnSpc>
              <a:spcBef>
                <a:spcPts val="0"/>
              </a:spcBef>
              <a:spcAft>
                <a:spcPts val="600"/>
              </a:spcAft>
            </a:pPr>
            <a:r>
              <a:rPr lang="en-US" sz="2000" dirty="0"/>
              <a:t>Consistent with OMB guidance, EPA routinely estimates the anticipated impacts of regulatory actions</a:t>
            </a:r>
          </a:p>
          <a:p>
            <a:pPr lvl="1">
              <a:lnSpc>
                <a:spcPct val="100000"/>
              </a:lnSpc>
              <a:spcBef>
                <a:spcPts val="0"/>
              </a:spcBef>
              <a:spcAft>
                <a:spcPts val="600"/>
              </a:spcAft>
            </a:pPr>
            <a:r>
              <a:rPr lang="en-US" sz="1800" dirty="0"/>
              <a:t>Changes in emissions</a:t>
            </a:r>
          </a:p>
          <a:p>
            <a:pPr lvl="1">
              <a:lnSpc>
                <a:spcPct val="100000"/>
              </a:lnSpc>
              <a:spcBef>
                <a:spcPts val="0"/>
              </a:spcBef>
              <a:spcAft>
                <a:spcPts val="600"/>
              </a:spcAft>
            </a:pPr>
            <a:r>
              <a:rPr lang="en-US" sz="1800" dirty="0"/>
              <a:t>Changes in air quality (change in pollutant concentrations across impacted domain)</a:t>
            </a:r>
          </a:p>
          <a:p>
            <a:pPr lvl="1">
              <a:lnSpc>
                <a:spcPct val="100000"/>
              </a:lnSpc>
              <a:spcBef>
                <a:spcPts val="0"/>
              </a:spcBef>
              <a:spcAft>
                <a:spcPts val="600"/>
              </a:spcAft>
            </a:pPr>
            <a:r>
              <a:rPr lang="en-US" sz="1800" dirty="0"/>
              <a:t>Costs and benefits of changes, including the number and value of air pollution-attributable health impacts</a:t>
            </a:r>
          </a:p>
          <a:p>
            <a:pPr lvl="1">
              <a:lnSpc>
                <a:spcPct val="100000"/>
              </a:lnSpc>
              <a:spcBef>
                <a:spcPts val="0"/>
              </a:spcBef>
              <a:spcAft>
                <a:spcPts val="600"/>
              </a:spcAft>
            </a:pPr>
            <a:endParaRPr lang="en-US" sz="1800" dirty="0"/>
          </a:p>
          <a:p>
            <a:pPr>
              <a:lnSpc>
                <a:spcPct val="100000"/>
              </a:lnSpc>
              <a:spcBef>
                <a:spcPts val="0"/>
              </a:spcBef>
              <a:spcAft>
                <a:spcPts val="600"/>
              </a:spcAft>
            </a:pPr>
            <a:r>
              <a:rPr lang="en-US" sz="2000" dirty="0"/>
              <a:t>Whenever possible, EPA estimates these impacts using a s “full-form” approach in which photochemical modeling is applied to future year baseline and policy scenarios</a:t>
            </a:r>
          </a:p>
          <a:p>
            <a:pPr>
              <a:lnSpc>
                <a:spcPct val="100000"/>
              </a:lnSpc>
              <a:spcBef>
                <a:spcPts val="0"/>
              </a:spcBef>
              <a:spcAft>
                <a:spcPts val="600"/>
              </a:spcAft>
            </a:pPr>
            <a:endParaRPr lang="en-US" sz="2000" dirty="0"/>
          </a:p>
          <a:p>
            <a:pPr>
              <a:lnSpc>
                <a:spcPct val="100000"/>
              </a:lnSpc>
              <a:spcBef>
                <a:spcPts val="0"/>
              </a:spcBef>
              <a:spcAft>
                <a:spcPts val="600"/>
              </a:spcAft>
            </a:pPr>
            <a:r>
              <a:rPr lang="en-US" sz="2000" dirty="0"/>
              <a:t>When the regulatory timeline does not allow for full-form photochemical modeling of the final rule scenario, EPA/OAR has used “reduced-form” approaches, which employ simpler methods to approximate the more complex analyses</a:t>
            </a:r>
          </a:p>
          <a:p>
            <a:pPr>
              <a:lnSpc>
                <a:spcPct val="100000"/>
              </a:lnSpc>
              <a:spcBef>
                <a:spcPts val="0"/>
              </a:spcBef>
              <a:spcAft>
                <a:spcPts val="600"/>
              </a:spcAft>
            </a:pPr>
            <a:endParaRPr lang="en-US" sz="2000" dirty="0"/>
          </a:p>
          <a:p>
            <a:pPr>
              <a:lnSpc>
                <a:spcPct val="100000"/>
              </a:lnSpc>
              <a:spcBef>
                <a:spcPts val="0"/>
              </a:spcBef>
              <a:spcAft>
                <a:spcPts val="600"/>
              </a:spcAft>
            </a:pPr>
            <a:r>
              <a:rPr lang="en-US" sz="2000" dirty="0"/>
              <a:t>Recently, OAQPS developed a reduced form approach (“SABAQS”) used in RIAs for multiple EGU and Oil and Gas rules that provides flexibility to quickly approximate final rule air quality impacts based on previously developed model-based source-receptor relationships</a:t>
            </a:r>
          </a:p>
          <a:p>
            <a:pPr lvl="1">
              <a:lnSpc>
                <a:spcPct val="100000"/>
              </a:lnSpc>
              <a:spcBef>
                <a:spcPts val="0"/>
              </a:spcBef>
              <a:spcAft>
                <a:spcPts val="600"/>
              </a:spcAft>
            </a:pPr>
            <a:r>
              <a:rPr lang="en-US" sz="1800" dirty="0"/>
              <a:t>Once air quality surfaces are developed, they are used as inputs to quantitative benefits (</a:t>
            </a:r>
            <a:r>
              <a:rPr lang="en-US" sz="1800" dirty="0" err="1"/>
              <a:t>BenMAP</a:t>
            </a:r>
            <a:r>
              <a:rPr lang="en-US" sz="1800" dirty="0"/>
              <a:t>) and EJ analyses</a:t>
            </a:r>
          </a:p>
        </p:txBody>
      </p:sp>
      <p:sp>
        <p:nvSpPr>
          <p:cNvPr id="4" name="Footer Placeholder 3">
            <a:extLst>
              <a:ext uri="{FF2B5EF4-FFF2-40B4-BE49-F238E27FC236}">
                <a16:creationId xmlns:a16="http://schemas.microsoft.com/office/drawing/2014/main" id="{C7113062-6EF0-EB55-ACF7-9AE1F813BE6C}"/>
              </a:ext>
            </a:extLst>
          </p:cNvPr>
          <p:cNvSpPr>
            <a:spLocks noGrp="1"/>
          </p:cNvSpPr>
          <p:nvPr>
            <p:ph type="ftr" sz="quarter" idx="11"/>
          </p:nvPr>
        </p:nvSpPr>
        <p:spPr/>
        <p:txBody>
          <a:bodyPr/>
          <a:lstStyle/>
          <a:p>
            <a:r>
              <a:rPr lang="en-US"/>
              <a:t>DRAFT: DO NOT CITE</a:t>
            </a:r>
          </a:p>
        </p:txBody>
      </p:sp>
    </p:spTree>
    <p:extLst>
      <p:ext uri="{BB962C8B-B14F-4D97-AF65-F5344CB8AC3E}">
        <p14:creationId xmlns:p14="http://schemas.microsoft.com/office/powerpoint/2010/main" val="46155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7A09-412A-4815-BC27-50E5CBCD0E65}"/>
              </a:ext>
            </a:extLst>
          </p:cNvPr>
          <p:cNvSpPr>
            <a:spLocks noGrp="1"/>
          </p:cNvSpPr>
          <p:nvPr>
            <p:ph type="title"/>
          </p:nvPr>
        </p:nvSpPr>
        <p:spPr>
          <a:xfrm>
            <a:off x="487218" y="0"/>
            <a:ext cx="7102764" cy="1325563"/>
          </a:xfrm>
        </p:spPr>
        <p:txBody>
          <a:bodyPr/>
          <a:lstStyle/>
          <a:p>
            <a:r>
              <a:rPr lang="en-US" b="1" dirty="0"/>
              <a:t>Source Apportionment Based Air Quality Surfaces (SABAQS)</a:t>
            </a:r>
          </a:p>
        </p:txBody>
      </p:sp>
      <p:sp>
        <p:nvSpPr>
          <p:cNvPr id="3" name="Content Placeholder 2">
            <a:extLst>
              <a:ext uri="{FF2B5EF4-FFF2-40B4-BE49-F238E27FC236}">
                <a16:creationId xmlns:a16="http://schemas.microsoft.com/office/drawing/2014/main" id="{D04F41E9-4DBF-4E17-BD2C-40F752134F79}"/>
              </a:ext>
            </a:extLst>
          </p:cNvPr>
          <p:cNvSpPr>
            <a:spLocks noGrp="1"/>
          </p:cNvSpPr>
          <p:nvPr>
            <p:ph idx="1"/>
          </p:nvPr>
        </p:nvSpPr>
        <p:spPr>
          <a:xfrm>
            <a:off x="838200" y="1472926"/>
            <a:ext cx="10515600" cy="4856529"/>
          </a:xfrm>
        </p:spPr>
        <p:txBody>
          <a:bodyPr>
            <a:normAutofit fontScale="85000" lnSpcReduction="20000"/>
          </a:bodyPr>
          <a:lstStyle/>
          <a:p>
            <a:r>
              <a:rPr lang="en-US" dirty="0"/>
              <a:t>First developed and applied to estimate AQ benefits for the 2020 Affordable Clean Energy (ACE) rule which needed a flexible and scientifically credible approach for benefits due to schedule constraints</a:t>
            </a:r>
          </a:p>
          <a:p>
            <a:pPr lvl="1"/>
            <a:r>
              <a:rPr lang="en-US" dirty="0"/>
              <a:t>SABAQS was later used to support other rulemakings related to the EGU sector: MATS coal refuse rule, Office of Water’ Effluent Limit Guidelines (ELG), and CSAPR update remand proposal</a:t>
            </a:r>
          </a:p>
          <a:p>
            <a:endParaRPr lang="en-US" dirty="0"/>
          </a:p>
          <a:p>
            <a:r>
              <a:rPr lang="en-US" dirty="0"/>
              <a:t>SABAQS Approach</a:t>
            </a:r>
          </a:p>
          <a:p>
            <a:pPr lvl="1"/>
            <a:r>
              <a:rPr lang="en-US" dirty="0"/>
              <a:t>Photochemical model source apportionment used to track emissions from pre-defined groups (by states) of EGUs</a:t>
            </a:r>
          </a:p>
          <a:p>
            <a:pPr lvl="1"/>
            <a:r>
              <a:rPr lang="en-US" dirty="0"/>
              <a:t>Modeled air quality surfaces relate state specific EGU emissions to gridded ozone and PM</a:t>
            </a:r>
            <a:r>
              <a:rPr lang="en-US" baseline="-25000" dirty="0"/>
              <a:t>2.5</a:t>
            </a:r>
            <a:r>
              <a:rPr lang="en-US" dirty="0"/>
              <a:t> impacts  </a:t>
            </a:r>
          </a:p>
          <a:p>
            <a:pPr lvl="1"/>
            <a:r>
              <a:rPr lang="en-US" dirty="0"/>
              <a:t>State/EGU/pollutant specific impacts are then modulated to reflect emissions levels associated by different policy options provided by the IPM model</a:t>
            </a:r>
          </a:p>
          <a:p>
            <a:endParaRPr lang="en-US" dirty="0"/>
          </a:p>
          <a:p>
            <a:r>
              <a:rPr lang="en-US" dirty="0"/>
              <a:t>SABAQS has been integrated into the FAST-CE tool along with other data so we can similarly inform rules related to other sectors</a:t>
            </a:r>
          </a:p>
          <a:p>
            <a:endParaRPr lang="en-US" dirty="0"/>
          </a:p>
        </p:txBody>
      </p:sp>
      <p:sp>
        <p:nvSpPr>
          <p:cNvPr id="4" name="Footer Placeholder 3">
            <a:extLst>
              <a:ext uri="{FF2B5EF4-FFF2-40B4-BE49-F238E27FC236}">
                <a16:creationId xmlns:a16="http://schemas.microsoft.com/office/drawing/2014/main" id="{561C87F7-AFC9-4048-3F09-1B476D341883}"/>
              </a:ext>
            </a:extLst>
          </p:cNvPr>
          <p:cNvSpPr>
            <a:spLocks noGrp="1"/>
          </p:cNvSpPr>
          <p:nvPr>
            <p:ph type="ftr" sz="quarter" idx="11"/>
          </p:nvPr>
        </p:nvSpPr>
        <p:spPr/>
        <p:txBody>
          <a:bodyPr/>
          <a:lstStyle/>
          <a:p>
            <a:r>
              <a:rPr lang="en-US"/>
              <a:t>DRAFT: DO NOT CITE</a:t>
            </a:r>
          </a:p>
        </p:txBody>
      </p:sp>
      <p:pic>
        <p:nvPicPr>
          <p:cNvPr id="6" name="Picture 5">
            <a:extLst>
              <a:ext uri="{FF2B5EF4-FFF2-40B4-BE49-F238E27FC236}">
                <a16:creationId xmlns:a16="http://schemas.microsoft.com/office/drawing/2014/main" id="{CC65BBA3-5545-125E-E2DD-A5999657D1CE}"/>
              </a:ext>
            </a:extLst>
          </p:cNvPr>
          <p:cNvPicPr>
            <a:picLocks noChangeAspect="1"/>
          </p:cNvPicPr>
          <p:nvPr/>
        </p:nvPicPr>
        <p:blipFill>
          <a:blip r:embed="rId2"/>
          <a:stretch>
            <a:fillRect/>
          </a:stretch>
        </p:blipFill>
        <p:spPr>
          <a:xfrm>
            <a:off x="7462982" y="136703"/>
            <a:ext cx="4654806" cy="1077010"/>
          </a:xfrm>
          <a:prstGeom prst="rect">
            <a:avLst/>
          </a:prstGeom>
        </p:spPr>
      </p:pic>
    </p:spTree>
    <p:extLst>
      <p:ext uri="{BB962C8B-B14F-4D97-AF65-F5344CB8AC3E}">
        <p14:creationId xmlns:p14="http://schemas.microsoft.com/office/powerpoint/2010/main" val="351432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23999" y="247046"/>
            <a:ext cx="9144000" cy="962025"/>
          </a:xfrm>
        </p:spPr>
        <p:txBody>
          <a:bodyPr>
            <a:normAutofit fontScale="90000"/>
          </a:bodyPr>
          <a:lstStyle/>
          <a:p>
            <a:pPr algn="ctr"/>
            <a:br>
              <a:rPr lang="en-US" altLang="zh-CN" sz="3600" dirty="0">
                <a:solidFill>
                  <a:srgbClr val="FF0000"/>
                </a:solidFill>
                <a:effectLst/>
              </a:rPr>
            </a:br>
            <a:r>
              <a:rPr lang="en-US" altLang="zh-CN" sz="4400" dirty="0">
                <a:solidFill>
                  <a:srgbClr val="FF0000"/>
                </a:solidFill>
                <a:effectLst>
                  <a:outerShdw blurRad="38100" dist="38100" dir="2700000" algn="tl">
                    <a:srgbClr val="000000">
                      <a:alpha val="43137"/>
                    </a:srgbClr>
                  </a:outerShdw>
                </a:effectLst>
              </a:rPr>
              <a:t>“</a:t>
            </a:r>
            <a:r>
              <a:rPr lang="en-US" altLang="zh-CN" sz="4400" i="1" dirty="0">
                <a:solidFill>
                  <a:srgbClr val="FF0000"/>
                </a:solidFill>
                <a:effectLst>
                  <a:outerShdw blurRad="38100" dist="38100" dir="2700000" algn="tl">
                    <a:srgbClr val="000000">
                      <a:alpha val="43137"/>
                    </a:srgbClr>
                  </a:outerShdw>
                </a:effectLst>
              </a:rPr>
              <a:t>FAST-CE”</a:t>
            </a:r>
            <a:r>
              <a:rPr lang="en-US" altLang="zh-CN" sz="4400" i="1" dirty="0">
                <a:solidFill>
                  <a:srgbClr val="0000FF"/>
                </a:solidFill>
                <a:effectLst>
                  <a:outerShdw blurRad="38100" dist="38100" dir="2700000" algn="tl">
                    <a:srgbClr val="000000">
                      <a:alpha val="43137"/>
                    </a:srgbClr>
                  </a:outerShdw>
                </a:effectLst>
              </a:rPr>
              <a:t> </a:t>
            </a:r>
            <a:br>
              <a:rPr lang="en-US" altLang="zh-CN" i="1" dirty="0">
                <a:solidFill>
                  <a:srgbClr val="0000FF"/>
                </a:solidFill>
                <a:effectLst/>
              </a:rPr>
            </a:br>
            <a:r>
              <a:rPr lang="en-US" sz="2200" i="1" dirty="0">
                <a:effectLst/>
              </a:rPr>
              <a:t>(FAST-CE: Flexible Air Quality Scenario Tool – Community Edition)</a:t>
            </a:r>
            <a:br>
              <a:rPr lang="en-US" altLang="zh-CN" sz="3600" dirty="0">
                <a:effectLst/>
              </a:rPr>
            </a:br>
            <a:endParaRPr lang="zh-CN" altLang="en-US" sz="3600" dirty="0">
              <a:effectLst/>
            </a:endParaRPr>
          </a:p>
        </p:txBody>
      </p:sp>
      <p:sp>
        <p:nvSpPr>
          <p:cNvPr id="2" name="Rectangle 1">
            <a:extLst>
              <a:ext uri="{FF2B5EF4-FFF2-40B4-BE49-F238E27FC236}">
                <a16:creationId xmlns:a16="http://schemas.microsoft.com/office/drawing/2014/main" id="{E66C7638-979F-4416-823C-9BEC39CDD2B8}"/>
              </a:ext>
            </a:extLst>
          </p:cNvPr>
          <p:cNvSpPr/>
          <p:nvPr/>
        </p:nvSpPr>
        <p:spPr>
          <a:xfrm>
            <a:off x="3862754" y="1402042"/>
            <a:ext cx="3903784" cy="584775"/>
          </a:xfrm>
          <a:prstGeom prst="rect">
            <a:avLst/>
          </a:prstGeom>
        </p:spPr>
        <p:txBody>
          <a:bodyPr wrap="square">
            <a:spAutoFit/>
          </a:bodyPr>
          <a:lstStyle/>
          <a:p>
            <a:r>
              <a:rPr lang="en-US" altLang="zh-CN" sz="3200" b="1" i="1" dirty="0">
                <a:solidFill>
                  <a:srgbClr val="0000FF"/>
                </a:solidFill>
              </a:rPr>
              <a:t>For Ozone and PM</a:t>
            </a:r>
            <a:r>
              <a:rPr lang="en-US" altLang="zh-CN" sz="3200" b="1" i="1" baseline="-25000" dirty="0">
                <a:solidFill>
                  <a:srgbClr val="0000FF"/>
                </a:solidFill>
              </a:rPr>
              <a:t>2.5</a:t>
            </a:r>
            <a:endParaRPr lang="en-US" sz="3200" b="1" baseline="-25000" dirty="0"/>
          </a:p>
        </p:txBody>
      </p:sp>
      <p:sp>
        <p:nvSpPr>
          <p:cNvPr id="7" name="Rectangle 6"/>
          <p:cNvSpPr/>
          <p:nvPr/>
        </p:nvSpPr>
        <p:spPr>
          <a:xfrm>
            <a:off x="7440931" y="2813269"/>
            <a:ext cx="4537710" cy="2862322"/>
          </a:xfrm>
          <a:prstGeom prst="rect">
            <a:avLst/>
          </a:prstGeom>
        </p:spPr>
        <p:txBody>
          <a:bodyPr wrap="square">
            <a:spAutoFit/>
          </a:bodyPr>
          <a:lstStyle/>
          <a:p>
            <a:pPr marL="285750" indent="-285750" fontAlgn="base">
              <a:buFont typeface="Arial" panose="020B0604020202020204" pitchFamily="34" charset="0"/>
              <a:buChar char="•"/>
            </a:pPr>
            <a:r>
              <a:rPr lang="en-US" dirty="0"/>
              <a:t>Base emissions and scenarios’ emissions</a:t>
            </a:r>
          </a:p>
          <a:p>
            <a:pPr marL="285750" indent="-285750" fontAlgn="base">
              <a:buFont typeface="Arial" panose="020B0604020202020204" pitchFamily="34" charset="0"/>
              <a:buChar char="•"/>
            </a:pPr>
            <a:r>
              <a:rPr lang="en-US" dirty="0"/>
              <a:t>Source appointment </a:t>
            </a:r>
            <a:r>
              <a:rPr lang="en-US" dirty="0" err="1"/>
              <a:t>ioapi</a:t>
            </a:r>
            <a:r>
              <a:rPr lang="en-US" dirty="0"/>
              <a:t> </a:t>
            </a:r>
            <a:r>
              <a:rPr lang="en-US" dirty="0" err="1"/>
              <a:t>netcdf</a:t>
            </a:r>
            <a:endParaRPr lang="en-US" dirty="0"/>
          </a:p>
          <a:p>
            <a:pPr marL="285750" indent="-285750" fontAlgn="base">
              <a:buFont typeface="Arial" panose="020B0604020202020204" pitchFamily="34" charset="0"/>
              <a:buChar char="•"/>
            </a:pPr>
            <a:r>
              <a:rPr lang="en-US" dirty="0"/>
              <a:t>A baseline AQ data: usually from SMAT</a:t>
            </a:r>
          </a:p>
          <a:p>
            <a:pPr marL="285750" indent="-285750" fontAlgn="base">
              <a:buFont typeface="Arial" panose="020B0604020202020204" pitchFamily="34" charset="0"/>
              <a:buChar char="•"/>
            </a:pPr>
            <a:r>
              <a:rPr lang="en-US" dirty="0"/>
              <a:t>Factor mapping file</a:t>
            </a:r>
          </a:p>
          <a:p>
            <a:pPr fontAlgn="base"/>
            <a:endParaRPr lang="en-US" dirty="0"/>
          </a:p>
          <a:p>
            <a:pPr fontAlgn="base"/>
            <a:r>
              <a:rPr lang="en-US" dirty="0"/>
              <a:t>The </a:t>
            </a:r>
            <a:r>
              <a:rPr lang="en-US" b="1" dirty="0"/>
              <a:t>FAST-CE 3.8</a:t>
            </a:r>
            <a:r>
              <a:rPr lang="en-US" dirty="0"/>
              <a:t> package (“FAST-CE 3.8.exe” &amp; “FAST-CE 3.5 Data.exe”: run both to install) is available at EPA’s </a:t>
            </a:r>
            <a:r>
              <a:rPr lang="en-US" dirty="0" err="1"/>
              <a:t>NewFTP</a:t>
            </a:r>
            <a:r>
              <a:rPr lang="en-US" dirty="0"/>
              <a:t> site under:</a:t>
            </a:r>
          </a:p>
          <a:p>
            <a:pPr fontAlgn="base"/>
            <a:endParaRPr lang="en-US" dirty="0"/>
          </a:p>
          <a:p>
            <a:pPr fontAlgn="base"/>
            <a:r>
              <a:rPr lang="en-US" dirty="0"/>
              <a:t>https://gaftp.epa.gov/aqmg/jhuang/FAST-CE/</a:t>
            </a:r>
          </a:p>
        </p:txBody>
      </p:sp>
      <p:pic>
        <p:nvPicPr>
          <p:cNvPr id="6" name="Picture 5">
            <a:extLst>
              <a:ext uri="{FF2B5EF4-FFF2-40B4-BE49-F238E27FC236}">
                <a16:creationId xmlns:a16="http://schemas.microsoft.com/office/drawing/2014/main" id="{75B37257-0527-48FD-80AE-22A86658093D}"/>
              </a:ext>
            </a:extLst>
          </p:cNvPr>
          <p:cNvPicPr>
            <a:picLocks noChangeAspect="1"/>
          </p:cNvPicPr>
          <p:nvPr/>
        </p:nvPicPr>
        <p:blipFill>
          <a:blip r:embed="rId3"/>
          <a:stretch>
            <a:fillRect/>
          </a:stretch>
        </p:blipFill>
        <p:spPr>
          <a:xfrm>
            <a:off x="213359" y="2015296"/>
            <a:ext cx="7009983" cy="4697005"/>
          </a:xfrm>
          <a:prstGeom prst="rect">
            <a:avLst/>
          </a:prstGeom>
        </p:spPr>
      </p:pic>
      <p:sp>
        <p:nvSpPr>
          <p:cNvPr id="4" name="Footer Placeholder 3">
            <a:extLst>
              <a:ext uri="{FF2B5EF4-FFF2-40B4-BE49-F238E27FC236}">
                <a16:creationId xmlns:a16="http://schemas.microsoft.com/office/drawing/2014/main" id="{4C7DFD3C-AC99-1068-4AF3-B525BF3FA0AA}"/>
              </a:ext>
            </a:extLst>
          </p:cNvPr>
          <p:cNvSpPr>
            <a:spLocks noGrp="1"/>
          </p:cNvSpPr>
          <p:nvPr>
            <p:ph type="ftr" sz="quarter" idx="11"/>
          </p:nvPr>
        </p:nvSpPr>
        <p:spPr/>
        <p:txBody>
          <a:bodyPr/>
          <a:lstStyle/>
          <a:p>
            <a:r>
              <a:rPr lang="en-US" altLang="zh-CN">
                <a:solidFill>
                  <a:prstClr val="black">
                    <a:tint val="75000"/>
                  </a:prstClr>
                </a:solidFill>
              </a:rPr>
              <a:t>DRAFT: DO NOT CITE</a:t>
            </a:r>
            <a:endParaRPr lang="zh-CN" altLang="en-US">
              <a:solidFill>
                <a:prstClr val="black">
                  <a:tint val="75000"/>
                </a:prstClr>
              </a:solidFill>
            </a:endParaRPr>
          </a:p>
        </p:txBody>
      </p:sp>
    </p:spTree>
    <p:extLst>
      <p:ext uri="{BB962C8B-B14F-4D97-AF65-F5344CB8AC3E}">
        <p14:creationId xmlns:p14="http://schemas.microsoft.com/office/powerpoint/2010/main" val="144446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6382-D006-8B27-2B6E-13808A7D8A13}"/>
              </a:ext>
            </a:extLst>
          </p:cNvPr>
          <p:cNvSpPr>
            <a:spLocks noGrp="1"/>
          </p:cNvSpPr>
          <p:nvPr>
            <p:ph type="title"/>
          </p:nvPr>
        </p:nvSpPr>
        <p:spPr>
          <a:xfrm>
            <a:off x="846858" y="-327445"/>
            <a:ext cx="10515600" cy="1325563"/>
          </a:xfrm>
        </p:spPr>
        <p:txBody>
          <a:bodyPr/>
          <a:lstStyle/>
          <a:p>
            <a:r>
              <a:rPr lang="en-US" dirty="0"/>
              <a:t>Ongoing EGU rulemaking RIAs</a:t>
            </a:r>
          </a:p>
        </p:txBody>
      </p:sp>
      <p:sp>
        <p:nvSpPr>
          <p:cNvPr id="3" name="Content Placeholder 2">
            <a:extLst>
              <a:ext uri="{FF2B5EF4-FFF2-40B4-BE49-F238E27FC236}">
                <a16:creationId xmlns:a16="http://schemas.microsoft.com/office/drawing/2014/main" id="{6D1F6CD2-7972-464C-14FB-09D13408D21A}"/>
              </a:ext>
            </a:extLst>
          </p:cNvPr>
          <p:cNvSpPr>
            <a:spLocks noGrp="1"/>
          </p:cNvSpPr>
          <p:nvPr>
            <p:ph idx="1"/>
          </p:nvPr>
        </p:nvSpPr>
        <p:spPr>
          <a:xfrm>
            <a:off x="846858" y="788997"/>
            <a:ext cx="10909713" cy="5643154"/>
          </a:xfrm>
        </p:spPr>
        <p:txBody>
          <a:bodyPr>
            <a:noAutofit/>
          </a:bodyPr>
          <a:lstStyle/>
          <a:p>
            <a:r>
              <a:rPr lang="en-US" sz="1800" dirty="0"/>
              <a:t>AQMG’S EGU modeling approach designed to meet multiple EGU rules</a:t>
            </a:r>
          </a:p>
          <a:p>
            <a:r>
              <a:rPr lang="en-US" sz="1800" dirty="0"/>
              <a:t>MATS</a:t>
            </a:r>
          </a:p>
          <a:p>
            <a:pPr lvl="1"/>
            <a:r>
              <a:rPr lang="en-US" sz="1600" dirty="0"/>
              <a:t>In April 2023, EPA proposed to strengthen and update  the Mercury and Air Toxics Standards (MATS) for power plants, to reflect recent developments in control technologies and the performance of these plants</a:t>
            </a:r>
          </a:p>
          <a:p>
            <a:pPr lvl="1"/>
            <a:r>
              <a:rPr lang="en-US" sz="1600" dirty="0"/>
              <a:t>Rule uses direct PM as a surrogate for particle-bound toxics emitted from EGUs</a:t>
            </a:r>
          </a:p>
          <a:p>
            <a:pPr lvl="1"/>
            <a:r>
              <a:rPr lang="en-US" sz="1600" dirty="0"/>
              <a:t>Updated direct PM emission standards are being finalized</a:t>
            </a:r>
          </a:p>
          <a:p>
            <a:pPr lvl="1"/>
            <a:r>
              <a:rPr lang="en-US" sz="1600" dirty="0"/>
              <a:t>Impacts on ozone and total PM</a:t>
            </a:r>
            <a:r>
              <a:rPr lang="en-US" sz="1600" baseline="-25000" dirty="0"/>
              <a:t>2.5</a:t>
            </a:r>
            <a:r>
              <a:rPr lang="en-US" sz="1600" dirty="0"/>
              <a:t> concentrations are small</a:t>
            </a:r>
          </a:p>
          <a:p>
            <a:pPr lvl="1"/>
            <a:r>
              <a:rPr lang="en-US" sz="1600" dirty="0"/>
              <a:t>Rule Signature expected mid-April 2024</a:t>
            </a:r>
          </a:p>
          <a:p>
            <a:r>
              <a:rPr lang="en-US" sz="1800" dirty="0"/>
              <a:t>111b/d EGU GHG rules</a:t>
            </a:r>
          </a:p>
          <a:p>
            <a:pPr lvl="1"/>
            <a:r>
              <a:rPr lang="en-US" sz="1600" dirty="0"/>
              <a:t>In May 2023, EPA proposed Clean Air Act emission limits and guidelines for carbon dioxide (CO2) from fossil fuel-fired power plants based on cost-effective and available control technologies. </a:t>
            </a:r>
          </a:p>
          <a:p>
            <a:pPr lvl="1"/>
            <a:r>
              <a:rPr lang="en-US" sz="1600" dirty="0"/>
              <a:t>This rule will affect existing coal EGUs and new natural gas EGUs</a:t>
            </a:r>
          </a:p>
          <a:p>
            <a:pPr lvl="1"/>
            <a:r>
              <a:rPr lang="en-US" sz="1600" dirty="0"/>
              <a:t>The new requirements will impact the composition of the EGU fleet and the dispatch of units within that fleet leading to changes in NO</a:t>
            </a:r>
            <a:r>
              <a:rPr lang="en-US" sz="1600" baseline="-25000" dirty="0"/>
              <a:t>x</a:t>
            </a:r>
            <a:r>
              <a:rPr lang="en-US" sz="1600" dirty="0"/>
              <a:t>, SO</a:t>
            </a:r>
            <a:r>
              <a:rPr lang="en-US" sz="1600" baseline="-25000" dirty="0"/>
              <a:t>2</a:t>
            </a:r>
            <a:r>
              <a:rPr lang="en-US" sz="1600" dirty="0"/>
              <a:t> and direct PM emissions in addition to CO</a:t>
            </a:r>
            <a:r>
              <a:rPr lang="en-US" sz="1600" baseline="-25000" dirty="0"/>
              <a:t>2</a:t>
            </a:r>
            <a:r>
              <a:rPr lang="en-US" sz="1600" dirty="0"/>
              <a:t> emissions</a:t>
            </a:r>
          </a:p>
          <a:p>
            <a:pPr lvl="1"/>
            <a:r>
              <a:rPr lang="en-US" sz="1600" dirty="0"/>
              <a:t>In all years, national NO</a:t>
            </a:r>
            <a:r>
              <a:rPr lang="en-US" sz="1600" baseline="-25000" dirty="0"/>
              <a:t>X</a:t>
            </a:r>
            <a:r>
              <a:rPr lang="en-US" sz="1600" dirty="0"/>
              <a:t> emissions decrease, but NO</a:t>
            </a:r>
            <a:r>
              <a:rPr lang="en-US" sz="1600" baseline="-25000" dirty="0"/>
              <a:t>X</a:t>
            </a:r>
            <a:r>
              <a:rPr lang="en-US" sz="1600" dirty="0"/>
              <a:t> and ozone increase in some locations due to utilization of (Carbon capture and storage) CCS and load shifting among EGU facilities</a:t>
            </a:r>
          </a:p>
          <a:p>
            <a:pPr lvl="1"/>
            <a:r>
              <a:rPr lang="en-US" sz="1600" dirty="0"/>
              <a:t>Most PM impacts result of SO</a:t>
            </a:r>
            <a:r>
              <a:rPr lang="en-US" sz="1600" baseline="-25000" dirty="0"/>
              <a:t>2</a:t>
            </a:r>
            <a:r>
              <a:rPr lang="en-US" sz="1600" dirty="0"/>
              <a:t> emissions changes</a:t>
            </a:r>
          </a:p>
          <a:p>
            <a:pPr lvl="1"/>
            <a:r>
              <a:rPr lang="en-US" sz="1600" dirty="0"/>
              <a:t>PM decreases over broad regions in all years with some localized PM increases </a:t>
            </a:r>
          </a:p>
          <a:p>
            <a:pPr lvl="1"/>
            <a:r>
              <a:rPr lang="en-US" sz="1600" dirty="0"/>
              <a:t>Rule Signature expected late April 2024</a:t>
            </a:r>
          </a:p>
          <a:p>
            <a:r>
              <a:rPr lang="en-US" sz="1800" dirty="0"/>
              <a:t>Office of Water, Effluent Limit Guidelines Rule also expected to be signed in late April 2024</a:t>
            </a:r>
          </a:p>
        </p:txBody>
      </p:sp>
      <p:sp>
        <p:nvSpPr>
          <p:cNvPr id="4" name="Footer Placeholder 3">
            <a:extLst>
              <a:ext uri="{FF2B5EF4-FFF2-40B4-BE49-F238E27FC236}">
                <a16:creationId xmlns:a16="http://schemas.microsoft.com/office/drawing/2014/main" id="{A24F25CF-58EC-0B00-3B4C-397C8ABE2AD8}"/>
              </a:ext>
            </a:extLst>
          </p:cNvPr>
          <p:cNvSpPr>
            <a:spLocks noGrp="1"/>
          </p:cNvSpPr>
          <p:nvPr>
            <p:ph type="ftr" sz="quarter" idx="11"/>
          </p:nvPr>
        </p:nvSpPr>
        <p:spPr>
          <a:xfrm>
            <a:off x="4038600" y="6490462"/>
            <a:ext cx="4114800" cy="365125"/>
          </a:xfrm>
        </p:spPr>
        <p:txBody>
          <a:bodyPr/>
          <a:lstStyle/>
          <a:p>
            <a:r>
              <a:rPr lang="en-US"/>
              <a:t>DRAFT: DO NOT CITE</a:t>
            </a:r>
          </a:p>
        </p:txBody>
      </p:sp>
    </p:spTree>
    <p:extLst>
      <p:ext uri="{BB962C8B-B14F-4D97-AF65-F5344CB8AC3E}">
        <p14:creationId xmlns:p14="http://schemas.microsoft.com/office/powerpoint/2010/main" val="87988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7C27C1-CA30-70BD-7000-35ECA19D94D7}"/>
              </a:ext>
            </a:extLst>
          </p:cNvPr>
          <p:cNvPicPr>
            <a:picLocks noChangeAspect="1"/>
          </p:cNvPicPr>
          <p:nvPr/>
        </p:nvPicPr>
        <p:blipFill rotWithShape="1">
          <a:blip r:embed="rId2"/>
          <a:srcRect l="4687" t="8333" r="18049" b="7846"/>
          <a:stretch/>
        </p:blipFill>
        <p:spPr>
          <a:xfrm>
            <a:off x="7604874" y="3538089"/>
            <a:ext cx="3768011" cy="3065835"/>
          </a:xfrm>
          <a:prstGeom prst="rect">
            <a:avLst/>
          </a:prstGeom>
        </p:spPr>
      </p:pic>
      <p:pic>
        <p:nvPicPr>
          <p:cNvPr id="5" name="Picture 4">
            <a:extLst>
              <a:ext uri="{FF2B5EF4-FFF2-40B4-BE49-F238E27FC236}">
                <a16:creationId xmlns:a16="http://schemas.microsoft.com/office/drawing/2014/main" id="{83572225-DE56-44C3-A04D-3FE86651737E}"/>
              </a:ext>
            </a:extLst>
          </p:cNvPr>
          <p:cNvPicPr>
            <a:picLocks noChangeAspect="1"/>
          </p:cNvPicPr>
          <p:nvPr/>
        </p:nvPicPr>
        <p:blipFill rotWithShape="1">
          <a:blip r:embed="rId3"/>
          <a:srcRect l="5105" t="7757" r="17727" b="7993"/>
          <a:stretch/>
        </p:blipFill>
        <p:spPr>
          <a:xfrm>
            <a:off x="3957443" y="3522425"/>
            <a:ext cx="3763329" cy="3081499"/>
          </a:xfrm>
          <a:prstGeom prst="rect">
            <a:avLst/>
          </a:prstGeom>
        </p:spPr>
      </p:pic>
      <p:pic>
        <p:nvPicPr>
          <p:cNvPr id="3" name="Picture 2">
            <a:extLst>
              <a:ext uri="{FF2B5EF4-FFF2-40B4-BE49-F238E27FC236}">
                <a16:creationId xmlns:a16="http://schemas.microsoft.com/office/drawing/2014/main" id="{F7BF527E-8B0A-94A8-B310-5EF5F5E50C98}"/>
              </a:ext>
            </a:extLst>
          </p:cNvPr>
          <p:cNvPicPr>
            <a:picLocks noChangeAspect="1"/>
          </p:cNvPicPr>
          <p:nvPr/>
        </p:nvPicPr>
        <p:blipFill rotWithShape="1">
          <a:blip r:embed="rId4"/>
          <a:srcRect l="5000" t="7966" r="18019" b="7784"/>
          <a:stretch/>
        </p:blipFill>
        <p:spPr>
          <a:xfrm>
            <a:off x="116742" y="3526565"/>
            <a:ext cx="3754210" cy="3081499"/>
          </a:xfrm>
          <a:prstGeom prst="rect">
            <a:avLst/>
          </a:prstGeom>
        </p:spPr>
      </p:pic>
      <p:sp>
        <p:nvSpPr>
          <p:cNvPr id="2" name="Title 1">
            <a:extLst>
              <a:ext uri="{FF2B5EF4-FFF2-40B4-BE49-F238E27FC236}">
                <a16:creationId xmlns:a16="http://schemas.microsoft.com/office/drawing/2014/main" id="{726EF8EF-CBBD-177B-FEF4-FE580003C5C6}"/>
              </a:ext>
            </a:extLst>
          </p:cNvPr>
          <p:cNvSpPr>
            <a:spLocks noGrp="1"/>
          </p:cNvSpPr>
          <p:nvPr>
            <p:ph type="title"/>
          </p:nvPr>
        </p:nvSpPr>
        <p:spPr>
          <a:xfrm>
            <a:off x="838200" y="-224831"/>
            <a:ext cx="10515600" cy="1325563"/>
          </a:xfrm>
        </p:spPr>
        <p:txBody>
          <a:bodyPr/>
          <a:lstStyle/>
          <a:p>
            <a:r>
              <a:rPr lang="en-US" dirty="0"/>
              <a:t>111b/d Ozone results</a:t>
            </a:r>
            <a:r>
              <a:rPr lang="en-US"/>
              <a:t>: 2030, 2035, 2040</a:t>
            </a:r>
            <a:endParaRPr lang="en-US" dirty="0"/>
          </a:p>
        </p:txBody>
      </p:sp>
      <p:sp>
        <p:nvSpPr>
          <p:cNvPr id="12" name="TextBox 11">
            <a:extLst>
              <a:ext uri="{FF2B5EF4-FFF2-40B4-BE49-F238E27FC236}">
                <a16:creationId xmlns:a16="http://schemas.microsoft.com/office/drawing/2014/main" id="{95E31BAE-B4C6-1BA1-006F-8DBD1744A1FC}"/>
              </a:ext>
            </a:extLst>
          </p:cNvPr>
          <p:cNvSpPr txBox="1"/>
          <p:nvPr/>
        </p:nvSpPr>
        <p:spPr>
          <a:xfrm>
            <a:off x="400050" y="887453"/>
            <a:ext cx="3246119" cy="584775"/>
          </a:xfrm>
          <a:prstGeom prst="rect">
            <a:avLst/>
          </a:prstGeom>
          <a:solidFill>
            <a:schemeClr val="bg1">
              <a:lumMod val="65000"/>
            </a:schemeClr>
          </a:solidFill>
        </p:spPr>
        <p:txBody>
          <a:bodyPr wrap="square" rtlCol="0">
            <a:spAutoFit/>
          </a:bodyPr>
          <a:lstStyle/>
          <a:p>
            <a:pPr algn="ctr"/>
            <a:r>
              <a:rPr lang="en-US" sz="1600" dirty="0"/>
              <a:t>2030 Summer Season NOx Emissions: policy - baseline</a:t>
            </a:r>
          </a:p>
        </p:txBody>
      </p:sp>
      <p:sp>
        <p:nvSpPr>
          <p:cNvPr id="13" name="TextBox 12">
            <a:extLst>
              <a:ext uri="{FF2B5EF4-FFF2-40B4-BE49-F238E27FC236}">
                <a16:creationId xmlns:a16="http://schemas.microsoft.com/office/drawing/2014/main" id="{5F1E4A1C-CFFC-07DD-7E17-B2E7B5100707}"/>
              </a:ext>
            </a:extLst>
          </p:cNvPr>
          <p:cNvSpPr txBox="1"/>
          <p:nvPr/>
        </p:nvSpPr>
        <p:spPr>
          <a:xfrm>
            <a:off x="265178" y="3421963"/>
            <a:ext cx="3460689" cy="338554"/>
          </a:xfrm>
          <a:prstGeom prst="rect">
            <a:avLst/>
          </a:prstGeom>
          <a:solidFill>
            <a:schemeClr val="bg1">
              <a:lumMod val="65000"/>
            </a:schemeClr>
          </a:solidFill>
        </p:spPr>
        <p:txBody>
          <a:bodyPr wrap="square" rtlCol="0">
            <a:spAutoFit/>
          </a:bodyPr>
          <a:lstStyle/>
          <a:p>
            <a:pPr algn="ctr"/>
            <a:r>
              <a:rPr lang="en-US" sz="1600" dirty="0"/>
              <a:t>2030 Ozone Results: policy - baseline</a:t>
            </a:r>
          </a:p>
        </p:txBody>
      </p:sp>
      <p:sp>
        <p:nvSpPr>
          <p:cNvPr id="14" name="TextBox 13">
            <a:extLst>
              <a:ext uri="{FF2B5EF4-FFF2-40B4-BE49-F238E27FC236}">
                <a16:creationId xmlns:a16="http://schemas.microsoft.com/office/drawing/2014/main" id="{B5FE4053-60D2-E351-3D92-3F50ACF4D1C9}"/>
              </a:ext>
            </a:extLst>
          </p:cNvPr>
          <p:cNvSpPr txBox="1"/>
          <p:nvPr/>
        </p:nvSpPr>
        <p:spPr>
          <a:xfrm>
            <a:off x="4100640" y="3419466"/>
            <a:ext cx="3460689" cy="338554"/>
          </a:xfrm>
          <a:prstGeom prst="rect">
            <a:avLst/>
          </a:prstGeom>
          <a:solidFill>
            <a:schemeClr val="bg1">
              <a:lumMod val="65000"/>
            </a:schemeClr>
          </a:solidFill>
        </p:spPr>
        <p:txBody>
          <a:bodyPr wrap="square" rtlCol="0">
            <a:spAutoFit/>
          </a:bodyPr>
          <a:lstStyle/>
          <a:p>
            <a:pPr algn="ctr"/>
            <a:r>
              <a:rPr lang="en-US" sz="1600" dirty="0"/>
              <a:t>2035 Ozone Results: policy - baseline</a:t>
            </a:r>
          </a:p>
        </p:txBody>
      </p:sp>
      <p:sp>
        <p:nvSpPr>
          <p:cNvPr id="15" name="TextBox 14">
            <a:extLst>
              <a:ext uri="{FF2B5EF4-FFF2-40B4-BE49-F238E27FC236}">
                <a16:creationId xmlns:a16="http://schemas.microsoft.com/office/drawing/2014/main" id="{1DE7B33E-1AE5-B3D0-1195-C23BBA9C2F8F}"/>
              </a:ext>
            </a:extLst>
          </p:cNvPr>
          <p:cNvSpPr txBox="1"/>
          <p:nvPr/>
        </p:nvSpPr>
        <p:spPr>
          <a:xfrm>
            <a:off x="7758412" y="3417480"/>
            <a:ext cx="3460689" cy="338554"/>
          </a:xfrm>
          <a:prstGeom prst="rect">
            <a:avLst/>
          </a:prstGeom>
          <a:solidFill>
            <a:schemeClr val="bg1">
              <a:lumMod val="65000"/>
            </a:schemeClr>
          </a:solidFill>
        </p:spPr>
        <p:txBody>
          <a:bodyPr wrap="square" rtlCol="0">
            <a:spAutoFit/>
          </a:bodyPr>
          <a:lstStyle/>
          <a:p>
            <a:pPr algn="ctr"/>
            <a:r>
              <a:rPr lang="en-US" sz="1600" dirty="0"/>
              <a:t>2040 Ozone Results: policy - baseline</a:t>
            </a:r>
          </a:p>
        </p:txBody>
      </p:sp>
      <p:sp>
        <p:nvSpPr>
          <p:cNvPr id="16" name="TextBox 15">
            <a:extLst>
              <a:ext uri="{FF2B5EF4-FFF2-40B4-BE49-F238E27FC236}">
                <a16:creationId xmlns:a16="http://schemas.microsoft.com/office/drawing/2014/main" id="{6703350C-1E06-B459-DFAD-1A6391C9F3F9}"/>
              </a:ext>
            </a:extLst>
          </p:cNvPr>
          <p:cNvSpPr txBox="1"/>
          <p:nvPr/>
        </p:nvSpPr>
        <p:spPr>
          <a:xfrm>
            <a:off x="4175447" y="893222"/>
            <a:ext cx="3246119" cy="584775"/>
          </a:xfrm>
          <a:prstGeom prst="rect">
            <a:avLst/>
          </a:prstGeom>
          <a:solidFill>
            <a:schemeClr val="bg1">
              <a:lumMod val="65000"/>
            </a:schemeClr>
          </a:solidFill>
        </p:spPr>
        <p:txBody>
          <a:bodyPr wrap="square" rtlCol="0">
            <a:spAutoFit/>
          </a:bodyPr>
          <a:lstStyle/>
          <a:p>
            <a:pPr algn="ctr"/>
            <a:r>
              <a:rPr lang="en-US" sz="1600" dirty="0"/>
              <a:t>2035 Summer Season NOx Emissions: policy - baseline</a:t>
            </a:r>
          </a:p>
        </p:txBody>
      </p:sp>
      <p:sp>
        <p:nvSpPr>
          <p:cNvPr id="17" name="TextBox 16">
            <a:extLst>
              <a:ext uri="{FF2B5EF4-FFF2-40B4-BE49-F238E27FC236}">
                <a16:creationId xmlns:a16="http://schemas.microsoft.com/office/drawing/2014/main" id="{EE2A7254-BAEE-05C8-5597-C06AA08CD0A8}"/>
              </a:ext>
            </a:extLst>
          </p:cNvPr>
          <p:cNvSpPr txBox="1"/>
          <p:nvPr/>
        </p:nvSpPr>
        <p:spPr>
          <a:xfrm>
            <a:off x="7859716" y="893222"/>
            <a:ext cx="3246119" cy="584775"/>
          </a:xfrm>
          <a:prstGeom prst="rect">
            <a:avLst/>
          </a:prstGeom>
          <a:solidFill>
            <a:schemeClr val="bg1">
              <a:lumMod val="65000"/>
            </a:schemeClr>
          </a:solidFill>
        </p:spPr>
        <p:txBody>
          <a:bodyPr wrap="square" rtlCol="0">
            <a:spAutoFit/>
          </a:bodyPr>
          <a:lstStyle/>
          <a:p>
            <a:pPr algn="ctr"/>
            <a:r>
              <a:rPr lang="en-US" sz="1600" dirty="0"/>
              <a:t>2040 Summer Season NOx Emissions: policy - baseline</a:t>
            </a:r>
          </a:p>
        </p:txBody>
      </p:sp>
      <p:pic>
        <p:nvPicPr>
          <p:cNvPr id="4" name="Picture 3" descr="Chart&#10;&#10;Description automatically generated">
            <a:extLst>
              <a:ext uri="{FF2B5EF4-FFF2-40B4-BE49-F238E27FC236}">
                <a16:creationId xmlns:a16="http://schemas.microsoft.com/office/drawing/2014/main" id="{BB417050-497C-5B62-F3DF-668374150CED}"/>
              </a:ext>
            </a:extLst>
          </p:cNvPr>
          <p:cNvPicPr>
            <a:picLocks noChangeAspect="1"/>
          </p:cNvPicPr>
          <p:nvPr/>
        </p:nvPicPr>
        <p:blipFill rotWithShape="1">
          <a:blip r:embed="rId5">
            <a:extLst>
              <a:ext uri="{28A0092B-C50C-407E-A947-70E740481C1C}">
                <a14:useLocalDpi xmlns:a14="http://schemas.microsoft.com/office/drawing/2010/main" val="0"/>
              </a:ext>
            </a:extLst>
          </a:blip>
          <a:srcRect t="15975" b="16586"/>
          <a:stretch/>
        </p:blipFill>
        <p:spPr>
          <a:xfrm>
            <a:off x="217162" y="1544351"/>
            <a:ext cx="3429007" cy="1849991"/>
          </a:xfrm>
          <a:prstGeom prst="rect">
            <a:avLst/>
          </a:prstGeom>
        </p:spPr>
      </p:pic>
      <p:pic>
        <p:nvPicPr>
          <p:cNvPr id="6" name="Picture 5" descr="Chart&#10;&#10;Description automatically generated">
            <a:extLst>
              <a:ext uri="{FF2B5EF4-FFF2-40B4-BE49-F238E27FC236}">
                <a16:creationId xmlns:a16="http://schemas.microsoft.com/office/drawing/2014/main" id="{7786AC30-88BC-D12D-108C-5A11BCC50D89}"/>
              </a:ext>
            </a:extLst>
          </p:cNvPr>
          <p:cNvPicPr>
            <a:picLocks noChangeAspect="1"/>
          </p:cNvPicPr>
          <p:nvPr/>
        </p:nvPicPr>
        <p:blipFill rotWithShape="1">
          <a:blip r:embed="rId6">
            <a:extLst>
              <a:ext uri="{28A0092B-C50C-407E-A947-70E740481C1C}">
                <a14:useLocalDpi xmlns:a14="http://schemas.microsoft.com/office/drawing/2010/main" val="0"/>
              </a:ext>
            </a:extLst>
          </a:blip>
          <a:srcRect t="18230" b="18797"/>
          <a:stretch/>
        </p:blipFill>
        <p:spPr>
          <a:xfrm>
            <a:off x="3992559" y="1605606"/>
            <a:ext cx="3429007" cy="1727479"/>
          </a:xfrm>
          <a:prstGeom prst="rect">
            <a:avLst/>
          </a:prstGeom>
        </p:spPr>
      </p:pic>
      <p:pic>
        <p:nvPicPr>
          <p:cNvPr id="8" name="Picture 7" descr="Chart&#10;&#10;Description automatically generated">
            <a:extLst>
              <a:ext uri="{FF2B5EF4-FFF2-40B4-BE49-F238E27FC236}">
                <a16:creationId xmlns:a16="http://schemas.microsoft.com/office/drawing/2014/main" id="{61B6E532-A251-F80F-4E5F-EDCA4483EE25}"/>
              </a:ext>
            </a:extLst>
          </p:cNvPr>
          <p:cNvPicPr>
            <a:picLocks noChangeAspect="1"/>
          </p:cNvPicPr>
          <p:nvPr/>
        </p:nvPicPr>
        <p:blipFill rotWithShape="1">
          <a:blip r:embed="rId7">
            <a:extLst>
              <a:ext uri="{28A0092B-C50C-407E-A947-70E740481C1C}">
                <a14:useLocalDpi xmlns:a14="http://schemas.microsoft.com/office/drawing/2010/main" val="0"/>
              </a:ext>
            </a:extLst>
          </a:blip>
          <a:srcRect t="17709" b="18462"/>
          <a:stretch/>
        </p:blipFill>
        <p:spPr>
          <a:xfrm>
            <a:off x="7859716" y="1544351"/>
            <a:ext cx="3429007" cy="1750961"/>
          </a:xfrm>
          <a:prstGeom prst="rect">
            <a:avLst/>
          </a:prstGeom>
        </p:spPr>
      </p:pic>
      <p:pic>
        <p:nvPicPr>
          <p:cNvPr id="9" name="Picture 8">
            <a:extLst>
              <a:ext uri="{FF2B5EF4-FFF2-40B4-BE49-F238E27FC236}">
                <a16:creationId xmlns:a16="http://schemas.microsoft.com/office/drawing/2014/main" id="{0A8E5F68-3C9B-5229-1F5D-5FD3D00B40D9}"/>
              </a:ext>
            </a:extLst>
          </p:cNvPr>
          <p:cNvPicPr>
            <a:picLocks noChangeAspect="1"/>
          </p:cNvPicPr>
          <p:nvPr/>
        </p:nvPicPr>
        <p:blipFill rotWithShape="1">
          <a:blip r:embed="rId4"/>
          <a:srcRect l="79685" t="7966" r="10519" b="10427"/>
          <a:stretch/>
        </p:blipFill>
        <p:spPr>
          <a:xfrm>
            <a:off x="11353800" y="2641717"/>
            <a:ext cx="621038" cy="3880282"/>
          </a:xfrm>
          <a:prstGeom prst="rect">
            <a:avLst/>
          </a:prstGeom>
        </p:spPr>
      </p:pic>
      <p:sp>
        <p:nvSpPr>
          <p:cNvPr id="10" name="Footer Placeholder 9">
            <a:extLst>
              <a:ext uri="{FF2B5EF4-FFF2-40B4-BE49-F238E27FC236}">
                <a16:creationId xmlns:a16="http://schemas.microsoft.com/office/drawing/2014/main" id="{302A6ABE-66BB-DD8F-C001-3E81A3D5A477}"/>
              </a:ext>
            </a:extLst>
          </p:cNvPr>
          <p:cNvSpPr>
            <a:spLocks noGrp="1"/>
          </p:cNvSpPr>
          <p:nvPr>
            <p:ph type="ftr" sz="quarter" idx="11"/>
          </p:nvPr>
        </p:nvSpPr>
        <p:spPr>
          <a:xfrm>
            <a:off x="4038600" y="6519345"/>
            <a:ext cx="4114800" cy="365125"/>
          </a:xfrm>
        </p:spPr>
        <p:txBody>
          <a:bodyPr/>
          <a:lstStyle/>
          <a:p>
            <a:r>
              <a:rPr lang="en-US" dirty="0"/>
              <a:t>DRAFT: DO NOT CITE</a:t>
            </a:r>
          </a:p>
        </p:txBody>
      </p:sp>
    </p:spTree>
    <p:extLst>
      <p:ext uri="{BB962C8B-B14F-4D97-AF65-F5344CB8AC3E}">
        <p14:creationId xmlns:p14="http://schemas.microsoft.com/office/powerpoint/2010/main" val="264794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ap&#10;&#10;Description automatically generated">
            <a:extLst>
              <a:ext uri="{FF2B5EF4-FFF2-40B4-BE49-F238E27FC236}">
                <a16:creationId xmlns:a16="http://schemas.microsoft.com/office/drawing/2014/main" id="{CB7B525F-8C87-55F6-BB33-23E97118114D}"/>
              </a:ext>
            </a:extLst>
          </p:cNvPr>
          <p:cNvPicPr>
            <a:picLocks noChangeAspect="1"/>
          </p:cNvPicPr>
          <p:nvPr/>
        </p:nvPicPr>
        <p:blipFill rotWithShape="1">
          <a:blip r:embed="rId3">
            <a:extLst>
              <a:ext uri="{28A0092B-C50C-407E-A947-70E740481C1C}">
                <a14:useLocalDpi xmlns:a14="http://schemas.microsoft.com/office/drawing/2010/main" val="0"/>
              </a:ext>
            </a:extLst>
          </a:blip>
          <a:srcRect l="4913" t="8982" r="20350" b="8969"/>
          <a:stretch/>
        </p:blipFill>
        <p:spPr>
          <a:xfrm>
            <a:off x="7615271" y="3568960"/>
            <a:ext cx="3644774" cy="3001012"/>
          </a:xfrm>
          <a:prstGeom prst="rect">
            <a:avLst/>
          </a:prstGeom>
        </p:spPr>
      </p:pic>
      <p:pic>
        <p:nvPicPr>
          <p:cNvPr id="19" name="Picture 18" descr="Map&#10;&#10;Description automatically generated">
            <a:extLst>
              <a:ext uri="{FF2B5EF4-FFF2-40B4-BE49-F238E27FC236}">
                <a16:creationId xmlns:a16="http://schemas.microsoft.com/office/drawing/2014/main" id="{DBFBFFF9-2341-9953-5F1F-FF998BD982A7}"/>
              </a:ext>
            </a:extLst>
          </p:cNvPr>
          <p:cNvPicPr>
            <a:picLocks noChangeAspect="1"/>
          </p:cNvPicPr>
          <p:nvPr/>
        </p:nvPicPr>
        <p:blipFill rotWithShape="1">
          <a:blip r:embed="rId4">
            <a:extLst>
              <a:ext uri="{28A0092B-C50C-407E-A947-70E740481C1C}">
                <a14:useLocalDpi xmlns:a14="http://schemas.microsoft.com/office/drawing/2010/main" val="0"/>
              </a:ext>
            </a:extLst>
          </a:blip>
          <a:srcRect l="4702" t="7807" r="19825" b="10144"/>
          <a:stretch/>
        </p:blipFill>
        <p:spPr>
          <a:xfrm>
            <a:off x="3941935" y="3526027"/>
            <a:ext cx="3680668" cy="3001011"/>
          </a:xfrm>
          <a:prstGeom prst="rect">
            <a:avLst/>
          </a:prstGeom>
        </p:spPr>
      </p:pic>
      <p:pic>
        <p:nvPicPr>
          <p:cNvPr id="17" name="Picture 16" descr="Map&#10;&#10;Description automatically generated">
            <a:extLst>
              <a:ext uri="{FF2B5EF4-FFF2-40B4-BE49-F238E27FC236}">
                <a16:creationId xmlns:a16="http://schemas.microsoft.com/office/drawing/2014/main" id="{77AACFD1-0DC5-5448-64F6-8ABF07E92878}"/>
              </a:ext>
            </a:extLst>
          </p:cNvPr>
          <p:cNvPicPr>
            <a:picLocks noChangeAspect="1"/>
          </p:cNvPicPr>
          <p:nvPr/>
        </p:nvPicPr>
        <p:blipFill rotWithShape="1">
          <a:blip r:embed="rId5">
            <a:extLst>
              <a:ext uri="{28A0092B-C50C-407E-A947-70E740481C1C}">
                <a14:useLocalDpi xmlns:a14="http://schemas.microsoft.com/office/drawing/2010/main" val="0"/>
              </a:ext>
            </a:extLst>
          </a:blip>
          <a:srcRect l="4912" t="9122" r="20035" b="10144"/>
          <a:stretch/>
        </p:blipFill>
        <p:spPr>
          <a:xfrm>
            <a:off x="123167" y="3574153"/>
            <a:ext cx="3660185" cy="2952885"/>
          </a:xfrm>
          <a:prstGeom prst="rect">
            <a:avLst/>
          </a:prstGeom>
        </p:spPr>
      </p:pic>
      <p:sp>
        <p:nvSpPr>
          <p:cNvPr id="2" name="Title 1">
            <a:extLst>
              <a:ext uri="{FF2B5EF4-FFF2-40B4-BE49-F238E27FC236}">
                <a16:creationId xmlns:a16="http://schemas.microsoft.com/office/drawing/2014/main" id="{726EF8EF-CBBD-177B-FEF4-FE580003C5C6}"/>
              </a:ext>
            </a:extLst>
          </p:cNvPr>
          <p:cNvSpPr>
            <a:spLocks noGrp="1"/>
          </p:cNvSpPr>
          <p:nvPr>
            <p:ph type="title"/>
          </p:nvPr>
        </p:nvSpPr>
        <p:spPr>
          <a:xfrm>
            <a:off x="838200" y="-151679"/>
            <a:ext cx="10515600" cy="1325563"/>
          </a:xfrm>
        </p:spPr>
        <p:txBody>
          <a:bodyPr/>
          <a:lstStyle/>
          <a:p>
            <a:r>
              <a:rPr lang="en-US" dirty="0"/>
              <a:t>111b/d PM2.5 results: 2030, 2035, 2040</a:t>
            </a:r>
          </a:p>
        </p:txBody>
      </p:sp>
      <p:sp>
        <p:nvSpPr>
          <p:cNvPr id="3" name="TextBox 2">
            <a:extLst>
              <a:ext uri="{FF2B5EF4-FFF2-40B4-BE49-F238E27FC236}">
                <a16:creationId xmlns:a16="http://schemas.microsoft.com/office/drawing/2014/main" id="{034043CD-3F46-36B1-F66C-C9AB8947DDBA}"/>
              </a:ext>
            </a:extLst>
          </p:cNvPr>
          <p:cNvSpPr txBox="1"/>
          <p:nvPr/>
        </p:nvSpPr>
        <p:spPr>
          <a:xfrm>
            <a:off x="400050" y="865075"/>
            <a:ext cx="3246119" cy="584775"/>
          </a:xfrm>
          <a:prstGeom prst="rect">
            <a:avLst/>
          </a:prstGeom>
          <a:solidFill>
            <a:schemeClr val="bg1">
              <a:lumMod val="65000"/>
            </a:schemeClr>
          </a:solidFill>
        </p:spPr>
        <p:txBody>
          <a:bodyPr wrap="square" rtlCol="0">
            <a:spAutoFit/>
          </a:bodyPr>
          <a:lstStyle/>
          <a:p>
            <a:pPr algn="ctr"/>
            <a:r>
              <a:rPr lang="en-US" sz="1600" dirty="0"/>
              <a:t>2030 Annual SO</a:t>
            </a:r>
            <a:r>
              <a:rPr lang="en-US" sz="1600" baseline="-25000" dirty="0"/>
              <a:t>2</a:t>
            </a:r>
            <a:r>
              <a:rPr lang="en-US" sz="1600" dirty="0"/>
              <a:t> </a:t>
            </a:r>
          </a:p>
          <a:p>
            <a:pPr algn="ctr"/>
            <a:r>
              <a:rPr lang="en-US" sz="1600" dirty="0"/>
              <a:t>Emissions: policy - baseline</a:t>
            </a:r>
          </a:p>
        </p:txBody>
      </p:sp>
      <p:sp>
        <p:nvSpPr>
          <p:cNvPr id="4" name="TextBox 3">
            <a:extLst>
              <a:ext uri="{FF2B5EF4-FFF2-40B4-BE49-F238E27FC236}">
                <a16:creationId xmlns:a16="http://schemas.microsoft.com/office/drawing/2014/main" id="{457D5A0C-60D8-680D-F8DE-52C3CFDEAC26}"/>
              </a:ext>
            </a:extLst>
          </p:cNvPr>
          <p:cNvSpPr txBox="1"/>
          <p:nvPr/>
        </p:nvSpPr>
        <p:spPr>
          <a:xfrm>
            <a:off x="265178" y="3423415"/>
            <a:ext cx="3460689" cy="338554"/>
          </a:xfrm>
          <a:prstGeom prst="rect">
            <a:avLst/>
          </a:prstGeom>
          <a:solidFill>
            <a:schemeClr val="bg1">
              <a:lumMod val="65000"/>
            </a:schemeClr>
          </a:solidFill>
        </p:spPr>
        <p:txBody>
          <a:bodyPr wrap="square" rtlCol="0">
            <a:spAutoFit/>
          </a:bodyPr>
          <a:lstStyle/>
          <a:p>
            <a:pPr algn="ctr"/>
            <a:r>
              <a:rPr lang="en-US" sz="1600" dirty="0"/>
              <a:t>2030 PM</a:t>
            </a:r>
            <a:r>
              <a:rPr lang="en-US" sz="1600" baseline="-25000" dirty="0"/>
              <a:t>2.5</a:t>
            </a:r>
            <a:r>
              <a:rPr lang="en-US" sz="1600" dirty="0"/>
              <a:t> Results: policy </a:t>
            </a:r>
            <a:r>
              <a:rPr lang="en-US" sz="1600"/>
              <a:t>- baseline</a:t>
            </a:r>
            <a:endParaRPr lang="en-US" sz="1600" dirty="0"/>
          </a:p>
        </p:txBody>
      </p:sp>
      <p:sp>
        <p:nvSpPr>
          <p:cNvPr id="5" name="TextBox 4">
            <a:extLst>
              <a:ext uri="{FF2B5EF4-FFF2-40B4-BE49-F238E27FC236}">
                <a16:creationId xmlns:a16="http://schemas.microsoft.com/office/drawing/2014/main" id="{7CFF86E9-405F-7812-21EC-7A84199FF3A7}"/>
              </a:ext>
            </a:extLst>
          </p:cNvPr>
          <p:cNvSpPr txBox="1"/>
          <p:nvPr/>
        </p:nvSpPr>
        <p:spPr>
          <a:xfrm>
            <a:off x="4100640" y="3420918"/>
            <a:ext cx="3460689" cy="338554"/>
          </a:xfrm>
          <a:prstGeom prst="rect">
            <a:avLst/>
          </a:prstGeom>
          <a:solidFill>
            <a:schemeClr val="bg1">
              <a:lumMod val="65000"/>
            </a:schemeClr>
          </a:solidFill>
        </p:spPr>
        <p:txBody>
          <a:bodyPr wrap="square" rtlCol="0">
            <a:spAutoFit/>
          </a:bodyPr>
          <a:lstStyle/>
          <a:p>
            <a:pPr algn="ctr"/>
            <a:r>
              <a:rPr lang="en-US" sz="1600" dirty="0"/>
              <a:t>2035 PM</a:t>
            </a:r>
            <a:r>
              <a:rPr lang="en-US" sz="1600" baseline="-25000" dirty="0"/>
              <a:t>2.5</a:t>
            </a:r>
            <a:r>
              <a:rPr lang="en-US" sz="1600" dirty="0"/>
              <a:t> Results: policy - baseline</a:t>
            </a:r>
          </a:p>
        </p:txBody>
      </p:sp>
      <p:sp>
        <p:nvSpPr>
          <p:cNvPr id="6" name="TextBox 5">
            <a:extLst>
              <a:ext uri="{FF2B5EF4-FFF2-40B4-BE49-F238E27FC236}">
                <a16:creationId xmlns:a16="http://schemas.microsoft.com/office/drawing/2014/main" id="{4FCC7C47-6E94-74E9-34AA-FE12BACF2B71}"/>
              </a:ext>
            </a:extLst>
          </p:cNvPr>
          <p:cNvSpPr txBox="1"/>
          <p:nvPr/>
        </p:nvSpPr>
        <p:spPr>
          <a:xfrm>
            <a:off x="7758412" y="3418932"/>
            <a:ext cx="3460689" cy="338554"/>
          </a:xfrm>
          <a:prstGeom prst="rect">
            <a:avLst/>
          </a:prstGeom>
          <a:solidFill>
            <a:schemeClr val="bg1">
              <a:lumMod val="65000"/>
            </a:schemeClr>
          </a:solidFill>
        </p:spPr>
        <p:txBody>
          <a:bodyPr wrap="square" rtlCol="0">
            <a:spAutoFit/>
          </a:bodyPr>
          <a:lstStyle/>
          <a:p>
            <a:pPr algn="ctr"/>
            <a:r>
              <a:rPr lang="en-US" sz="1600" dirty="0"/>
              <a:t>2040 PM</a:t>
            </a:r>
            <a:r>
              <a:rPr lang="en-US" sz="1600" baseline="-25000" dirty="0"/>
              <a:t>2.5</a:t>
            </a:r>
            <a:r>
              <a:rPr lang="en-US" sz="1600" dirty="0"/>
              <a:t> Results: policy - baseline</a:t>
            </a:r>
          </a:p>
        </p:txBody>
      </p:sp>
      <p:sp>
        <p:nvSpPr>
          <p:cNvPr id="7" name="TextBox 6">
            <a:extLst>
              <a:ext uri="{FF2B5EF4-FFF2-40B4-BE49-F238E27FC236}">
                <a16:creationId xmlns:a16="http://schemas.microsoft.com/office/drawing/2014/main" id="{AA7AB742-7257-E6E2-DA58-35B2036AFFE6}"/>
              </a:ext>
            </a:extLst>
          </p:cNvPr>
          <p:cNvSpPr txBox="1"/>
          <p:nvPr/>
        </p:nvSpPr>
        <p:spPr>
          <a:xfrm>
            <a:off x="4175447" y="870844"/>
            <a:ext cx="3246119" cy="584775"/>
          </a:xfrm>
          <a:prstGeom prst="rect">
            <a:avLst/>
          </a:prstGeom>
          <a:solidFill>
            <a:schemeClr val="bg1">
              <a:lumMod val="65000"/>
            </a:schemeClr>
          </a:solidFill>
        </p:spPr>
        <p:txBody>
          <a:bodyPr wrap="square" rtlCol="0">
            <a:spAutoFit/>
          </a:bodyPr>
          <a:lstStyle/>
          <a:p>
            <a:pPr algn="ctr"/>
            <a:r>
              <a:rPr lang="en-US" sz="1600" dirty="0"/>
              <a:t>2035 Annual SO</a:t>
            </a:r>
            <a:r>
              <a:rPr lang="en-US" sz="1600" baseline="-25000" dirty="0"/>
              <a:t>2</a:t>
            </a:r>
            <a:r>
              <a:rPr lang="en-US" sz="1600" dirty="0"/>
              <a:t> </a:t>
            </a:r>
          </a:p>
          <a:p>
            <a:pPr algn="ctr"/>
            <a:r>
              <a:rPr lang="en-US" sz="1600" dirty="0"/>
              <a:t>Emissions: policy - baseline</a:t>
            </a:r>
          </a:p>
        </p:txBody>
      </p:sp>
      <p:sp>
        <p:nvSpPr>
          <p:cNvPr id="8" name="TextBox 7">
            <a:extLst>
              <a:ext uri="{FF2B5EF4-FFF2-40B4-BE49-F238E27FC236}">
                <a16:creationId xmlns:a16="http://schemas.microsoft.com/office/drawing/2014/main" id="{DB904C68-F221-C9A1-27C3-DD68E187351A}"/>
              </a:ext>
            </a:extLst>
          </p:cNvPr>
          <p:cNvSpPr txBox="1"/>
          <p:nvPr/>
        </p:nvSpPr>
        <p:spPr>
          <a:xfrm>
            <a:off x="7859716" y="870844"/>
            <a:ext cx="3246119" cy="584775"/>
          </a:xfrm>
          <a:prstGeom prst="rect">
            <a:avLst/>
          </a:prstGeom>
          <a:solidFill>
            <a:schemeClr val="bg1">
              <a:lumMod val="65000"/>
            </a:schemeClr>
          </a:solidFill>
        </p:spPr>
        <p:txBody>
          <a:bodyPr wrap="square" rtlCol="0">
            <a:spAutoFit/>
          </a:bodyPr>
          <a:lstStyle/>
          <a:p>
            <a:pPr algn="ctr"/>
            <a:r>
              <a:rPr lang="en-US" sz="1600" dirty="0"/>
              <a:t>2040 Annual SO</a:t>
            </a:r>
            <a:r>
              <a:rPr lang="en-US" sz="1600" baseline="-25000" dirty="0"/>
              <a:t>2</a:t>
            </a:r>
            <a:r>
              <a:rPr lang="en-US" sz="1600" dirty="0"/>
              <a:t> </a:t>
            </a:r>
          </a:p>
          <a:p>
            <a:pPr algn="ctr"/>
            <a:r>
              <a:rPr lang="en-US" sz="1600" dirty="0"/>
              <a:t>Emissions: policy - baseline</a:t>
            </a:r>
          </a:p>
        </p:txBody>
      </p:sp>
      <p:pic>
        <p:nvPicPr>
          <p:cNvPr id="9" name="Picture 8" descr="Chart&#10;&#10;Description automatically generated">
            <a:extLst>
              <a:ext uri="{FF2B5EF4-FFF2-40B4-BE49-F238E27FC236}">
                <a16:creationId xmlns:a16="http://schemas.microsoft.com/office/drawing/2014/main" id="{8C802FEA-68BC-EDA7-BF92-DE9C3F259F39}"/>
              </a:ext>
            </a:extLst>
          </p:cNvPr>
          <p:cNvPicPr>
            <a:picLocks noChangeAspect="1"/>
          </p:cNvPicPr>
          <p:nvPr/>
        </p:nvPicPr>
        <p:blipFill rotWithShape="1">
          <a:blip r:embed="rId6">
            <a:extLst>
              <a:ext uri="{28A0092B-C50C-407E-A947-70E740481C1C}">
                <a14:useLocalDpi xmlns:a14="http://schemas.microsoft.com/office/drawing/2010/main" val="0"/>
              </a:ext>
            </a:extLst>
          </a:blip>
          <a:srcRect t="15441" b="15482"/>
          <a:stretch/>
        </p:blipFill>
        <p:spPr>
          <a:xfrm>
            <a:off x="281018" y="1449850"/>
            <a:ext cx="3429007" cy="1894924"/>
          </a:xfrm>
          <a:prstGeom prst="rect">
            <a:avLst/>
          </a:prstGeom>
        </p:spPr>
      </p:pic>
      <p:pic>
        <p:nvPicPr>
          <p:cNvPr id="11" name="Picture 10" descr="Chart&#10;&#10;Description automatically generated">
            <a:extLst>
              <a:ext uri="{FF2B5EF4-FFF2-40B4-BE49-F238E27FC236}">
                <a16:creationId xmlns:a16="http://schemas.microsoft.com/office/drawing/2014/main" id="{1ECFF882-883A-DF78-CA23-0D737F90A9DC}"/>
              </a:ext>
            </a:extLst>
          </p:cNvPr>
          <p:cNvPicPr>
            <a:picLocks noChangeAspect="1"/>
          </p:cNvPicPr>
          <p:nvPr/>
        </p:nvPicPr>
        <p:blipFill rotWithShape="1">
          <a:blip r:embed="rId7">
            <a:extLst>
              <a:ext uri="{28A0092B-C50C-407E-A947-70E740481C1C}">
                <a14:useLocalDpi xmlns:a14="http://schemas.microsoft.com/office/drawing/2010/main" val="0"/>
              </a:ext>
            </a:extLst>
          </a:blip>
          <a:srcRect t="15441" b="19615"/>
          <a:stretch/>
        </p:blipFill>
        <p:spPr>
          <a:xfrm>
            <a:off x="4175447" y="1449850"/>
            <a:ext cx="3429007" cy="1781547"/>
          </a:xfrm>
          <a:prstGeom prst="rect">
            <a:avLst/>
          </a:prstGeom>
        </p:spPr>
      </p:pic>
      <p:pic>
        <p:nvPicPr>
          <p:cNvPr id="14" name="Picture 13" descr="Chart&#10;&#10;Description automatically generated">
            <a:extLst>
              <a:ext uri="{FF2B5EF4-FFF2-40B4-BE49-F238E27FC236}">
                <a16:creationId xmlns:a16="http://schemas.microsoft.com/office/drawing/2014/main" id="{7BA3892B-C426-7A83-FF2A-4188FECD5C87}"/>
              </a:ext>
            </a:extLst>
          </p:cNvPr>
          <p:cNvPicPr>
            <a:picLocks noChangeAspect="1"/>
          </p:cNvPicPr>
          <p:nvPr/>
        </p:nvPicPr>
        <p:blipFill rotWithShape="1">
          <a:blip r:embed="rId8">
            <a:extLst>
              <a:ext uri="{28A0092B-C50C-407E-A947-70E740481C1C}">
                <a14:useLocalDpi xmlns:a14="http://schemas.microsoft.com/office/drawing/2010/main" val="0"/>
              </a:ext>
            </a:extLst>
          </a:blip>
          <a:srcRect t="14416" b="16508"/>
          <a:stretch/>
        </p:blipFill>
        <p:spPr>
          <a:xfrm>
            <a:off x="7790094" y="1449850"/>
            <a:ext cx="3429007" cy="1894897"/>
          </a:xfrm>
          <a:prstGeom prst="rect">
            <a:avLst/>
          </a:prstGeom>
        </p:spPr>
      </p:pic>
      <p:pic>
        <p:nvPicPr>
          <p:cNvPr id="15" name="Picture 14">
            <a:extLst>
              <a:ext uri="{FF2B5EF4-FFF2-40B4-BE49-F238E27FC236}">
                <a16:creationId xmlns:a16="http://schemas.microsoft.com/office/drawing/2014/main" id="{E0F1AF13-8196-3D8F-F5A8-9223BEF40CB8}"/>
              </a:ext>
            </a:extLst>
          </p:cNvPr>
          <p:cNvPicPr>
            <a:picLocks noChangeAspect="1"/>
          </p:cNvPicPr>
          <p:nvPr/>
        </p:nvPicPr>
        <p:blipFill rotWithShape="1">
          <a:blip r:embed="rId9"/>
          <a:srcRect l="79616" t="8333" r="9634" b="10394"/>
          <a:stretch/>
        </p:blipFill>
        <p:spPr>
          <a:xfrm>
            <a:off x="11300988" y="2354914"/>
            <a:ext cx="733996" cy="4161710"/>
          </a:xfrm>
          <a:prstGeom prst="rect">
            <a:avLst/>
          </a:prstGeom>
        </p:spPr>
      </p:pic>
      <p:sp>
        <p:nvSpPr>
          <p:cNvPr id="10" name="Footer Placeholder 9">
            <a:extLst>
              <a:ext uri="{FF2B5EF4-FFF2-40B4-BE49-F238E27FC236}">
                <a16:creationId xmlns:a16="http://schemas.microsoft.com/office/drawing/2014/main" id="{4A5D097D-2E88-1601-A03A-6C2D4278C31A}"/>
              </a:ext>
            </a:extLst>
          </p:cNvPr>
          <p:cNvSpPr>
            <a:spLocks noGrp="1"/>
          </p:cNvSpPr>
          <p:nvPr>
            <p:ph type="ftr" sz="quarter" idx="11"/>
          </p:nvPr>
        </p:nvSpPr>
        <p:spPr>
          <a:xfrm>
            <a:off x="4038600" y="6527038"/>
            <a:ext cx="4114800" cy="365125"/>
          </a:xfrm>
        </p:spPr>
        <p:txBody>
          <a:bodyPr/>
          <a:lstStyle/>
          <a:p>
            <a:r>
              <a:rPr lang="en-US" dirty="0"/>
              <a:t>DRAFT: DO NOT CITE</a:t>
            </a:r>
          </a:p>
        </p:txBody>
      </p:sp>
    </p:spTree>
    <p:extLst>
      <p:ext uri="{BB962C8B-B14F-4D97-AF65-F5344CB8AC3E}">
        <p14:creationId xmlns:p14="http://schemas.microsoft.com/office/powerpoint/2010/main" val="1868944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843</Words>
  <Application>Microsoft Office PowerPoint</Application>
  <PresentationFormat>Widescreen</PresentationFormat>
  <Paragraphs>78</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2024 Final EGU Rules  RIA Air Quality Analyses</vt:lpstr>
      <vt:lpstr>AQMG Approach to Meet Multiple EGU Rules </vt:lpstr>
      <vt:lpstr>Source Apportionment Based Air Quality Surfaces (SABAQS)</vt:lpstr>
      <vt:lpstr> “FAST-CE”  (FAST-CE: Flexible Air Quality Scenario Tool – Community Edition) </vt:lpstr>
      <vt:lpstr>Ongoing EGU rulemaking RIAs</vt:lpstr>
      <vt:lpstr>111b/d Ozone results: 2030, 2035, 2040</vt:lpstr>
      <vt:lpstr>111b/d PM2.5 results: 2030, 2035, 2040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Final EGU Rules  RIA AQ Analyses</dc:title>
  <dc:creator>Huang, Jiaoyan</dc:creator>
  <cp:lastModifiedBy>Huang, Jiaoyan</cp:lastModifiedBy>
  <cp:revision>2</cp:revision>
  <dcterms:created xsi:type="dcterms:W3CDTF">2024-02-09T21:11:27Z</dcterms:created>
  <dcterms:modified xsi:type="dcterms:W3CDTF">2024-02-16T19:21:43Z</dcterms:modified>
</cp:coreProperties>
</file>