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7" r:id="rId4"/>
    <p:sldId id="273" r:id="rId5"/>
    <p:sldId id="264" r:id="rId6"/>
    <p:sldId id="270" r:id="rId7"/>
    <p:sldId id="258" r:id="rId8"/>
    <p:sldId id="259" r:id="rId9"/>
    <p:sldId id="260" r:id="rId10"/>
    <p:sldId id="274" r:id="rId11"/>
    <p:sldId id="261" r:id="rId12"/>
    <p:sldId id="267" r:id="rId13"/>
    <p:sldId id="262" r:id="rId14"/>
    <p:sldId id="26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3690" autoAdjust="0"/>
  </p:normalViewPr>
  <p:slideViewPr>
    <p:cSldViewPr snapToGrid="0">
      <p:cViewPr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lers, Jennifer" userId="8376903e-aded-462a-8982-1a5d1e7e5894" providerId="ADAL" clId="{F8BAEE19-C625-4F04-B824-0D73DE656A44}"/>
    <pc:docChg chg="undo custSel delSld modSld">
      <pc:chgData name="Sellers, Jennifer" userId="8376903e-aded-462a-8982-1a5d1e7e5894" providerId="ADAL" clId="{F8BAEE19-C625-4F04-B824-0D73DE656A44}" dt="2024-08-06T19:42:32.143" v="73" actId="20577"/>
      <pc:docMkLst>
        <pc:docMk/>
      </pc:docMkLst>
      <pc:sldChg chg="modSp mod">
        <pc:chgData name="Sellers, Jennifer" userId="8376903e-aded-462a-8982-1a5d1e7e5894" providerId="ADAL" clId="{F8BAEE19-C625-4F04-B824-0D73DE656A44}" dt="2024-08-06T19:41:50.083" v="18" actId="20577"/>
        <pc:sldMkLst>
          <pc:docMk/>
          <pc:sldMk cId="1140463071" sldId="256"/>
        </pc:sldMkLst>
        <pc:spChg chg="mod">
          <ac:chgData name="Sellers, Jennifer" userId="8376903e-aded-462a-8982-1a5d1e7e5894" providerId="ADAL" clId="{F8BAEE19-C625-4F04-B824-0D73DE656A44}" dt="2024-08-06T19:41:50.083" v="18" actId="20577"/>
          <ac:spMkLst>
            <pc:docMk/>
            <pc:sldMk cId="1140463071" sldId="256"/>
            <ac:spMk id="3" creationId="{A6697088-E7BC-F533-A794-D7507ADD51A1}"/>
          </ac:spMkLst>
        </pc:spChg>
      </pc:sldChg>
      <pc:sldChg chg="modNotesTx">
        <pc:chgData name="Sellers, Jennifer" userId="8376903e-aded-462a-8982-1a5d1e7e5894" providerId="ADAL" clId="{F8BAEE19-C625-4F04-B824-0D73DE656A44}" dt="2024-08-06T19:38:35.611" v="4" actId="20577"/>
        <pc:sldMkLst>
          <pc:docMk/>
          <pc:sldMk cId="1561918561" sldId="261"/>
        </pc:sldMkLst>
      </pc:sldChg>
      <pc:sldChg chg="modSp mod">
        <pc:chgData name="Sellers, Jennifer" userId="8376903e-aded-462a-8982-1a5d1e7e5894" providerId="ADAL" clId="{F8BAEE19-C625-4F04-B824-0D73DE656A44}" dt="2024-08-06T19:42:32.143" v="73" actId="20577"/>
        <pc:sldMkLst>
          <pc:docMk/>
          <pc:sldMk cId="615553268" sldId="265"/>
        </pc:sldMkLst>
        <pc:spChg chg="mod">
          <ac:chgData name="Sellers, Jennifer" userId="8376903e-aded-462a-8982-1a5d1e7e5894" providerId="ADAL" clId="{F8BAEE19-C625-4F04-B824-0D73DE656A44}" dt="2024-08-06T19:42:32.143" v="73" actId="20577"/>
          <ac:spMkLst>
            <pc:docMk/>
            <pc:sldMk cId="615553268" sldId="265"/>
            <ac:spMk id="3" creationId="{68DE82AC-7DC7-3D29-CEA6-C99622C8600B}"/>
          </ac:spMkLst>
        </pc:spChg>
      </pc:sldChg>
      <pc:sldChg chg="del">
        <pc:chgData name="Sellers, Jennifer" userId="8376903e-aded-462a-8982-1a5d1e7e5894" providerId="ADAL" clId="{F8BAEE19-C625-4F04-B824-0D73DE656A44}" dt="2024-08-06T19:40:19.601" v="5" actId="2696"/>
        <pc:sldMkLst>
          <pc:docMk/>
          <pc:sldMk cId="2339518963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A9625-7B7B-423F-B9C3-FA8D8432D91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C059D-5679-4447-84C4-8C80B086B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8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2020 map matches patterns in the 2017-2019 maps.  That includes the missing tracts which are due to no/low population in those tracts.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C059D-5679-4447-84C4-8C80B086B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79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the </a:t>
            </a:r>
            <a:r>
              <a:rPr lang="en-US" dirty="0" err="1"/>
              <a:t>BenMAP</a:t>
            </a:r>
            <a:r>
              <a:rPr lang="en-US" dirty="0"/>
              <a:t> version to correct for issues related to the AQ - Post-</a:t>
            </a:r>
            <a:r>
              <a:rPr lang="en-US" dirty="0" err="1"/>
              <a:t>BenMAP</a:t>
            </a:r>
            <a:r>
              <a:rPr lang="en-US" dirty="0"/>
              <a:t> Ozone AQ from </a:t>
            </a:r>
            <a:r>
              <a:rPr lang="en-US" dirty="0" err="1"/>
              <a:t>BenMAP</a:t>
            </a:r>
            <a:r>
              <a:rPr lang="en-US" dirty="0"/>
              <a:t> version 1.5.8.31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C059D-5679-4447-84C4-8C80B086BC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0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 due to USALEEP data.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C059D-5679-4447-84C4-8C80B086BC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94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AQ and USALEEP causing differences between 2020/2019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C059D-5679-4447-84C4-8C80B086BC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1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C059D-5679-4447-84C4-8C80B086BC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1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Katsouyanni</a:t>
            </a:r>
            <a:r>
              <a:rPr lang="en-US" dirty="0"/>
              <a:t> et al. – Hospital Admissions – Similar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C059D-5679-4447-84C4-8C80B086BC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72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 due to USALEEP data.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C059D-5679-4447-84C4-8C80B086BC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9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Matches previous year comparisons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C059D-5679-4447-84C4-8C80B086BC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13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C059D-5679-4447-84C4-8C80B086BC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1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9A229-7402-52DA-9258-52F481538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8D1A7-9635-1A09-9BE4-E95480CFD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08CB2-5049-81C7-6811-64C7CA18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8A7-E9C0-4D84-ABFE-10AFADB6B12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EE27-6CFF-EE3A-24D1-CB5B2B24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E6AFD-67F7-5298-9346-C41F8845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EA7A-E7B4-491E-A0DE-533D49C5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4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FE36-92C0-218A-54A0-542EF49C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2C9C7-EC75-D11E-38DB-5036A8433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3C7EA-9A78-A4CF-FC22-4FEAB7320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8A7-E9C0-4D84-ABFE-10AFADB6B12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6C042-529F-F4E2-BD49-67A8357E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FF8EC-E5EA-374C-5915-679D4E30D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EA7A-E7B4-491E-A0DE-533D49C5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8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D01F46-1CDB-0BDE-9701-ED412FEDA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00FAF-B109-46EA-1398-BC2EA3310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455FD-4301-D167-F5E8-7DE8E356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8A7-E9C0-4D84-ABFE-10AFADB6B12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78346-47E5-6424-E0E6-E33724C1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690BE-31C9-35B4-7E9B-42F7DD2F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EA7A-E7B4-491E-A0DE-533D49C5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1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6260-2DCD-85BA-BFB5-1A981D24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07CB8-DD97-FCC5-D984-8B8314088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DE6BB-CC4C-9E8C-4F2B-47C0C591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8A7-E9C0-4D84-ABFE-10AFADB6B12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E9A61-A2D3-EAE2-09DA-876702BE2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0B3ED-2686-8139-AE14-FA7E6CC6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EA7A-E7B4-491E-A0DE-533D49C5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2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8520E-CC09-B6C4-73D5-4719109D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E3B0B-6E93-6052-B306-225D0A56D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00C1D-990B-4E2B-0001-79001895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8A7-E9C0-4D84-ABFE-10AFADB6B12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DA60E-F0DC-BC13-6AF5-A1AFFC3A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10757-FB99-5972-7F1B-A9D6FA01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EA7A-E7B4-491E-A0DE-533D49C5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9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ED45-A72D-30E3-C88F-01E1DC270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558BF-8DDC-C0EE-F7FC-73AD79299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BC82E-EE99-7EEE-F04B-5F778E3F3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66EAA-97B6-42F4-6343-53624075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8A7-E9C0-4D84-ABFE-10AFADB6B12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FEE39-5E1B-F383-222D-83C905410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751BB-DFD5-AC59-51A0-1BD676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EA7A-E7B4-491E-A0DE-533D49C5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57C31-E395-37DF-EDFA-40BBAD8A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5C18E-028D-8A62-64FC-85FADA195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C2E0A-5BFA-66EC-3A90-8F8AFF0FC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DC132-BD0C-78E8-607B-7B1911BA7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B77CD-9C2D-0452-051B-70F94AA65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26782D-8546-281D-2921-FAFDD6928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8A7-E9C0-4D84-ABFE-10AFADB6B12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A8DC0-945F-3C29-E715-106F073F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C1E42B-B6D0-E2D1-66CB-74181204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EA7A-E7B4-491E-A0DE-533D49C5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4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74A02-0101-A2B5-3DD8-3E317CAF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54FF7-4638-1C0C-5E6D-9D8259AA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8A7-E9C0-4D84-ABFE-10AFADB6B12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9F7BA-B6EF-B858-6264-4E13E923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61E06-311F-C565-AD81-49616E04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EA7A-E7B4-491E-A0DE-533D49C5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5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B9B728-5397-214C-B6E1-B4136669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8A7-E9C0-4D84-ABFE-10AFADB6B12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609D11-4985-8AE8-831D-E3449758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9FF7C-ACA9-C2BB-566F-C6CBDE64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EA7A-E7B4-491E-A0DE-533D49C5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6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E7E2-6327-7FAD-6129-875D96F5C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6B784-81A3-D712-04FB-1977F49EB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6F68B-C615-DCE6-2C04-595FA24D8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1AEBD-8093-E62D-3143-5E0B19EB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8A7-E9C0-4D84-ABFE-10AFADB6B12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58396-706A-C9C4-34CD-C0EA49AE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84D33-ACDA-55FB-FBE1-C4DDD325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EA7A-E7B4-491E-A0DE-533D49C5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D56B-37A6-D25D-B8D4-314239DF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BFFDA-96CD-F9F5-3FA4-0B7D9325C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3D974-7FDD-44CA-24DD-0DCDEF67F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4D6D3-2284-05C4-303E-EC47E3BF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58A7-E9C0-4D84-ABFE-10AFADB6B12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0F6B3-B83C-80FB-9E12-89D42F47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4D9C7-29F6-3938-6300-26E3E4F8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EA7A-E7B4-491E-A0DE-533D49C5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FDF4C-3A15-BD13-52C3-FD1BCB04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6BF39-59A5-41B3-C541-FC42EB39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35129-94B2-00AE-1B30-95B4F4F77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158A7-E9C0-4D84-ABFE-10AFADB6B12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62599-1688-616F-F954-78D1C91AA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C87EB-9B9B-5F1D-E28A-E4B58936B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FEA7A-E7B4-491E-A0DE-533D49C5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6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7A1E-80C3-AADC-B127-2604C10F7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228" y="1122363"/>
            <a:ext cx="1067065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Procedure for Quality-Assuring PM2.5 and Ozone Health Impacts Estimated for the NEXUS Tool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97088-E7BC-F533-A794-D7507ADD5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Jennifer Sellers </a:t>
            </a:r>
          </a:p>
          <a:p>
            <a:r>
              <a:rPr lang="en-US" dirty="0"/>
              <a:t>2024-08-06</a:t>
            </a:r>
          </a:p>
        </p:txBody>
      </p:sp>
    </p:spTree>
    <p:extLst>
      <p:ext uri="{BB962C8B-B14F-4D97-AF65-F5344CB8AC3E}">
        <p14:creationId xmlns:p14="http://schemas.microsoft.com/office/powerpoint/2010/main" val="114046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5ADAF3-A975-1427-73C4-D24E10675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84521"/>
            <a:ext cx="10905066" cy="52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22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E49317-16A5-FBA7-3BFF-5E62C4934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179830"/>
            <a:ext cx="10905066" cy="44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1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96D7E-01A4-3261-5153-1DE26DE19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052373"/>
            <a:ext cx="5294716" cy="275325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6B8BF61-795B-799F-0968-A330ED7B6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817" y="2045756"/>
            <a:ext cx="5294715" cy="2766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CCF738-A3F4-A5A0-DCF2-23443A321235}"/>
              </a:ext>
            </a:extLst>
          </p:cNvPr>
          <p:cNvSpPr txBox="1"/>
          <p:nvPr/>
        </p:nvSpPr>
        <p:spPr>
          <a:xfrm>
            <a:off x="4928166" y="2347546"/>
            <a:ext cx="11517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Incidence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6214F-5077-1359-DA59-5991D087E83F}"/>
              </a:ext>
            </a:extLst>
          </p:cNvPr>
          <p:cNvSpPr txBox="1"/>
          <p:nvPr/>
        </p:nvSpPr>
        <p:spPr>
          <a:xfrm>
            <a:off x="10570598" y="2347546"/>
            <a:ext cx="11517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Incidence </a:t>
            </a:r>
          </a:p>
        </p:txBody>
      </p:sp>
    </p:spTree>
    <p:extLst>
      <p:ext uri="{BB962C8B-B14F-4D97-AF65-F5344CB8AC3E}">
        <p14:creationId xmlns:p14="http://schemas.microsoft.com/office/powerpoint/2010/main" val="429392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0C9DED-D97B-F1CE-DD0E-300D05A47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466088"/>
            <a:ext cx="10905066" cy="392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8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372F8-3096-2930-639C-96B414D5F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61" y="0"/>
            <a:ext cx="10673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68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E14FD0-DE3B-E3FD-7D4B-F4DD8521B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603" y="643466"/>
            <a:ext cx="87047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1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E82AC-7DC7-3D29-CEA6-C99622C86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842"/>
            <a:ext cx="10515600" cy="5008121"/>
          </a:xfrm>
        </p:spPr>
        <p:txBody>
          <a:bodyPr>
            <a:normAutofit lnSpcReduction="10000"/>
          </a:bodyPr>
          <a:lstStyle/>
          <a:p>
            <a:pPr marL="0" marR="0">
              <a:spcBef>
                <a:spcPts val="900"/>
              </a:spcBef>
              <a:spcAft>
                <a:spcPts val="900"/>
              </a:spcAft>
            </a:pP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Purpose/Background: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This document describes the procedure we followed to quality-assure the estimated counts of PM</a:t>
            </a:r>
            <a:r>
              <a:rPr lang="en-US" sz="1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2.5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O</a:t>
            </a:r>
            <a:r>
              <a:rPr lang="en-US" sz="1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related mortality and morbidity quantified using the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BenMAP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-CE program. These results are to be imported into the NEXUS tool. The NEXUS tool is an advanced multi-pollutant screening tool currently internal to EPA.</a:t>
            </a:r>
          </a:p>
          <a:p>
            <a:pPr marL="0" marR="0">
              <a:spcBef>
                <a:spcPts val="900"/>
              </a:spcBef>
              <a:spcAft>
                <a:spcPts val="90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Each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BenMAP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-CE scenario used a consistent set of input parameters (i.e. population counts, baseline rates of death and disease and concentration-response parameters) with the exception of the air quality input files as noted below. The two key components to quality assure as follows: first we confirmed that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BenMAP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loaded the air quality surfaces correctly and second, we confirmed that the magnitude and distribution of the change in deaths/incidences per 10k agreed with the magnitude and distribution of the pollutant concentrations.</a:t>
            </a:r>
          </a:p>
          <a:p>
            <a:pPr marL="0" marR="0">
              <a:spcBef>
                <a:spcPts val="900"/>
              </a:spcBef>
              <a:spcAft>
                <a:spcPts val="900"/>
              </a:spcAft>
            </a:pP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Log: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 2024 – Updates to this process include: USALEEP tract level mortality rates, and the addition of updated long-term mortality study (Wu et. al.).</a:t>
            </a: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ER visit issues.  Pre/Post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BenMAP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AQ issues.  Differences between GUI exports and CL exports.</a:t>
            </a:r>
          </a:p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Solution: Rerun in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Benmap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version 1.5.8.31</a:t>
            </a: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Moved Rabinovitch to the morbidity file, as it was incorrectly in the mortality file in past versions.</a:t>
            </a:r>
          </a:p>
          <a:p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5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A8380-72D4-9E5B-9F6D-B7EF0E8A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Air Quality Comparison – PM</a:t>
            </a:r>
            <a:r>
              <a:rPr lang="en-US" sz="5200" kern="1200" baseline="-25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1FC23B-2795-1DE2-27E6-BBE2AD312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765" b="-3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08C88F-7114-663D-1434-0F4C2C0309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14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6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144D-9587-C214-E2B2-3891E07F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Air Quality Comparison – PM</a:t>
            </a:r>
            <a:r>
              <a:rPr lang="en-US" sz="4400" kern="1200" baseline="-25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2.5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Part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A92B3-7AE9-5B0F-5A91-2875BFD29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</a:t>
            </a:r>
            <a:r>
              <a:rPr lang="en-US" dirty="0" err="1"/>
              <a:t>BenMAP</a:t>
            </a:r>
            <a:r>
              <a:rPr lang="en-US" dirty="0"/>
              <a:t> AQ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3433C-6DDA-8B3B-DE85-E13A7F827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43" y="2602518"/>
            <a:ext cx="6169970" cy="3890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7FFB46-BA26-78B2-4542-2230EE2E5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14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DA2C84-341D-D9D6-AACE-4003C9769B33}"/>
              </a:ext>
            </a:extLst>
          </p:cNvPr>
          <p:cNvSpPr txBox="1"/>
          <p:nvPr/>
        </p:nvSpPr>
        <p:spPr>
          <a:xfrm>
            <a:off x="6719777" y="1825625"/>
            <a:ext cx="343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Post-</a:t>
            </a:r>
            <a:r>
              <a:rPr lang="en-US" sz="2800" dirty="0" err="1"/>
              <a:t>BenMAP</a:t>
            </a:r>
            <a:r>
              <a:rPr lang="en-US" sz="2800" dirty="0"/>
              <a:t> AQ</a:t>
            </a:r>
          </a:p>
        </p:txBody>
      </p:sp>
    </p:spTree>
    <p:extLst>
      <p:ext uri="{BB962C8B-B14F-4D97-AF65-F5344CB8AC3E}">
        <p14:creationId xmlns:p14="http://schemas.microsoft.com/office/powerpoint/2010/main" val="161587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224A9A-3FFC-13EE-31D6-5366998EF9A0}"/>
              </a:ext>
            </a:extLst>
          </p:cNvPr>
          <p:cNvSpPr txBox="1">
            <a:spLocks/>
          </p:cNvSpPr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200" dirty="0"/>
              <a:t>Air Quality Comparison – O</a:t>
            </a:r>
            <a:r>
              <a:rPr lang="en-US" sz="5200" baseline="-25000" dirty="0"/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2D582-4218-C387-D55A-0F45B08B9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65" y="2593442"/>
            <a:ext cx="5508438" cy="33463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DB10D2-F0BF-22B5-C291-233465377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65" y="2593442"/>
            <a:ext cx="5629070" cy="33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32296-1131-4BFF-57EC-61323CCB9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0573"/>
            <a:ext cx="5441262" cy="3620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490FA2-C4DC-9572-AA12-3A8FE02D0E60}"/>
              </a:ext>
            </a:extLst>
          </p:cNvPr>
          <p:cNvSpPr txBox="1"/>
          <p:nvPr/>
        </p:nvSpPr>
        <p:spPr>
          <a:xfrm>
            <a:off x="1119673" y="1968759"/>
            <a:ext cx="249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</a:t>
            </a:r>
            <a:r>
              <a:rPr lang="en-US" dirty="0" err="1"/>
              <a:t>BenMAP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B042E8-CBF4-DB47-DE57-388863FD15B5}"/>
              </a:ext>
            </a:extLst>
          </p:cNvPr>
          <p:cNvSpPr txBox="1">
            <a:spLocks/>
          </p:cNvSpPr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200" dirty="0"/>
              <a:t>Air Quality Comparison – O</a:t>
            </a:r>
            <a:r>
              <a:rPr lang="en-US" sz="5200" baseline="-25000" dirty="0"/>
              <a:t>3 </a:t>
            </a:r>
            <a:r>
              <a:rPr lang="en-US" sz="5200" dirty="0"/>
              <a:t>Part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887BB9-7813-664A-2C17-79ACC8ED8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046" y="2978524"/>
            <a:ext cx="584371" cy="1985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A0D9B4-0D55-6210-CC8A-625197310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271" y="2275187"/>
            <a:ext cx="5629070" cy="33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8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86890-DA2A-1118-4C4E-250B496C3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93"/>
            <a:ext cx="12192000" cy="67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4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2C8045-F73A-4AE5-17BC-2F407E926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62" y="147179"/>
            <a:ext cx="8059275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2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F744DC-6E90-4832-E4FD-7A4693624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740"/>
            <a:ext cx="12192000" cy="640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13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7235</TotalTime>
  <Words>359</Words>
  <Application>Microsoft Office PowerPoint</Application>
  <PresentationFormat>Widescreen</PresentationFormat>
  <Paragraphs>35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Office Theme</vt:lpstr>
      <vt:lpstr>Procedure for Quality-Assuring PM2.5 and Ozone Health Impacts Estimated for the NEXUS Tool</vt:lpstr>
      <vt:lpstr>PowerPoint Presentation</vt:lpstr>
      <vt:lpstr>Air Quality Comparison – PM2.5</vt:lpstr>
      <vt:lpstr>Air Quality Comparison – PM2.5 –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Sellers, Jennifer</dc:creator>
  <cp:lastModifiedBy>Sellers, Jennifer</cp:lastModifiedBy>
  <cp:revision>3</cp:revision>
  <dcterms:created xsi:type="dcterms:W3CDTF">2024-05-13T14:39:45Z</dcterms:created>
  <dcterms:modified xsi:type="dcterms:W3CDTF">2024-08-06T19:42:53Z</dcterms:modified>
</cp:coreProperties>
</file>