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256" r:id="rId2"/>
    <p:sldId id="259" r:id="rId3"/>
    <p:sldId id="263" r:id="rId4"/>
    <p:sldId id="262" r:id="rId5"/>
    <p:sldId id="264" r:id="rId6"/>
    <p:sldId id="265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8" Type="http://schemas.openxmlformats.org/officeDocument/2006/relationships/slide" Target="slides/slide7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7" Type="http://schemas.openxmlformats.org/officeDocument/2006/relationships/slide" Target="slides/slide6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interSettings" Target="printerSettings/printerSettings1.bin"/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56C98-7571-3A43-B1B0-6729DABF328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42C5A-4B96-4942-A2D0-7FBF1EAAF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0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this? That’s right! This is ketchup!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42C5A-4B96-4942-A2D0-7FBF1EAAFE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6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are these? </a:t>
            </a:r>
            <a:r>
              <a:rPr lang="en-US" dirty="0" smtClean="0"/>
              <a:t>These</a:t>
            </a:r>
            <a:r>
              <a:rPr lang="en-US" baseline="0" dirty="0" smtClean="0"/>
              <a:t> are tomato seeds! These little guys are the reason we all have ketchup!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42C5A-4B96-4942-A2D0-7FBF1EAAFE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4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The plant</a:t>
            </a:r>
            <a:r>
              <a:rPr lang="en-US" baseline="0" dirty="0" smtClean="0"/>
              <a:t> starts to grow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plant flowers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These flowers turn into tomatoes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tomatoes are ripe for the picking!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42C5A-4B96-4942-A2D0-7FBF1EAAFE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09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Plants need lots of sunlight, clean soil, pure water, and fresh air in order to grow!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42C5A-4B96-4942-A2D0-7FBF1EAAFE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9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1502" y="2661398"/>
            <a:ext cx="3886200" cy="15240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tx1">
                    <a:lumMod val="95000"/>
                  </a:schemeClr>
                </a:solidFill>
                <a:latin typeface="Arial Black"/>
                <a:cs typeface="Arial Black"/>
              </a:rPr>
              <a:t>All About FOOD!</a:t>
            </a:r>
            <a:endParaRPr lang="en-US" sz="6600" dirty="0">
              <a:solidFill>
                <a:schemeClr val="tx1">
                  <a:lumMod val="95000"/>
                </a:schemeClr>
              </a:solidFill>
              <a:latin typeface="Arial Black"/>
              <a:cs typeface="Arial Black"/>
            </a:endParaRPr>
          </a:p>
        </p:txBody>
      </p:sp>
      <p:pic>
        <p:nvPicPr>
          <p:cNvPr id="6" name="Picture 5" descr="fresh_f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8" y="1354556"/>
            <a:ext cx="4717755" cy="3130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99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What is this?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7" name="Picture 6" descr="1280-2-liquiglide-ketchup-bott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1546238"/>
            <a:ext cx="8247687" cy="463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978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What is this?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5" name="Picture 4" descr="tomato-seeds-with-seed-co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00" y="1546238"/>
            <a:ext cx="6159720" cy="4690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8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Where ketchup comes from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3" name="Picture 2" descr="tomato-plant-dee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4" y="1587855"/>
            <a:ext cx="3005429" cy="225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Tomato Flow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52" y="1595530"/>
            <a:ext cx="3089556" cy="2278547"/>
          </a:xfrm>
          <a:prstGeom prst="rect">
            <a:avLst/>
          </a:prstGeom>
        </p:spPr>
      </p:pic>
      <p:pic>
        <p:nvPicPr>
          <p:cNvPr id="5" name="Picture 4" descr="ur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53" y="4368016"/>
            <a:ext cx="3089556" cy="2055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tock-footage-farmer-working-in-the-greenhouse-picking-tomat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8" y="4368015"/>
            <a:ext cx="3671356" cy="2055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 rot="20814684">
            <a:off x="4018303" y="2459476"/>
            <a:ext cx="1123750" cy="5304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582308" y="3873328"/>
            <a:ext cx="1123750" cy="5304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1152845">
            <a:off x="4170703" y="5216029"/>
            <a:ext cx="1123750" cy="5304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6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Where ketchup comes from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5" name="Picture 4" descr="did-someone-say-tomato-pill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21" y="1536807"/>
            <a:ext cx="3231550" cy="323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280-2-liquiglide-ketchup-bott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22" y="3797320"/>
            <a:ext cx="4983984" cy="2803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 rot="1940351">
            <a:off x="3311937" y="3797320"/>
            <a:ext cx="1446962" cy="9710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6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What does a plant need?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5" name="Picture 4" descr="sunlight-422710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1580987"/>
            <a:ext cx="3874646" cy="2411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HandsInSoi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784" y="1580987"/>
            <a:ext cx="3529914" cy="2411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Water_drop_impact_on_a_water-surface_-_(1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4208184"/>
            <a:ext cx="3874646" cy="2351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Female-Taking-A-Deep-Breath-Outsid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784" y="4208185"/>
            <a:ext cx="3529914" cy="2351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90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2F2F2"/>
                </a:solidFill>
                <a:latin typeface="Arial Black"/>
                <a:cs typeface="Arial Black"/>
              </a:rPr>
              <a:t>Today’s Lesson!</a:t>
            </a:r>
            <a:endParaRPr lang="en-US" dirty="0">
              <a:solidFill>
                <a:srgbClr val="F2F2F2"/>
              </a:solidFill>
              <a:latin typeface="Arial Black"/>
              <a:cs typeface="Arial Black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00200"/>
            <a:ext cx="2781300" cy="394567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F2F2F2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2F2F2"/>
                </a:solidFill>
                <a:latin typeface="Arial Black"/>
                <a:cs typeface="Arial Black"/>
              </a:rPr>
              <a:t>All of our favorite foods depend on a healthy planet!</a:t>
            </a:r>
            <a:endParaRPr lang="en-US" sz="4000" dirty="0">
              <a:solidFill>
                <a:srgbClr val="F2F2F2"/>
              </a:solidFill>
              <a:latin typeface="Arial Black"/>
              <a:cs typeface="Arial Black"/>
            </a:endParaRPr>
          </a:p>
        </p:txBody>
      </p:sp>
      <p:pic>
        <p:nvPicPr>
          <p:cNvPr id="3" name="Picture 2" descr="earth_day_2010_by_CrypticDisd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14" y="1417638"/>
            <a:ext cx="4521885" cy="4832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961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2019-11-08T13:46:23+00:00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05C23889-60F7-41FB-B5DF-9ED02413E7D9}"/>
</file>

<file path=customXml/itemProps2.xml><?xml version="1.0" encoding="utf-8"?>
<ds:datastoreItem xmlns:ds="http://schemas.openxmlformats.org/officeDocument/2006/customXml" ds:itemID="{255F69A4-0D09-4E1F-AA3B-BEC7DD54277A}"/>
</file>

<file path=customXml/itemProps3.xml><?xml version="1.0" encoding="utf-8"?>
<ds:datastoreItem xmlns:ds="http://schemas.openxmlformats.org/officeDocument/2006/customXml" ds:itemID="{34518734-2D9E-48D1-AEA6-3F63B708C764}"/>
</file>

<file path=customXml/itemProps4.xml><?xml version="1.0" encoding="utf-8"?>
<ds:datastoreItem xmlns:ds="http://schemas.openxmlformats.org/officeDocument/2006/customXml" ds:itemID="{DA3ED7FE-FD4E-4506-89C6-14A4FC26D6CB}"/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209</TotalTime>
  <Words>116</Words>
  <Application>Microsoft Macintosh PowerPoint</Application>
  <PresentationFormat>On-screen Show (4:3)</PresentationFormat>
  <Paragraphs>20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Urban Pop</vt:lpstr>
      <vt:lpstr>All About FOOD!</vt:lpstr>
      <vt:lpstr>What is this?</vt:lpstr>
      <vt:lpstr>What is this?</vt:lpstr>
      <vt:lpstr>Where ketchup comes from</vt:lpstr>
      <vt:lpstr>Where ketchup comes from</vt:lpstr>
      <vt:lpstr>What does a plant need?</vt:lpstr>
      <vt:lpstr>Today’s Lesson!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FOOD!</dc:title>
  <dc:creator>Sara Brannman</dc:creator>
  <cp:lastModifiedBy>Sara Brannman</cp:lastModifiedBy>
  <cp:revision>11</cp:revision>
  <dcterms:created xsi:type="dcterms:W3CDTF">2015-01-16T02:08:07Z</dcterms:created>
  <dcterms:modified xsi:type="dcterms:W3CDTF">2015-01-23T00:54:24Z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