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Override3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4.xml" ContentType="application/vnd.openxmlformats-officedocument.themeOverride+xml"/>
  <Override PartName="/ppt/theme/themeOverride2.xml" ContentType="application/vnd.openxmlformats-officedocument.themeOverr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6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customXml/itemProps11.xml" ContentType="application/vnd.openxmlformats-officedocument.customXmlProperties+xml"/>
  <Override PartName="/customXml/itemProps10.xml" ContentType="application/vnd.openxmlformats-officedocument.customXmlProperties+xml"/>
  <Override PartName="/customXml/itemProps9.xml" ContentType="application/vnd.openxmlformats-officedocument.customXmlProperties+xml"/>
  <Override PartName="/customXml/itemProps1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9"/>
  </p:sldMasterIdLst>
  <p:notesMasterIdLst>
    <p:notesMasterId r:id="rId17"/>
  </p:notesMasterIdLst>
  <p:sldIdLst>
    <p:sldId id="256" r:id="rId10"/>
    <p:sldId id="257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A59"/>
    <a:srgbClr val="265F92"/>
    <a:srgbClr val="0000B4"/>
    <a:srgbClr val="000099"/>
    <a:srgbClr val="2C2C84"/>
    <a:srgbClr val="333399"/>
    <a:srgbClr val="663300"/>
    <a:srgbClr val="996600"/>
    <a:srgbClr val="FFBE00"/>
    <a:srgbClr val="FF9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/>
    <p:restoredTop sz="65989"/>
  </p:normalViewPr>
  <p:slideViewPr>
    <p:cSldViewPr snapToGrid="0" snapToObjects="1">
      <p:cViewPr varScale="1">
        <p:scale>
          <a:sx n="54" d="100"/>
          <a:sy n="54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1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customXml" Target="../customXml/item1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customXml" Target="../customXml/item10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customXml" Target="../customXml/item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http://</a:t>
            </a:r>
            <a:r>
              <a:rPr lang="en-US" baseline="0" dirty="0" err="1"/>
              <a:t>cfaes.osu.edu</a:t>
            </a:r>
            <a:r>
              <a:rPr lang="en-US" baseline="0" dirty="0"/>
              <a:t>/sites/</a:t>
            </a:r>
            <a:r>
              <a:rPr lang="en-US" baseline="0" dirty="0" err="1"/>
              <a:t>cfaes_main</a:t>
            </a:r>
            <a:r>
              <a:rPr lang="en-US" baseline="0" dirty="0"/>
              <a:t>/files/site-library/site-images/news/Bee%20on%20rapeseed%20flower_0.jpg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 audio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then discuss. Play audio 2 for possible answers. Then play audio 3 to go to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4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tif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3" Type="http://schemas.openxmlformats.org/officeDocument/2006/relationships/audio" Target="../media/media3.m4a"/><Relationship Id="rId7" Type="http://schemas.openxmlformats.org/officeDocument/2006/relationships/audio" Target="../media/media5.m4a"/><Relationship Id="rId12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hemeOverride" Target="../theme/themeOverride2.xml"/><Relationship Id="rId6" Type="http://schemas.microsoft.com/office/2007/relationships/media" Target="../media/media5.m4a"/><Relationship Id="rId11" Type="http://schemas.openxmlformats.org/officeDocument/2006/relationships/image" Target="../media/image5.tiff"/><Relationship Id="rId5" Type="http://schemas.openxmlformats.org/officeDocument/2006/relationships/audio" Target="../media/media4.m4a"/><Relationship Id="rId10" Type="http://schemas.openxmlformats.org/officeDocument/2006/relationships/slideLayout" Target="../slideLayouts/slideLayout7.xml"/><Relationship Id="rId4" Type="http://schemas.microsoft.com/office/2007/relationships/media" Target="../media/media4.m4a"/><Relationship Id="rId9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audio" Target="../media/media7.m4a"/><Relationship Id="rId7" Type="http://schemas.openxmlformats.org/officeDocument/2006/relationships/audio" Target="../media/media9.m4a"/><Relationship Id="rId12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hemeOverride" Target="../theme/themeOverride3.xml"/><Relationship Id="rId6" Type="http://schemas.microsoft.com/office/2007/relationships/media" Target="../media/media9.m4a"/><Relationship Id="rId11" Type="http://schemas.openxmlformats.org/officeDocument/2006/relationships/hyperlink" Target="http://droughtmonitor.unl.edu/" TargetMode="External"/><Relationship Id="rId5" Type="http://schemas.openxmlformats.org/officeDocument/2006/relationships/audio" Target="../media/media8.m4a"/><Relationship Id="rId10" Type="http://schemas.openxmlformats.org/officeDocument/2006/relationships/image" Target="../media/image6.tiff"/><Relationship Id="rId4" Type="http://schemas.microsoft.com/office/2007/relationships/media" Target="../media/media8.m4a"/><Relationship Id="rId9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7.tiff"/><Relationship Id="rId2" Type="http://schemas.microsoft.com/office/2007/relationships/media" Target="../media/media10.m4a"/><Relationship Id="rId1" Type="http://schemas.openxmlformats.org/officeDocument/2006/relationships/themeOverride" Target="../theme/themeOverride4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8.tiff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ducation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9.jp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The Water Cycle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672" y="5940905"/>
            <a:ext cx="614680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Learn about the water cycle and the importance of conserving water.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103" y="643412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983" y="5832283"/>
            <a:ext cx="967255" cy="93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5980" b="4330"/>
          <a:stretch/>
        </p:blipFill>
        <p:spPr>
          <a:xfrm>
            <a:off x="2490" y="0"/>
            <a:ext cx="9141510" cy="441394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7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716" y="412955"/>
            <a:ext cx="8273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Do Now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8611" b="13056"/>
          <a:stretch/>
        </p:blipFill>
        <p:spPr>
          <a:xfrm>
            <a:off x="0" y="1182396"/>
            <a:ext cx="91440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" y="5944731"/>
            <a:ext cx="8648700" cy="224676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Water Cycle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Evaporation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Condensation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Precipitation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Conservation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41" y="6343650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0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716" y="412955"/>
            <a:ext cx="8273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Water Cycle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716" y="1409700"/>
            <a:ext cx="30695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Evaporation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Condensation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Precipitation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000" y="1955800"/>
            <a:ext cx="5715000" cy="49022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41" y="6267450"/>
            <a:ext cx="590550" cy="5905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4991" y="6267450"/>
            <a:ext cx="590550" cy="5905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95541" y="6267450"/>
            <a:ext cx="590550" cy="59055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86091" y="6267450"/>
            <a:ext cx="5905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1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Drought Problem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b="20040"/>
          <a:stretch/>
        </p:blipFill>
        <p:spPr>
          <a:xfrm>
            <a:off x="-4572" y="1981200"/>
            <a:ext cx="9148572" cy="487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1620" y="1506022"/>
            <a:ext cx="3072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11"/>
              </a:rPr>
              <a:t>http://droughtmonitor.unl.edu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473" y="1378460"/>
            <a:ext cx="475177" cy="47517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2912" y="1345815"/>
            <a:ext cx="562216" cy="56221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5802" y="1308643"/>
            <a:ext cx="527301" cy="5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0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90687"/>
            <a:ext cx="9144000" cy="34766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167312"/>
            <a:ext cx="812800" cy="812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7390" y="51673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1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Closure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5107"/>
            <a:ext cx="9144000" cy="535289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A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60133" y="2481635"/>
            <a:ext cx="5705440" cy="17907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06757" y="4272335"/>
            <a:ext cx="5486400" cy="12418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hlinkClick r:id="rId3"/>
              </a:rPr>
              <a:t>https://www.epa.gov/education</a:t>
            </a:r>
            <a:r>
              <a:rPr lang="en-US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164" y="5214689"/>
            <a:ext cx="725441" cy="704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14604" y="5198433"/>
            <a:ext cx="9429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2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2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566" t="3617" r="6218"/>
          <a:stretch/>
        </p:blipFill>
        <p:spPr>
          <a:xfrm>
            <a:off x="3200400" y="1186924"/>
            <a:ext cx="2899113" cy="2420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4326" y="5397831"/>
            <a:ext cx="3207268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For more information: </a:t>
            </a:r>
            <a:r>
              <a:rPr lang="en-US" sz="1350" dirty="0" err="1">
                <a:solidFill>
                  <a:schemeClr val="bg1"/>
                </a:solidFill>
              </a:rPr>
              <a:t>hanft.sally@epa.gov</a:t>
            </a:r>
            <a:r>
              <a:rPr lang="en-US" sz="1350" dirty="0">
                <a:solidFill>
                  <a:schemeClr val="bg1"/>
                </a:solidFill>
              </a:rPr>
              <a:t> or </a:t>
            </a:r>
            <a:r>
              <a:rPr lang="en-US" sz="1350" dirty="0" err="1">
                <a:solidFill>
                  <a:schemeClr val="bg1"/>
                </a:solidFill>
              </a:rPr>
              <a:t>salazar.viccy@epa.gov</a:t>
            </a:r>
            <a:r>
              <a:rPr lang="en-US" sz="1350" dirty="0"/>
              <a:t> </a:t>
            </a:r>
          </a:p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6036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SharedContentType xmlns="Microsoft.SharePoint.Taxonomy.ContentTypeSync" SourceId="29f62856-1543-49d4-a736-4569d363f533" ContentTypeId="0x0101" PreviousValue="false"/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2019-11-08T13:24:21+00:00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5126881-BCF4-4625-9554-C789D1D3EE33}"/>
</file>

<file path=customXml/itemProps11.xml><?xml version="1.0" encoding="utf-8"?>
<ds:datastoreItem xmlns:ds="http://schemas.openxmlformats.org/officeDocument/2006/customXml" ds:itemID="{8C25465E-C9F1-488F-B1BE-4D62E4332A26}"/>
</file>

<file path=customXml/itemProps12.xml><?xml version="1.0" encoding="utf-8"?>
<ds:datastoreItem xmlns:ds="http://schemas.openxmlformats.org/officeDocument/2006/customXml" ds:itemID="{81F9024F-C54C-43A1-8E45-9F71DBEDE7DE}"/>
</file>

<file path=customXml/itemProps2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FFDE0190-406B-4D5F-A44D-8A07C9518EA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AA3746B-AFD6-4012-B831-C46DE16E3FC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104</Words>
  <Application>Microsoft Office PowerPoint</Application>
  <PresentationFormat>On-screen Show (4:3)</PresentationFormat>
  <Paragraphs>39</Paragraphs>
  <Slides>7</Slides>
  <Notes>3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The Drought Problem</vt:lpstr>
      <vt:lpstr>Practice</vt:lpstr>
      <vt:lpstr>Closure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27</cp:revision>
  <dcterms:created xsi:type="dcterms:W3CDTF">2016-11-30T06:05:15Z</dcterms:created>
  <dcterms:modified xsi:type="dcterms:W3CDTF">2017-10-20T04:25:04Z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