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9" r:id="rId3"/>
    <p:sldId id="258" r:id="rId4"/>
    <p:sldId id="284" r:id="rId5"/>
    <p:sldId id="270" r:id="rId6"/>
    <p:sldId id="273" r:id="rId7"/>
    <p:sldId id="285" r:id="rId8"/>
    <p:sldId id="286" r:id="rId9"/>
    <p:sldId id="287" r:id="rId10"/>
    <p:sldId id="288" r:id="rId11"/>
    <p:sldId id="289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35" autoAdjust="0"/>
  </p:normalViewPr>
  <p:slideViewPr>
    <p:cSldViewPr>
      <p:cViewPr>
        <p:scale>
          <a:sx n="50" d="100"/>
          <a:sy n="50" d="100"/>
        </p:scale>
        <p:origin x="-1720" y="-3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43E6-AF4E-4C45-8111-6555DDD955CB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EA89-D534-44A7-9242-5B03811210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Image Source: https:https://infograph.venngage.com/p/216017/acid-rain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sources: https://www.etsy.com/listing/240126092/acid-rain-poster-it-falls-on-everyonehttp://www.waterencyclopedia.com/A-Bi/Acid-Rain.html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15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source:https</a:t>
            </a:r>
            <a:r>
              <a:rPr lang="en-US" dirty="0"/>
              <a:t>://www.haikudeck.com/acid-rain-education-presentation-Bupj5PVIgv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2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</a:t>
            </a:r>
            <a:r>
              <a:rPr lang="en-US" baseline="0" dirty="0"/>
              <a:t> Source: http://www.publishyourarticles.net/eng/question-and-answers/what-are-the-major-causes-of-water-and-air-pollution/2584/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http:http://www.slate.com/articles/health_and_science/the_green_lantern/2009/08/whatever_happened_to_acid_rain.html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Source: https://www.britannica.com/science/acid-rain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60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Image</a:t>
            </a:r>
            <a:r>
              <a:rPr lang="en-US" baseline="0" dirty="0"/>
              <a:t> Sources: http://herb.co/2016/08/10/growing-huge-buds/</a:t>
            </a:r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</a:t>
            </a:r>
            <a:r>
              <a:rPr lang="en-US" dirty="0" err="1"/>
              <a:t>Source:http</a:t>
            </a:r>
            <a:r>
              <a:rPr lang="en-US" dirty="0"/>
              <a:t>://tunza.eco-generation.org/</a:t>
            </a:r>
            <a:r>
              <a:rPr lang="en-US" dirty="0" err="1"/>
              <a:t>ambassadorReportView.jsp?viewID</a:t>
            </a:r>
            <a:r>
              <a:rPr lang="en-US" dirty="0"/>
              <a:t>=13017 </a:t>
            </a:r>
          </a:p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http://www.glogster.com/zstrangeway/acid-rain/g-6l43g428c79lnq406pu87a0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1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sources: https://www.stimson.org/content/myanmar-case-study-improving-hydropower-through-system-scale-planning, http://antarcticajournal.com/10-best-places-to-harness-solar-power/, http://www.dailytech.com/Syracuse+University+UM+Researchers+Improve+Wind+Turbine+Efficiency/article20208.htm,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6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source:https</a:t>
            </a:r>
            <a:r>
              <a:rPr lang="en-US" dirty="0"/>
              <a:t>://www.keepcalm-o-matic.co.uk/p/keep-calm-and-stop-acid-rain-8/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0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5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7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7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06F5-19A4-4D0A-A958-6219278CB416}" type="datetimeFigureOut">
              <a:rPr lang="en-US" smtClean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hyperlink" Target="http://www3.epa.gov/acidrain/education/site_students/acid_anim.html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068886"/>
            <a:ext cx="8839200" cy="1905001"/>
          </a:xfrm>
        </p:spPr>
        <p:txBody>
          <a:bodyPr>
            <a:noAutofit/>
          </a:bodyPr>
          <a:lstStyle/>
          <a:p>
            <a:pPr algn="l"/>
            <a:br>
              <a:rPr lang="en-US" sz="2400" b="1" dirty="0"/>
            </a:br>
            <a:r>
              <a:rPr lang="en-US" sz="2400" b="1" dirty="0"/>
              <a:t>4</a:t>
            </a:r>
            <a:r>
              <a:rPr lang="en-US" sz="2400" b="1" baseline="30000" dirty="0"/>
              <a:t>th</a:t>
            </a:r>
            <a:r>
              <a:rPr lang="en-US" sz="2400" b="1" dirty="0"/>
              <a:t> Grade:</a:t>
            </a:r>
            <a:br>
              <a:rPr lang="en-US" sz="6000" b="1" dirty="0"/>
            </a:br>
            <a:r>
              <a:rPr lang="en-US" sz="6000" b="1" dirty="0"/>
              <a:t>Air Pollution</a:t>
            </a: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2000" b="1" dirty="0"/>
              <a:t> To see how pollution affects the environment around us, </a:t>
            </a:r>
            <a:br>
              <a:rPr lang="en-US" sz="2000" b="1" dirty="0"/>
            </a:br>
            <a:r>
              <a:rPr lang="en-US" sz="2000" b="1" dirty="0"/>
              <a:t>and learn what we can do to help. </a:t>
            </a:r>
            <a:br>
              <a:rPr lang="en-US" sz="4800" b="1" dirty="0"/>
            </a:br>
            <a:r>
              <a:rPr lang="en-US" sz="1800" b="1" dirty="0"/>
              <a:t> </a:t>
            </a:r>
            <a:br>
              <a:rPr lang="en-US" sz="4800" b="1" dirty="0"/>
            </a:br>
            <a:br>
              <a:rPr lang="en-US" sz="1800" b="1" dirty="0"/>
            </a:b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13700" y="59346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EPA, Region 10 </a:t>
            </a:r>
            <a:r>
              <a:rPr lang="en-US" dirty="0" err="1"/>
              <a:t>EcoLearn</a:t>
            </a: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6021387"/>
            <a:ext cx="8350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6187" y="5412264"/>
            <a:ext cx="165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8000" y="50058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6195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92300"/>
            <a:ext cx="472990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1350" y="6051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4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50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6477000"/>
            <a:ext cx="16891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6172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2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4" y="203200"/>
            <a:ext cx="3865563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For more information: hanft.sally@epa.gov or salazar.viccy@epa.gov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4343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Developed by the Environmental Protection Agency</a:t>
            </a:r>
          </a:p>
          <a:p>
            <a:pPr algn="ctr"/>
            <a:r>
              <a:rPr lang="en-US" dirty="0"/>
              <a:t>With support from Department of State </a:t>
            </a:r>
          </a:p>
          <a:p>
            <a:pPr algn="ctr"/>
            <a:r>
              <a:rPr lang="en-US" dirty="0"/>
              <a:t>Virtual Students of Foreign Service Interns </a:t>
            </a:r>
          </a:p>
          <a:p>
            <a:pPr algn="ctr"/>
            <a:r>
              <a:rPr lang="en-US" dirty="0"/>
              <a:t>https://www.epa.gov/education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3396" y="324433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517899" y="3454331"/>
            <a:ext cx="2076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/>
              <a:t>EcoLearn</a:t>
            </a:r>
            <a:endParaRPr lang="en-US" sz="4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73858"/>
            <a:ext cx="9699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031163" y="5934670"/>
            <a:ext cx="1247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 EPA</a:t>
            </a:r>
          </a:p>
          <a:p>
            <a:r>
              <a:rPr lang="en-US" dirty="0"/>
              <a:t>Region 10 </a:t>
            </a:r>
          </a:p>
          <a:p>
            <a:r>
              <a:rPr lang="en-US" dirty="0" err="1"/>
              <a:t>EcoLearn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4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343400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Today you will learn…</a:t>
            </a:r>
            <a:endParaRPr lang="en-US"/>
          </a:p>
          <a:p>
            <a:r>
              <a:rPr lang="en-US" dirty="0"/>
              <a:t>About acid rain and how it affects the environment</a:t>
            </a:r>
          </a:p>
          <a:p>
            <a:r>
              <a:rPr lang="en-US" dirty="0"/>
              <a:t>What we can do to reduce the pollution that leads to acid rain 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98" y="1752600"/>
            <a:ext cx="426933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171" y="60695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31242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Acid</a:t>
            </a:r>
          </a:p>
          <a:p>
            <a:endParaRPr lang="en-US" dirty="0"/>
          </a:p>
          <a:p>
            <a:r>
              <a:rPr lang="en-US" dirty="0"/>
              <a:t>Acid rain</a:t>
            </a:r>
          </a:p>
          <a:p>
            <a:endParaRPr lang="en-US" dirty="0"/>
          </a:p>
          <a:p>
            <a:r>
              <a:rPr lang="en-US" dirty="0"/>
              <a:t>Air pollution</a:t>
            </a:r>
          </a:p>
          <a:p>
            <a:endParaRPr lang="en-US" dirty="0"/>
          </a:p>
          <a:p>
            <a:r>
              <a:rPr lang="en-US" dirty="0"/>
              <a:t>Base</a:t>
            </a:r>
          </a:p>
          <a:p>
            <a:endParaRPr lang="en-US" dirty="0"/>
          </a:p>
          <a:p>
            <a:r>
              <a:rPr lang="en-US" dirty="0"/>
              <a:t>pH</a:t>
            </a:r>
          </a:p>
          <a:p>
            <a:endParaRPr lang="en-US" dirty="0"/>
          </a:p>
          <a:p>
            <a:r>
              <a:rPr lang="en-US" dirty="0"/>
              <a:t>Erosion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58466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73715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7171" y="60520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Review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426993"/>
            <a:ext cx="1689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/>
          <a:lstStyle/>
          <a:p>
            <a:r>
              <a:rPr lang="en-US" dirty="0">
                <a:hlinkClick r:id="rId6"/>
              </a:rPr>
              <a:t>Acid Rain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15368"/>
            <a:ext cx="565680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8650" y="60332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01" y="304800"/>
            <a:ext cx="8229600" cy="1143000"/>
          </a:xfrm>
        </p:spPr>
        <p:txBody>
          <a:bodyPr/>
          <a:lstStyle/>
          <a:p>
            <a:r>
              <a:rPr lang="en-US" dirty="0"/>
              <a:t>What are acids and bases?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62236"/>
            <a:ext cx="154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23499"/>
            <a:ext cx="7855394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60177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2700"/>
            <a:ext cx="9677400" cy="1143000"/>
          </a:xfrm>
        </p:spPr>
        <p:txBody>
          <a:bodyPr/>
          <a:lstStyle/>
          <a:p>
            <a:r>
              <a:rPr lang="en-US" dirty="0"/>
              <a:t>What is acid rain?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6193"/>
            <a:ext cx="1689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2400"/>
            <a:ext cx="700279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6019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Erosion activity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6477000"/>
            <a:ext cx="16891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5" y="1752600"/>
            <a:ext cx="7420987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300" y="5702873"/>
            <a:ext cx="821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 1908                                 1969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4200" y="60844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has been done to stop acid rain?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Renewable sources of energy:</a:t>
            </a:r>
          </a:p>
          <a:p>
            <a:pPr lvl="1"/>
            <a:r>
              <a:rPr lang="en-US" dirty="0"/>
              <a:t>hydropower, wind power, and solar power. </a:t>
            </a:r>
          </a:p>
          <a:p>
            <a:pPr lvl="1"/>
            <a:r>
              <a:rPr lang="en-US" dirty="0"/>
              <a:t>Fuel-efficient cars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599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038598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779711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6891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1350" y="6121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Conserve energy by:</a:t>
            </a:r>
          </a:p>
          <a:p>
            <a:pPr lvl="1"/>
            <a:r>
              <a:rPr lang="en-US" dirty="0"/>
              <a:t> Carpooling, walking, or biking when you can!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87650"/>
            <a:ext cx="33528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8743"/>
            <a:ext cx="16891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1350" y="60523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2019-11-08T13:34:20+00:00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19A479AC-D692-4BC8-8538-EE0D7937528D}"/>
</file>

<file path=customXml/itemProps2.xml><?xml version="1.0" encoding="utf-8"?>
<ds:datastoreItem xmlns:ds="http://schemas.openxmlformats.org/officeDocument/2006/customXml" ds:itemID="{043C530E-426C-46C6-B70A-5969A681998E}"/>
</file>

<file path=customXml/itemProps3.xml><?xml version="1.0" encoding="utf-8"?>
<ds:datastoreItem xmlns:ds="http://schemas.openxmlformats.org/officeDocument/2006/customXml" ds:itemID="{05761534-A0CA-4926-ACCE-3D990A5C33D1}"/>
</file>

<file path=customXml/itemProps4.xml><?xml version="1.0" encoding="utf-8"?>
<ds:datastoreItem xmlns:ds="http://schemas.openxmlformats.org/officeDocument/2006/customXml" ds:itemID="{5CD2772E-1731-4E9E-96AE-108C1C76FC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245</Words>
  <Application>Microsoft Office PowerPoint</Application>
  <PresentationFormat>On-screen Show (4:3)</PresentationFormat>
  <Paragraphs>71</Paragraphs>
  <Slides>12</Slides>
  <Notes>11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4th Grade: Air Pollution   To see how pollution affects the environment around us,  and learn what we can do to help.     </vt:lpstr>
      <vt:lpstr>Objective</vt:lpstr>
      <vt:lpstr>Key Words</vt:lpstr>
      <vt:lpstr> Review </vt:lpstr>
      <vt:lpstr>What are acids and bases? </vt:lpstr>
      <vt:lpstr>What is acid rain?</vt:lpstr>
      <vt:lpstr>Acid Erosion activity</vt:lpstr>
      <vt:lpstr>What has been done to stop acid rain?</vt:lpstr>
      <vt:lpstr>What can you do?</vt:lpstr>
      <vt:lpstr>Practice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Grade  Food and Honey Bee Pollination</dc:title>
  <dc:creator>mary</dc:creator>
  <cp:lastModifiedBy>mary</cp:lastModifiedBy>
  <cp:revision>92</cp:revision>
  <dcterms:created xsi:type="dcterms:W3CDTF">2016-11-04T05:32:52Z</dcterms:created>
  <dcterms:modified xsi:type="dcterms:W3CDTF">2017-10-27T15:24:37Z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