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3D29-FFD4-4194-94DE-7315FB8D5F64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2CBC-5302-4928-8868-A68F638E5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1292E-DD70-4358-81EA-08BEE273CE47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1847-EB7A-4B42-BB75-0690CD1D0BB6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347F-22D2-4918-B7B5-D2AC46B60A68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3FE9-2B27-456E-B075-E634BCC59F0F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B66F-2B78-426C-9C7F-96FA767F5936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0CEC-7969-499A-A8B7-2019CE0E7327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A6C38-FD99-443C-BE5C-3B99CD406BC8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38B41-50BE-4542-8AD6-E380C4DFCE56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9B5D2-E133-4A1D-8EAB-A61F81F7CE3C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5859F-94E1-4461-9C83-FDE10C831373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DC2E0-F4CE-4C69-9FFE-8D54634C54E1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7D6AF-F722-487D-9182-0AC989674FA2}" type="datetime1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3F079C-DD43-4978-AE2D-2FF5D96383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po461@ecy.wa.gov" TargetMode="External"/><Relationship Id="rId2" Type="http://schemas.openxmlformats.org/officeDocument/2006/relationships/hyperlink" Target="mailto:jsac461@ecy.w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cy.wa.gov/programs/spills/incidents/DavyCrockett/DC%20overhead.jpg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8447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Barge Davy Crockett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Columbia River Toxics Reduction Work Group Discussion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Jim Sachet     March 8, 2011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>
                <a:solidFill>
                  <a:schemeClr val="bg1"/>
                </a:solidFill>
              </a:rPr>
              <a:pPr/>
              <a:t>1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Sachet, Ecology Spill Response, SOSC</a:t>
            </a:r>
          </a:p>
          <a:p>
            <a:pPr>
              <a:buNone/>
            </a:pPr>
            <a:r>
              <a:rPr lang="en-US" dirty="0" smtClean="0"/>
              <a:t>	360/407-6328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jsac461@ecy.wa.gov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Rebecca Post, Ecology Spill Response, Sampling Specialist</a:t>
            </a:r>
          </a:p>
          <a:p>
            <a:pPr>
              <a:buNone/>
            </a:pPr>
            <a:r>
              <a:rPr lang="en-US" dirty="0" smtClean="0"/>
              <a:t>	360/407-7114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repo461@ecy.wa.gov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Location &amp; Backgro</a:t>
            </a:r>
            <a:r>
              <a:rPr lang="en-US" dirty="0" smtClean="0"/>
              <a:t>und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66918"/>
            <a:ext cx="9144000" cy="59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>
                <a:solidFill>
                  <a:schemeClr val="bg1"/>
                </a:solidFill>
              </a:rPr>
              <a:pPr/>
              <a:t>2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pic>
        <p:nvPicPr>
          <p:cNvPr id="5122" name="Picture 2" descr="http://www.ecy.wa.gov/programs/spills/incidents/DavyCrockett/DC%20overhea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447800"/>
            <a:ext cx="7315200" cy="50958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hipfriends.gr/forum/galleryuploads/1293377486/gallery_1837_447_1688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304800"/>
            <a:ext cx="9185978" cy="629458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>
                <a:solidFill>
                  <a:schemeClr val="bg1"/>
                </a:solidFill>
              </a:rPr>
              <a:pPr/>
              <a:t>4</a:t>
            </a:fld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Mystery Sheen on CR – Jan 14</a:t>
            </a:r>
          </a:p>
          <a:p>
            <a:r>
              <a:rPr lang="en-US" dirty="0" smtClean="0"/>
              <a:t>Sheen on CR – Jan 20, 21; D Crockett source</a:t>
            </a:r>
          </a:p>
          <a:p>
            <a:r>
              <a:rPr lang="en-US" dirty="0" smtClean="0"/>
              <a:t>Sheen on CR – Jan 27, 28; D Crockett source</a:t>
            </a:r>
          </a:p>
          <a:p>
            <a:endParaRPr lang="en-US" dirty="0"/>
          </a:p>
          <a:p>
            <a:r>
              <a:rPr lang="en-US" dirty="0" smtClean="0"/>
              <a:t>Jan 27 – sheen 11 mi long, down to I-5 Bridge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Estimate of volume of discharge = 70 gal based on dimensions, time, thickness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samples from tanks, spaces, containers on the vessel</a:t>
            </a:r>
          </a:p>
          <a:p>
            <a:pPr lvl="1"/>
            <a:r>
              <a:rPr lang="en-US" dirty="0" smtClean="0"/>
              <a:t>Analysis for HCID, PCB, VOC, SVOC, Metals</a:t>
            </a:r>
          </a:p>
          <a:p>
            <a:pPr lvl="1"/>
            <a:r>
              <a:rPr lang="en-US" dirty="0" smtClean="0"/>
              <a:t>HCID indicates presence of diesel, lube oil and gasoline range hydrocarbons</a:t>
            </a:r>
          </a:p>
          <a:p>
            <a:r>
              <a:rPr lang="en-US" dirty="0" smtClean="0"/>
              <a:t>Environmental samples</a:t>
            </a:r>
          </a:p>
          <a:p>
            <a:pPr lvl="1"/>
            <a:r>
              <a:rPr lang="en-US" dirty="0" smtClean="0"/>
              <a:t>Sheen; analysis for HCID</a:t>
            </a:r>
          </a:p>
          <a:p>
            <a:pPr lvl="1"/>
            <a:r>
              <a:rPr lang="en-US" dirty="0" smtClean="0"/>
              <a:t>Sediment; analysis for HCID, PCB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Report on PCB,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samples</a:t>
            </a:r>
          </a:p>
          <a:p>
            <a:pPr lvl="1"/>
            <a:r>
              <a:rPr lang="en-US" dirty="0" smtClean="0"/>
              <a:t>Tanks in the machine space appear to be where PCBs are present, various samples show levels at &lt; 0.001 mg/kg to a high of 33 mg/kg</a:t>
            </a:r>
          </a:p>
          <a:p>
            <a:pPr lvl="1"/>
            <a:r>
              <a:rPr lang="en-US" dirty="0" smtClean="0"/>
              <a:t>Metals found in </a:t>
            </a:r>
            <a:r>
              <a:rPr lang="en-US" u="sng" dirty="0" smtClean="0"/>
              <a:t>some</a:t>
            </a:r>
            <a:r>
              <a:rPr lang="en-US" dirty="0" smtClean="0"/>
              <a:t> samples include copper, chrome, cadmium, zinc, nickel and lead</a:t>
            </a:r>
          </a:p>
          <a:p>
            <a:pPr lvl="1"/>
            <a:r>
              <a:rPr lang="en-US" dirty="0" smtClean="0"/>
              <a:t>Also found solvents in samples of oil in two small tanks; MEK and PCE</a:t>
            </a:r>
          </a:p>
          <a:p>
            <a:pPr lvl="1"/>
            <a:r>
              <a:rPr lang="en-US" dirty="0" smtClean="0"/>
              <a:t>Bunker fuel in deep tanks; No PCBs, No heavy metals, very low VOC, specific gravity 0.96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samples</a:t>
            </a:r>
          </a:p>
          <a:p>
            <a:pPr lvl="1"/>
            <a:r>
              <a:rPr lang="en-US" dirty="0" smtClean="0"/>
              <a:t>Sheen samples; HCID show diesel and lube oil discharged, also suspect some release of bunker based on behavior of sheen near vessel</a:t>
            </a:r>
          </a:p>
          <a:p>
            <a:pPr lvl="1"/>
            <a:r>
              <a:rPr lang="en-US" dirty="0" smtClean="0"/>
              <a:t>Sheen samples not sufficient to run for PCB</a:t>
            </a:r>
          </a:p>
          <a:p>
            <a:pPr lvl="1"/>
            <a:r>
              <a:rPr lang="en-US" dirty="0" smtClean="0"/>
              <a:t> Sediment samples near vessel; 6 samples with 1 sample showing detect for PCB (0.0636 mg/kg)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079C-DD43-4978-AE2D-2FF5D96383DA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Coordination and Organization</a:t>
            </a:r>
          </a:p>
          <a:p>
            <a:r>
              <a:rPr lang="en-US" dirty="0" smtClean="0"/>
              <a:t>Geographic Response Plans</a:t>
            </a:r>
          </a:p>
          <a:p>
            <a:r>
              <a:rPr lang="en-US" dirty="0" smtClean="0"/>
              <a:t>Spill Response Plan, Resources, Targets for recovery &amp; storage</a:t>
            </a:r>
          </a:p>
          <a:p>
            <a:r>
              <a:rPr lang="en-US" dirty="0" smtClean="0"/>
              <a:t>Outreach to Stakeholders &amp; Public</a:t>
            </a:r>
          </a:p>
          <a:p>
            <a:r>
              <a:rPr lang="en-US" dirty="0" smtClean="0"/>
              <a:t>Budget &amp; Funding</a:t>
            </a:r>
          </a:p>
          <a:p>
            <a:r>
              <a:rPr lang="en-US" dirty="0" smtClean="0"/>
              <a:t>Investigation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92875"/>
            <a:ext cx="762000" cy="365125"/>
          </a:xfrm>
        </p:spPr>
        <p:txBody>
          <a:bodyPr/>
          <a:lstStyle/>
          <a:p>
            <a:fld id="{F53F079C-DD43-4978-AE2D-2FF5D96383DA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307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Barge Davy Crockett Response</vt:lpstr>
      <vt:lpstr>Location &amp; Background</vt:lpstr>
      <vt:lpstr>Status</vt:lpstr>
      <vt:lpstr>Slide 4</vt:lpstr>
      <vt:lpstr>Incident Summary</vt:lpstr>
      <vt:lpstr>Sampling Results</vt:lpstr>
      <vt:lpstr>Preliminary Report on PCB, Metals</vt:lpstr>
      <vt:lpstr>Slide 8</vt:lpstr>
      <vt:lpstr>What Else?</vt:lpstr>
      <vt:lpstr>Questions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Barge Davy Crockett Response</dc:title>
  <dc:creator>Jim Sachet</dc:creator>
  <cp:lastModifiedBy> </cp:lastModifiedBy>
  <cp:revision>6</cp:revision>
  <dcterms:created xsi:type="dcterms:W3CDTF">2011-03-08T15:11:50Z</dcterms:created>
  <dcterms:modified xsi:type="dcterms:W3CDTF">2011-03-08T16:07:46Z</dcterms:modified>
</cp:coreProperties>
</file>