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0" r:id="rId3"/>
    <p:sldMasterId id="2147483686" r:id="rId4"/>
  </p:sldMasterIdLst>
  <p:notesMasterIdLst>
    <p:notesMasterId r:id="rId29"/>
  </p:notesMasterIdLst>
  <p:sldIdLst>
    <p:sldId id="256" r:id="rId5"/>
    <p:sldId id="259" r:id="rId6"/>
    <p:sldId id="278" r:id="rId7"/>
    <p:sldId id="258" r:id="rId8"/>
    <p:sldId id="283" r:id="rId9"/>
    <p:sldId id="262" r:id="rId10"/>
    <p:sldId id="277" r:id="rId11"/>
    <p:sldId id="282" r:id="rId12"/>
    <p:sldId id="261" r:id="rId13"/>
    <p:sldId id="281" r:id="rId14"/>
    <p:sldId id="284" r:id="rId15"/>
    <p:sldId id="263" r:id="rId16"/>
    <p:sldId id="264" r:id="rId17"/>
    <p:sldId id="265" r:id="rId18"/>
    <p:sldId id="266" r:id="rId19"/>
    <p:sldId id="267" r:id="rId20"/>
    <p:sldId id="268" r:id="rId21"/>
    <p:sldId id="269" r:id="rId22"/>
    <p:sldId id="270" r:id="rId23"/>
    <p:sldId id="271" r:id="rId24"/>
    <p:sldId id="272" r:id="rId25"/>
    <p:sldId id="273" r:id="rId26"/>
    <p:sldId id="279" r:id="rId27"/>
    <p:sldId id="280" r:id="rId28"/>
  </p:sldIdLst>
  <p:sldSz cx="9144000" cy="6858000" type="screen4x3"/>
  <p:notesSz cx="6858000" cy="9144000"/>
  <p:defaultText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62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001F5-F81A-004D-B517-EFB1615D6835}" type="doc">
      <dgm:prSet loTypeId="urn:microsoft.com/office/officeart/2005/8/layout/hierarchy1" loCatId="" qsTypeId="urn:microsoft.com/office/officeart/2005/8/quickstyle/simple3" qsCatId="simple" csTypeId="urn:microsoft.com/office/officeart/2005/8/colors/accent1_2" csCatId="accent1" phldr="1"/>
      <dgm:spPr/>
      <dgm:t>
        <a:bodyPr/>
        <a:lstStyle/>
        <a:p>
          <a:endParaRPr lang="en-US"/>
        </a:p>
      </dgm:t>
    </dgm:pt>
    <dgm:pt modelId="{DC21DF00-F3D8-B546-AF70-E4BB0DF25324}">
      <dgm:prSet phldrT="[Text]" custT="1"/>
      <dgm:spPr/>
      <dgm:t>
        <a:bodyPr/>
        <a:lstStyle/>
        <a:p>
          <a:r>
            <a:rPr lang="en-US" sz="1200" dirty="0" smtClean="0"/>
            <a:t>Is there sufficient environmental monitoring data?</a:t>
          </a:r>
          <a:endParaRPr lang="en-US" sz="1200" dirty="0"/>
        </a:p>
      </dgm:t>
    </dgm:pt>
    <dgm:pt modelId="{8E504B20-D2A9-574B-B038-80E25C3929C2}" type="parTrans" cxnId="{0B188B92-7D82-5A47-8717-EEC63E50443B}">
      <dgm:prSet/>
      <dgm:spPr/>
      <dgm:t>
        <a:bodyPr/>
        <a:lstStyle/>
        <a:p>
          <a:endParaRPr lang="en-US"/>
        </a:p>
      </dgm:t>
    </dgm:pt>
    <dgm:pt modelId="{FA2A3122-9F1C-2B45-A31A-2C4C8C188448}" type="sibTrans" cxnId="{0B188B92-7D82-5A47-8717-EEC63E50443B}">
      <dgm:prSet/>
      <dgm:spPr/>
      <dgm:t>
        <a:bodyPr/>
        <a:lstStyle/>
        <a:p>
          <a:endParaRPr lang="en-US"/>
        </a:p>
      </dgm:t>
    </dgm:pt>
    <dgm:pt modelId="{C86EA061-B681-CD46-9980-DB2A3F14053D}">
      <dgm:prSet phldrT="[Text]" custT="1"/>
      <dgm:spPr/>
      <dgm:t>
        <a:bodyPr/>
        <a:lstStyle/>
        <a:p>
          <a:r>
            <a:rPr lang="en-US" sz="1200" dirty="0" smtClean="0"/>
            <a:t>Does the environmental monitoring data suggest risk?</a:t>
          </a:r>
          <a:endParaRPr lang="en-US" sz="1200" dirty="0"/>
        </a:p>
      </dgm:t>
    </dgm:pt>
    <dgm:pt modelId="{76F8502E-039B-1645-96C2-6394307DCDBA}" type="parTrans" cxnId="{482FF3F8-C3EF-A54E-8BB6-2F8C02CDF675}">
      <dgm:prSet/>
      <dgm:spPr/>
      <dgm:t>
        <a:bodyPr/>
        <a:lstStyle/>
        <a:p>
          <a:endParaRPr lang="en-US"/>
        </a:p>
      </dgm:t>
    </dgm:pt>
    <dgm:pt modelId="{26554890-024D-5C4D-9283-CE93179EB1C6}" type="sibTrans" cxnId="{482FF3F8-C3EF-A54E-8BB6-2F8C02CDF675}">
      <dgm:prSet/>
      <dgm:spPr/>
      <dgm:t>
        <a:bodyPr/>
        <a:lstStyle/>
        <a:p>
          <a:endParaRPr lang="en-US"/>
        </a:p>
      </dgm:t>
    </dgm:pt>
    <dgm:pt modelId="{E60EFED6-08B2-134B-B4C3-10FF2BC71464}">
      <dgm:prSet phldrT="[Text]"/>
      <dgm:spPr/>
      <dgm:t>
        <a:bodyPr/>
        <a:lstStyle/>
        <a:p>
          <a:r>
            <a:rPr lang="en-US" u="sng" dirty="0" smtClean="0"/>
            <a:t>CATEGORY 3</a:t>
          </a:r>
        </a:p>
        <a:p>
          <a:r>
            <a:rPr lang="en-US" dirty="0" smtClean="0"/>
            <a:t>Perform a rigorous effect assessment</a:t>
          </a:r>
          <a:endParaRPr lang="en-US" dirty="0"/>
        </a:p>
      </dgm:t>
    </dgm:pt>
    <dgm:pt modelId="{4BDE0FB8-3E73-2946-B929-149633265E5C}" type="parTrans" cxnId="{BCD8F0D1-0502-634C-B41F-805DF549F337}">
      <dgm:prSet/>
      <dgm:spPr/>
      <dgm:t>
        <a:bodyPr/>
        <a:lstStyle/>
        <a:p>
          <a:endParaRPr lang="en-US"/>
        </a:p>
      </dgm:t>
    </dgm:pt>
    <dgm:pt modelId="{FFDCDE79-8787-CE45-9877-48A83A01C46E}" type="sibTrans" cxnId="{BCD8F0D1-0502-634C-B41F-805DF549F337}">
      <dgm:prSet/>
      <dgm:spPr/>
      <dgm:t>
        <a:bodyPr/>
        <a:lstStyle/>
        <a:p>
          <a:endParaRPr lang="en-US"/>
        </a:p>
      </dgm:t>
    </dgm:pt>
    <dgm:pt modelId="{8FC1E551-D2CA-D848-89BF-CBFBE05A3F58}">
      <dgm:prSet phldrT="[Text]"/>
      <dgm:spPr/>
      <dgm:t>
        <a:bodyPr/>
        <a:lstStyle/>
        <a:p>
          <a:r>
            <a:rPr lang="en-US" dirty="0" smtClean="0"/>
            <a:t>Is Level of Quantification less than </a:t>
          </a:r>
          <a:br>
            <a:rPr lang="en-US" dirty="0" smtClean="0"/>
          </a:br>
          <a:r>
            <a:rPr lang="en-US" dirty="0" smtClean="0"/>
            <a:t>PNEC?</a:t>
          </a:r>
          <a:endParaRPr lang="en-US" dirty="0"/>
        </a:p>
      </dgm:t>
    </dgm:pt>
    <dgm:pt modelId="{0AC01885-A9D2-8249-9EB9-C43F06FB1159}" type="parTrans" cxnId="{6DCEDF03-11E2-E74B-8A30-B492D1BC5CF2}">
      <dgm:prSet/>
      <dgm:spPr/>
      <dgm:t>
        <a:bodyPr/>
        <a:lstStyle/>
        <a:p>
          <a:endParaRPr lang="en-US"/>
        </a:p>
      </dgm:t>
    </dgm:pt>
    <dgm:pt modelId="{178322D7-1F8F-F04D-B4E3-07CCF4F3E722}" type="sibTrans" cxnId="{6DCEDF03-11E2-E74B-8A30-B492D1BC5CF2}">
      <dgm:prSet/>
      <dgm:spPr/>
      <dgm:t>
        <a:bodyPr/>
        <a:lstStyle/>
        <a:p>
          <a:endParaRPr lang="en-US"/>
        </a:p>
      </dgm:t>
    </dgm:pt>
    <dgm:pt modelId="{0E7A400B-952C-4E49-9FBA-C49545D61AC4}">
      <dgm:prSet phldrT="[Text]"/>
      <dgm:spPr/>
      <dgm:t>
        <a:bodyPr/>
        <a:lstStyle/>
        <a:p>
          <a:r>
            <a:rPr lang="en-US" u="sng" dirty="0" smtClean="0"/>
            <a:t>CATEGORY 4</a:t>
          </a:r>
        </a:p>
        <a:p>
          <a:r>
            <a:rPr lang="en-US" dirty="0" smtClean="0"/>
            <a:t>Develop Analytical Methods</a:t>
          </a:r>
          <a:endParaRPr lang="en-US" dirty="0"/>
        </a:p>
      </dgm:t>
    </dgm:pt>
    <dgm:pt modelId="{1C237E33-D407-2842-A080-3C4B57ECA7D5}" type="parTrans" cxnId="{D5C5C4DB-6BBA-6B48-872F-AAE4D0FF9300}">
      <dgm:prSet/>
      <dgm:spPr/>
      <dgm:t>
        <a:bodyPr/>
        <a:lstStyle/>
        <a:p>
          <a:endParaRPr lang="en-US"/>
        </a:p>
      </dgm:t>
    </dgm:pt>
    <dgm:pt modelId="{8A8039FA-4790-5549-97F3-EC413E2D29D6}" type="sibTrans" cxnId="{D5C5C4DB-6BBA-6B48-872F-AAE4D0FF9300}">
      <dgm:prSet/>
      <dgm:spPr/>
      <dgm:t>
        <a:bodyPr/>
        <a:lstStyle/>
        <a:p>
          <a:endParaRPr lang="en-US"/>
        </a:p>
      </dgm:t>
    </dgm:pt>
    <dgm:pt modelId="{F90A8994-3C5E-1B4E-80CF-83F97B17164F}">
      <dgm:prSet custT="1"/>
      <dgm:spPr/>
      <dgm:t>
        <a:bodyPr/>
        <a:lstStyle/>
        <a:p>
          <a:r>
            <a:rPr lang="en-US" sz="1200" u="sng" dirty="0" smtClean="0"/>
            <a:t>CATEGORY 1</a:t>
          </a:r>
        </a:p>
        <a:p>
          <a:r>
            <a:rPr lang="en-US" sz="1200" dirty="0" smtClean="0"/>
            <a:t>Derivation of Water Quality Standards</a:t>
          </a:r>
        </a:p>
        <a:p>
          <a:r>
            <a:rPr lang="en-US" sz="1200" dirty="0" smtClean="0"/>
            <a:t>Inclusion in Monitoring Program</a:t>
          </a:r>
          <a:endParaRPr lang="en-US" sz="1200" dirty="0"/>
        </a:p>
      </dgm:t>
    </dgm:pt>
    <dgm:pt modelId="{5AE39E96-13B8-7C4E-9DB4-B1CB6B22FA27}" type="parTrans" cxnId="{71E0E780-8D8E-8743-8638-C8671A3CC66C}">
      <dgm:prSet/>
      <dgm:spPr/>
      <dgm:t>
        <a:bodyPr/>
        <a:lstStyle/>
        <a:p>
          <a:endParaRPr lang="en-US"/>
        </a:p>
      </dgm:t>
    </dgm:pt>
    <dgm:pt modelId="{6D968F6D-F190-9A45-850A-8F6DB70027FF}" type="sibTrans" cxnId="{71E0E780-8D8E-8743-8638-C8671A3CC66C}">
      <dgm:prSet/>
      <dgm:spPr/>
      <dgm:t>
        <a:bodyPr/>
        <a:lstStyle/>
        <a:p>
          <a:endParaRPr lang="en-US"/>
        </a:p>
      </dgm:t>
    </dgm:pt>
    <dgm:pt modelId="{504DBE72-1C4E-C545-B232-7F1FD131A9BF}">
      <dgm:prSet/>
      <dgm:spPr/>
      <dgm:t>
        <a:bodyPr/>
        <a:lstStyle/>
        <a:p>
          <a:r>
            <a:rPr lang="en-US" u="sng" dirty="0" smtClean="0"/>
            <a:t>CATEGORY 6</a:t>
          </a:r>
        </a:p>
        <a:p>
          <a:r>
            <a:rPr lang="en-US" dirty="0" smtClean="0"/>
            <a:t>No Predicted Impacts</a:t>
          </a:r>
          <a:br>
            <a:rPr lang="en-US" dirty="0" smtClean="0"/>
          </a:br>
          <a:r>
            <a:rPr lang="en-US" dirty="0" smtClean="0"/>
            <a:t>Remove from Monitoring</a:t>
          </a:r>
          <a:endParaRPr lang="en-US" dirty="0"/>
        </a:p>
      </dgm:t>
    </dgm:pt>
    <dgm:pt modelId="{48C1B460-7996-A546-A3EB-1BF82A4C69D8}" type="parTrans" cxnId="{6D571388-5B1F-9142-BEC2-DC3D91B46DFC}">
      <dgm:prSet/>
      <dgm:spPr/>
      <dgm:t>
        <a:bodyPr/>
        <a:lstStyle/>
        <a:p>
          <a:endParaRPr lang="en-US"/>
        </a:p>
      </dgm:t>
    </dgm:pt>
    <dgm:pt modelId="{0009282F-ED20-294D-8C0C-76A60BA206AC}" type="sibTrans" cxnId="{6D571388-5B1F-9142-BEC2-DC3D91B46DFC}">
      <dgm:prSet/>
      <dgm:spPr/>
      <dgm:t>
        <a:bodyPr/>
        <a:lstStyle/>
        <a:p>
          <a:endParaRPr lang="en-US"/>
        </a:p>
      </dgm:t>
    </dgm:pt>
    <dgm:pt modelId="{02D9FF17-0F6B-8249-B979-BB3E1411B9DC}">
      <dgm:prSet/>
      <dgm:spPr/>
      <dgm:t>
        <a:bodyPr/>
        <a:lstStyle/>
        <a:p>
          <a:r>
            <a:rPr lang="en-US" dirty="0" smtClean="0"/>
            <a:t>Is there sufficient effects data?</a:t>
          </a:r>
          <a:endParaRPr lang="en-US" dirty="0"/>
        </a:p>
      </dgm:t>
    </dgm:pt>
    <dgm:pt modelId="{68A9AF58-38E0-B842-A5B9-29D0B304CC92}" type="parTrans" cxnId="{B6B91789-3DE4-554E-8F36-5D849D03DDD2}">
      <dgm:prSet/>
      <dgm:spPr/>
      <dgm:t>
        <a:bodyPr/>
        <a:lstStyle/>
        <a:p>
          <a:endParaRPr lang="en-US"/>
        </a:p>
      </dgm:t>
    </dgm:pt>
    <dgm:pt modelId="{E78BD8DE-4A64-5843-B60B-0CAB62B88C99}" type="sibTrans" cxnId="{B6B91789-3DE4-554E-8F36-5D849D03DDD2}">
      <dgm:prSet/>
      <dgm:spPr/>
      <dgm:t>
        <a:bodyPr/>
        <a:lstStyle/>
        <a:p>
          <a:endParaRPr lang="en-US"/>
        </a:p>
      </dgm:t>
    </dgm:pt>
    <dgm:pt modelId="{FBA20085-EE6B-A743-BB28-9E357A62C9FC}">
      <dgm:prSet phldrT="[Text]" custT="1"/>
      <dgm:spPr/>
      <dgm:t>
        <a:bodyPr/>
        <a:lstStyle/>
        <a:p>
          <a:r>
            <a:rPr lang="en-US" sz="1200" dirty="0" smtClean="0"/>
            <a:t>Is there sufficient effects data?</a:t>
          </a:r>
          <a:endParaRPr lang="en-US" sz="1200" dirty="0"/>
        </a:p>
      </dgm:t>
    </dgm:pt>
    <dgm:pt modelId="{EB8C40B0-6E44-8347-B4E0-3196C0C757E0}" type="sibTrans" cxnId="{167C0472-832D-D14D-865C-A694B77DAD24}">
      <dgm:prSet/>
      <dgm:spPr/>
      <dgm:t>
        <a:bodyPr/>
        <a:lstStyle/>
        <a:p>
          <a:endParaRPr lang="en-US"/>
        </a:p>
      </dgm:t>
    </dgm:pt>
    <dgm:pt modelId="{567F86C6-F102-2B4F-9F98-8C70AED7FAF6}" type="parTrans" cxnId="{167C0472-832D-D14D-865C-A694B77DAD24}">
      <dgm:prSet/>
      <dgm:spPr/>
      <dgm:t>
        <a:bodyPr/>
        <a:lstStyle/>
        <a:p>
          <a:endParaRPr lang="en-US"/>
        </a:p>
      </dgm:t>
    </dgm:pt>
    <dgm:pt modelId="{DCAAF976-F10F-B841-AEB3-9090BD06C0AC}">
      <dgm:prSet/>
      <dgm:spPr/>
      <dgm:t>
        <a:bodyPr/>
        <a:lstStyle/>
        <a:p>
          <a:r>
            <a:rPr lang="en-US" u="sng" dirty="0" smtClean="0"/>
            <a:t>CATEGORY 2</a:t>
          </a:r>
        </a:p>
        <a:p>
          <a:r>
            <a:rPr lang="en-US" dirty="0" smtClean="0"/>
            <a:t>Environmental Monitoring</a:t>
          </a:r>
          <a:endParaRPr lang="en-US" dirty="0"/>
        </a:p>
      </dgm:t>
    </dgm:pt>
    <dgm:pt modelId="{3EB6877B-B175-C149-8D86-768D9DDA4F10}" type="parTrans" cxnId="{83F87F8F-DCA3-0F46-A50E-0EB13068F753}">
      <dgm:prSet/>
      <dgm:spPr/>
      <dgm:t>
        <a:bodyPr/>
        <a:lstStyle/>
        <a:p>
          <a:endParaRPr lang="en-US"/>
        </a:p>
      </dgm:t>
    </dgm:pt>
    <dgm:pt modelId="{66E9A852-9262-C34E-9C20-1210CECB405C}" type="sibTrans" cxnId="{83F87F8F-DCA3-0F46-A50E-0EB13068F753}">
      <dgm:prSet/>
      <dgm:spPr/>
      <dgm:t>
        <a:bodyPr/>
        <a:lstStyle/>
        <a:p>
          <a:endParaRPr lang="en-US"/>
        </a:p>
      </dgm:t>
    </dgm:pt>
    <dgm:pt modelId="{433F4437-764C-0A4F-B1CE-C41CCA1C81CD}">
      <dgm:prSet/>
      <dgm:spPr/>
      <dgm:t>
        <a:bodyPr/>
        <a:lstStyle/>
        <a:p>
          <a:r>
            <a:rPr lang="en-US" u="sng" dirty="0" smtClean="0"/>
            <a:t>CATEGORY 5</a:t>
          </a:r>
        </a:p>
        <a:p>
          <a:r>
            <a:rPr lang="en-US" dirty="0" smtClean="0"/>
            <a:t>Hazard Assessment and Screening Study</a:t>
          </a:r>
          <a:br>
            <a:rPr lang="en-US" dirty="0" smtClean="0"/>
          </a:br>
          <a:endParaRPr lang="en-US" dirty="0"/>
        </a:p>
      </dgm:t>
    </dgm:pt>
    <dgm:pt modelId="{F05D19FE-780D-A94B-8E84-B94E371910B0}" type="parTrans" cxnId="{601AE9A9-C824-E944-87C5-420717D5E8AD}">
      <dgm:prSet/>
      <dgm:spPr/>
      <dgm:t>
        <a:bodyPr/>
        <a:lstStyle/>
        <a:p>
          <a:endParaRPr lang="en-US"/>
        </a:p>
      </dgm:t>
    </dgm:pt>
    <dgm:pt modelId="{07191C0E-7E56-D340-AA7D-565885193050}" type="sibTrans" cxnId="{601AE9A9-C824-E944-87C5-420717D5E8AD}">
      <dgm:prSet/>
      <dgm:spPr/>
      <dgm:t>
        <a:bodyPr/>
        <a:lstStyle/>
        <a:p>
          <a:endParaRPr lang="en-US"/>
        </a:p>
      </dgm:t>
    </dgm:pt>
    <dgm:pt modelId="{388A00E6-D75C-EF44-8071-95B15A1E299D}" type="pres">
      <dgm:prSet presAssocID="{755001F5-F81A-004D-B517-EFB1615D6835}" presName="hierChild1" presStyleCnt="0">
        <dgm:presLayoutVars>
          <dgm:chPref val="1"/>
          <dgm:dir/>
          <dgm:animOne val="branch"/>
          <dgm:animLvl val="lvl"/>
          <dgm:resizeHandles/>
        </dgm:presLayoutVars>
      </dgm:prSet>
      <dgm:spPr/>
      <dgm:t>
        <a:bodyPr/>
        <a:lstStyle/>
        <a:p>
          <a:endParaRPr lang="en-US"/>
        </a:p>
      </dgm:t>
    </dgm:pt>
    <dgm:pt modelId="{C47AA2E7-FAE8-CE44-B0A3-D432D05C50BF}" type="pres">
      <dgm:prSet presAssocID="{DC21DF00-F3D8-B546-AF70-E4BB0DF25324}" presName="hierRoot1" presStyleCnt="0"/>
      <dgm:spPr/>
    </dgm:pt>
    <dgm:pt modelId="{2A6E4233-0410-4E4D-9102-16AD983F410A}" type="pres">
      <dgm:prSet presAssocID="{DC21DF00-F3D8-B546-AF70-E4BB0DF25324}" presName="composite" presStyleCnt="0"/>
      <dgm:spPr/>
    </dgm:pt>
    <dgm:pt modelId="{5C0C97BC-F6FE-F14C-88AC-DD116B7B6B40}" type="pres">
      <dgm:prSet presAssocID="{DC21DF00-F3D8-B546-AF70-E4BB0DF25324}" presName="background" presStyleLbl="node0" presStyleIdx="0" presStyleCnt="1"/>
      <dgm:spPr/>
    </dgm:pt>
    <dgm:pt modelId="{B5340C8E-0828-E54F-B385-237412830CCE}" type="pres">
      <dgm:prSet presAssocID="{DC21DF00-F3D8-B546-AF70-E4BB0DF25324}" presName="text" presStyleLbl="fgAcc0" presStyleIdx="0" presStyleCnt="1">
        <dgm:presLayoutVars>
          <dgm:chPref val="3"/>
        </dgm:presLayoutVars>
      </dgm:prSet>
      <dgm:spPr/>
      <dgm:t>
        <a:bodyPr/>
        <a:lstStyle/>
        <a:p>
          <a:endParaRPr lang="en-US"/>
        </a:p>
      </dgm:t>
    </dgm:pt>
    <dgm:pt modelId="{C25BE63E-D3A4-6F49-850F-A3C8038C925D}" type="pres">
      <dgm:prSet presAssocID="{DC21DF00-F3D8-B546-AF70-E4BB0DF25324}" presName="hierChild2" presStyleCnt="0"/>
      <dgm:spPr/>
    </dgm:pt>
    <dgm:pt modelId="{77EF0EED-4A16-FC40-9776-64C623768D6F}" type="pres">
      <dgm:prSet presAssocID="{567F86C6-F102-2B4F-9F98-8C70AED7FAF6}" presName="Name10" presStyleLbl="parChTrans1D2" presStyleIdx="0" presStyleCnt="2"/>
      <dgm:spPr/>
      <dgm:t>
        <a:bodyPr/>
        <a:lstStyle/>
        <a:p>
          <a:endParaRPr lang="en-US"/>
        </a:p>
      </dgm:t>
    </dgm:pt>
    <dgm:pt modelId="{B36C283F-0496-EF4F-A9CC-65F0A213D0EB}" type="pres">
      <dgm:prSet presAssocID="{FBA20085-EE6B-A743-BB28-9E357A62C9FC}" presName="hierRoot2" presStyleCnt="0"/>
      <dgm:spPr/>
    </dgm:pt>
    <dgm:pt modelId="{D2266FA7-880E-DD44-9D59-FADAAF9FC1AD}" type="pres">
      <dgm:prSet presAssocID="{FBA20085-EE6B-A743-BB28-9E357A62C9FC}" presName="composite2" presStyleCnt="0"/>
      <dgm:spPr/>
    </dgm:pt>
    <dgm:pt modelId="{6CAF0EF6-E200-8149-B1FA-0B9912ABD599}" type="pres">
      <dgm:prSet presAssocID="{FBA20085-EE6B-A743-BB28-9E357A62C9FC}" presName="background2" presStyleLbl="node2" presStyleIdx="0" presStyleCnt="2"/>
      <dgm:spPr>
        <a:prstGeom prst="rect">
          <a:avLst/>
        </a:prstGeom>
      </dgm:spPr>
    </dgm:pt>
    <dgm:pt modelId="{151F786E-11A2-7A47-9F28-73DD641EA138}" type="pres">
      <dgm:prSet presAssocID="{FBA20085-EE6B-A743-BB28-9E357A62C9FC}" presName="text2" presStyleLbl="fgAcc2" presStyleIdx="0" presStyleCnt="2">
        <dgm:presLayoutVars>
          <dgm:chPref val="3"/>
        </dgm:presLayoutVars>
      </dgm:prSet>
      <dgm:spPr/>
      <dgm:t>
        <a:bodyPr/>
        <a:lstStyle/>
        <a:p>
          <a:endParaRPr lang="en-US"/>
        </a:p>
      </dgm:t>
    </dgm:pt>
    <dgm:pt modelId="{3E2B1AAE-3D07-4A42-BAF5-393400DEEAC1}" type="pres">
      <dgm:prSet presAssocID="{FBA20085-EE6B-A743-BB28-9E357A62C9FC}" presName="hierChild3" presStyleCnt="0"/>
      <dgm:spPr/>
    </dgm:pt>
    <dgm:pt modelId="{56391672-3DA1-CF4E-8F0B-4B7FC2CC33D9}" type="pres">
      <dgm:prSet presAssocID="{76F8502E-039B-1645-96C2-6394307DCDBA}" presName="Name17" presStyleLbl="parChTrans1D3" presStyleIdx="0" presStyleCnt="4"/>
      <dgm:spPr/>
      <dgm:t>
        <a:bodyPr/>
        <a:lstStyle/>
        <a:p>
          <a:endParaRPr lang="en-US"/>
        </a:p>
      </dgm:t>
    </dgm:pt>
    <dgm:pt modelId="{5D413BAB-F5E6-1245-A357-974271A9231C}" type="pres">
      <dgm:prSet presAssocID="{C86EA061-B681-CD46-9980-DB2A3F14053D}" presName="hierRoot3" presStyleCnt="0"/>
      <dgm:spPr/>
    </dgm:pt>
    <dgm:pt modelId="{058B56A5-5F70-8047-9C92-87B9D12572A5}" type="pres">
      <dgm:prSet presAssocID="{C86EA061-B681-CD46-9980-DB2A3F14053D}" presName="composite3" presStyleCnt="0"/>
      <dgm:spPr/>
    </dgm:pt>
    <dgm:pt modelId="{2977EB3E-1B9E-6143-A134-46A5E3021D4B}" type="pres">
      <dgm:prSet presAssocID="{C86EA061-B681-CD46-9980-DB2A3F14053D}" presName="background3" presStyleLbl="node3" presStyleIdx="0" presStyleCnt="4"/>
      <dgm:spPr/>
    </dgm:pt>
    <dgm:pt modelId="{BDAACC39-77CC-F346-AAE1-3FB60CB3E9C8}" type="pres">
      <dgm:prSet presAssocID="{C86EA061-B681-CD46-9980-DB2A3F14053D}" presName="text3" presStyleLbl="fgAcc3" presStyleIdx="0" presStyleCnt="4">
        <dgm:presLayoutVars>
          <dgm:chPref val="3"/>
        </dgm:presLayoutVars>
      </dgm:prSet>
      <dgm:spPr/>
      <dgm:t>
        <a:bodyPr/>
        <a:lstStyle/>
        <a:p>
          <a:endParaRPr lang="en-US"/>
        </a:p>
      </dgm:t>
    </dgm:pt>
    <dgm:pt modelId="{19E78EF2-228E-1D4C-8C2C-FB8C601B656A}" type="pres">
      <dgm:prSet presAssocID="{C86EA061-B681-CD46-9980-DB2A3F14053D}" presName="hierChild4" presStyleCnt="0"/>
      <dgm:spPr/>
    </dgm:pt>
    <dgm:pt modelId="{81A53498-1D17-6342-B219-0068914107F9}" type="pres">
      <dgm:prSet presAssocID="{5AE39E96-13B8-7C4E-9DB4-B1CB6B22FA27}" presName="Name23" presStyleLbl="parChTrans1D4" presStyleIdx="0" presStyleCnt="4"/>
      <dgm:spPr/>
      <dgm:t>
        <a:bodyPr/>
        <a:lstStyle/>
        <a:p>
          <a:endParaRPr lang="en-US"/>
        </a:p>
      </dgm:t>
    </dgm:pt>
    <dgm:pt modelId="{9265A1DB-90C6-6947-91A2-4B2E8811E465}" type="pres">
      <dgm:prSet presAssocID="{F90A8994-3C5E-1B4E-80CF-83F97B17164F}" presName="hierRoot4" presStyleCnt="0"/>
      <dgm:spPr/>
    </dgm:pt>
    <dgm:pt modelId="{7D2C4723-B0F2-D144-9134-AC6EC9DF0632}" type="pres">
      <dgm:prSet presAssocID="{F90A8994-3C5E-1B4E-80CF-83F97B17164F}" presName="composite4" presStyleCnt="0"/>
      <dgm:spPr/>
    </dgm:pt>
    <dgm:pt modelId="{88F771BB-DB20-1A46-BA23-2299A57375C6}" type="pres">
      <dgm:prSet presAssocID="{F90A8994-3C5E-1B4E-80CF-83F97B17164F}" presName="background4" presStyleLbl="node4" presStyleIdx="0" presStyleCnt="4"/>
      <dgm:spPr/>
    </dgm:pt>
    <dgm:pt modelId="{EEF1694F-846A-684B-9740-8CC40517B9C7}" type="pres">
      <dgm:prSet presAssocID="{F90A8994-3C5E-1B4E-80CF-83F97B17164F}" presName="text4" presStyleLbl="fgAcc4" presStyleIdx="0" presStyleCnt="4">
        <dgm:presLayoutVars>
          <dgm:chPref val="3"/>
        </dgm:presLayoutVars>
      </dgm:prSet>
      <dgm:spPr/>
      <dgm:t>
        <a:bodyPr/>
        <a:lstStyle/>
        <a:p>
          <a:endParaRPr lang="en-US"/>
        </a:p>
      </dgm:t>
    </dgm:pt>
    <dgm:pt modelId="{0E90214A-DB48-BB46-8BBC-4FFCA926DD5F}" type="pres">
      <dgm:prSet presAssocID="{F90A8994-3C5E-1B4E-80CF-83F97B17164F}" presName="hierChild5" presStyleCnt="0"/>
      <dgm:spPr/>
    </dgm:pt>
    <dgm:pt modelId="{E3833FAB-4F96-6041-8259-225A9BE0EF33}" type="pres">
      <dgm:prSet presAssocID="{48C1B460-7996-A546-A3EB-1BF82A4C69D8}" presName="Name23" presStyleLbl="parChTrans1D4" presStyleIdx="1" presStyleCnt="4"/>
      <dgm:spPr/>
      <dgm:t>
        <a:bodyPr/>
        <a:lstStyle/>
        <a:p>
          <a:endParaRPr lang="en-US"/>
        </a:p>
      </dgm:t>
    </dgm:pt>
    <dgm:pt modelId="{46B46E82-56CD-064F-958F-500B017B0FED}" type="pres">
      <dgm:prSet presAssocID="{504DBE72-1C4E-C545-B232-7F1FD131A9BF}" presName="hierRoot4" presStyleCnt="0"/>
      <dgm:spPr/>
    </dgm:pt>
    <dgm:pt modelId="{79FDF809-5333-C14F-A6AD-65E8AB07E6CD}" type="pres">
      <dgm:prSet presAssocID="{504DBE72-1C4E-C545-B232-7F1FD131A9BF}" presName="composite4" presStyleCnt="0"/>
      <dgm:spPr/>
    </dgm:pt>
    <dgm:pt modelId="{8EF2ECA2-181C-B048-A814-5DA201F042DB}" type="pres">
      <dgm:prSet presAssocID="{504DBE72-1C4E-C545-B232-7F1FD131A9BF}" presName="background4" presStyleLbl="node4" presStyleIdx="1" presStyleCnt="4"/>
      <dgm:spPr/>
    </dgm:pt>
    <dgm:pt modelId="{9B08A427-CD46-9440-846F-1918E9B7CF96}" type="pres">
      <dgm:prSet presAssocID="{504DBE72-1C4E-C545-B232-7F1FD131A9BF}" presName="text4" presStyleLbl="fgAcc4" presStyleIdx="1" presStyleCnt="4">
        <dgm:presLayoutVars>
          <dgm:chPref val="3"/>
        </dgm:presLayoutVars>
      </dgm:prSet>
      <dgm:spPr/>
      <dgm:t>
        <a:bodyPr/>
        <a:lstStyle/>
        <a:p>
          <a:endParaRPr lang="en-US"/>
        </a:p>
      </dgm:t>
    </dgm:pt>
    <dgm:pt modelId="{CBA8211F-2E36-B74C-B2D9-159D5C8FF4BE}" type="pres">
      <dgm:prSet presAssocID="{504DBE72-1C4E-C545-B232-7F1FD131A9BF}" presName="hierChild5" presStyleCnt="0"/>
      <dgm:spPr/>
    </dgm:pt>
    <dgm:pt modelId="{6E9E43C9-5A9D-944B-A53D-6CBEEA9D2BB5}" type="pres">
      <dgm:prSet presAssocID="{4BDE0FB8-3E73-2946-B929-149633265E5C}" presName="Name17" presStyleLbl="parChTrans1D3" presStyleIdx="1" presStyleCnt="4"/>
      <dgm:spPr/>
      <dgm:t>
        <a:bodyPr/>
        <a:lstStyle/>
        <a:p>
          <a:endParaRPr lang="en-US"/>
        </a:p>
      </dgm:t>
    </dgm:pt>
    <dgm:pt modelId="{1131EB18-43CC-C344-8DCE-8AE90003C4CD}" type="pres">
      <dgm:prSet presAssocID="{E60EFED6-08B2-134B-B4C3-10FF2BC71464}" presName="hierRoot3" presStyleCnt="0"/>
      <dgm:spPr/>
    </dgm:pt>
    <dgm:pt modelId="{CAC050C4-6871-EA4A-9994-A9E04356C58C}" type="pres">
      <dgm:prSet presAssocID="{E60EFED6-08B2-134B-B4C3-10FF2BC71464}" presName="composite3" presStyleCnt="0"/>
      <dgm:spPr/>
    </dgm:pt>
    <dgm:pt modelId="{407E1C9E-BF85-2445-9DF4-2DBF91612BBB}" type="pres">
      <dgm:prSet presAssocID="{E60EFED6-08B2-134B-B4C3-10FF2BC71464}" presName="background3" presStyleLbl="node3" presStyleIdx="1" presStyleCnt="4"/>
      <dgm:spPr/>
    </dgm:pt>
    <dgm:pt modelId="{F8BD7ACD-8B81-A648-9B13-CD432BC805D1}" type="pres">
      <dgm:prSet presAssocID="{E60EFED6-08B2-134B-B4C3-10FF2BC71464}" presName="text3" presStyleLbl="fgAcc3" presStyleIdx="1" presStyleCnt="4">
        <dgm:presLayoutVars>
          <dgm:chPref val="3"/>
        </dgm:presLayoutVars>
      </dgm:prSet>
      <dgm:spPr/>
      <dgm:t>
        <a:bodyPr/>
        <a:lstStyle/>
        <a:p>
          <a:endParaRPr lang="en-US"/>
        </a:p>
      </dgm:t>
    </dgm:pt>
    <dgm:pt modelId="{679E0D6D-DDC8-9F47-B33D-604BADE064EC}" type="pres">
      <dgm:prSet presAssocID="{E60EFED6-08B2-134B-B4C3-10FF2BC71464}" presName="hierChild4" presStyleCnt="0"/>
      <dgm:spPr/>
    </dgm:pt>
    <dgm:pt modelId="{4563981A-501D-194C-9277-5A7B896CACC5}" type="pres">
      <dgm:prSet presAssocID="{0AC01885-A9D2-8249-9EB9-C43F06FB1159}" presName="Name10" presStyleLbl="parChTrans1D2" presStyleIdx="1" presStyleCnt="2"/>
      <dgm:spPr/>
      <dgm:t>
        <a:bodyPr/>
        <a:lstStyle/>
        <a:p>
          <a:endParaRPr lang="en-US"/>
        </a:p>
      </dgm:t>
    </dgm:pt>
    <dgm:pt modelId="{7ACA7655-A491-FD4A-9822-CF4C4E9CF6D0}" type="pres">
      <dgm:prSet presAssocID="{8FC1E551-D2CA-D848-89BF-CBFBE05A3F58}" presName="hierRoot2" presStyleCnt="0"/>
      <dgm:spPr/>
    </dgm:pt>
    <dgm:pt modelId="{B88296C0-FA42-6E4C-A0BA-1F4A72A34F20}" type="pres">
      <dgm:prSet presAssocID="{8FC1E551-D2CA-D848-89BF-CBFBE05A3F58}" presName="composite2" presStyleCnt="0"/>
      <dgm:spPr/>
    </dgm:pt>
    <dgm:pt modelId="{2C9EFA77-D5CB-9C41-9819-0D493C4C9F9F}" type="pres">
      <dgm:prSet presAssocID="{8FC1E551-D2CA-D848-89BF-CBFBE05A3F58}" presName="background2" presStyleLbl="node2" presStyleIdx="1" presStyleCnt="2"/>
      <dgm:spPr/>
    </dgm:pt>
    <dgm:pt modelId="{8DCC62DE-0460-B143-AA36-F7AB900D38E4}" type="pres">
      <dgm:prSet presAssocID="{8FC1E551-D2CA-D848-89BF-CBFBE05A3F58}" presName="text2" presStyleLbl="fgAcc2" presStyleIdx="1" presStyleCnt="2">
        <dgm:presLayoutVars>
          <dgm:chPref val="3"/>
        </dgm:presLayoutVars>
      </dgm:prSet>
      <dgm:spPr/>
      <dgm:t>
        <a:bodyPr/>
        <a:lstStyle/>
        <a:p>
          <a:endParaRPr lang="en-US"/>
        </a:p>
      </dgm:t>
    </dgm:pt>
    <dgm:pt modelId="{B8CD4155-32C5-1447-8FC3-77BFA9707C42}" type="pres">
      <dgm:prSet presAssocID="{8FC1E551-D2CA-D848-89BF-CBFBE05A3F58}" presName="hierChild3" presStyleCnt="0"/>
      <dgm:spPr/>
    </dgm:pt>
    <dgm:pt modelId="{3B87E391-F805-4949-832B-A7B7E5CB90EE}" type="pres">
      <dgm:prSet presAssocID="{1C237E33-D407-2842-A080-3C4B57ECA7D5}" presName="Name17" presStyleLbl="parChTrans1D3" presStyleIdx="2" presStyleCnt="4"/>
      <dgm:spPr/>
      <dgm:t>
        <a:bodyPr/>
        <a:lstStyle/>
        <a:p>
          <a:endParaRPr lang="en-US"/>
        </a:p>
      </dgm:t>
    </dgm:pt>
    <dgm:pt modelId="{7E842C06-5F1A-FB4D-A75E-FDCE88381D7D}" type="pres">
      <dgm:prSet presAssocID="{0E7A400B-952C-4E49-9FBA-C49545D61AC4}" presName="hierRoot3" presStyleCnt="0"/>
      <dgm:spPr/>
    </dgm:pt>
    <dgm:pt modelId="{0A42AEC1-3002-BB41-9AE0-60E260AB5F6A}" type="pres">
      <dgm:prSet presAssocID="{0E7A400B-952C-4E49-9FBA-C49545D61AC4}" presName="composite3" presStyleCnt="0"/>
      <dgm:spPr/>
    </dgm:pt>
    <dgm:pt modelId="{05579035-F7F8-8C4F-AC56-44753310AEDF}" type="pres">
      <dgm:prSet presAssocID="{0E7A400B-952C-4E49-9FBA-C49545D61AC4}" presName="background3" presStyleLbl="node3" presStyleIdx="2" presStyleCnt="4"/>
      <dgm:spPr/>
    </dgm:pt>
    <dgm:pt modelId="{BADD749C-4F3B-A940-848F-3D7305543B91}" type="pres">
      <dgm:prSet presAssocID="{0E7A400B-952C-4E49-9FBA-C49545D61AC4}" presName="text3" presStyleLbl="fgAcc3" presStyleIdx="2" presStyleCnt="4">
        <dgm:presLayoutVars>
          <dgm:chPref val="3"/>
        </dgm:presLayoutVars>
      </dgm:prSet>
      <dgm:spPr/>
      <dgm:t>
        <a:bodyPr/>
        <a:lstStyle/>
        <a:p>
          <a:endParaRPr lang="en-US"/>
        </a:p>
      </dgm:t>
    </dgm:pt>
    <dgm:pt modelId="{2E70381F-66A4-E14D-8E83-02DFE6D11371}" type="pres">
      <dgm:prSet presAssocID="{0E7A400B-952C-4E49-9FBA-C49545D61AC4}" presName="hierChild4" presStyleCnt="0"/>
      <dgm:spPr/>
    </dgm:pt>
    <dgm:pt modelId="{061B8111-3238-8E4D-881B-CAEE75DF0424}" type="pres">
      <dgm:prSet presAssocID="{68A9AF58-38E0-B842-A5B9-29D0B304CC92}" presName="Name17" presStyleLbl="parChTrans1D3" presStyleIdx="3" presStyleCnt="4"/>
      <dgm:spPr/>
      <dgm:t>
        <a:bodyPr/>
        <a:lstStyle/>
        <a:p>
          <a:endParaRPr lang="en-US"/>
        </a:p>
      </dgm:t>
    </dgm:pt>
    <dgm:pt modelId="{FD7D8182-EAE8-E44C-8637-26DA0257F0DB}" type="pres">
      <dgm:prSet presAssocID="{02D9FF17-0F6B-8249-B979-BB3E1411B9DC}" presName="hierRoot3" presStyleCnt="0"/>
      <dgm:spPr/>
    </dgm:pt>
    <dgm:pt modelId="{25A2E202-4CFD-2847-AD76-C2AF238E6474}" type="pres">
      <dgm:prSet presAssocID="{02D9FF17-0F6B-8249-B979-BB3E1411B9DC}" presName="composite3" presStyleCnt="0"/>
      <dgm:spPr/>
    </dgm:pt>
    <dgm:pt modelId="{49AA4346-3ED7-5A47-944F-37F8C4AB0873}" type="pres">
      <dgm:prSet presAssocID="{02D9FF17-0F6B-8249-B979-BB3E1411B9DC}" presName="background3" presStyleLbl="node3" presStyleIdx="3" presStyleCnt="4"/>
      <dgm:spPr/>
    </dgm:pt>
    <dgm:pt modelId="{448474F3-B739-1D40-ABF3-D13582A4B238}" type="pres">
      <dgm:prSet presAssocID="{02D9FF17-0F6B-8249-B979-BB3E1411B9DC}" presName="text3" presStyleLbl="fgAcc3" presStyleIdx="3" presStyleCnt="4">
        <dgm:presLayoutVars>
          <dgm:chPref val="3"/>
        </dgm:presLayoutVars>
      </dgm:prSet>
      <dgm:spPr/>
      <dgm:t>
        <a:bodyPr/>
        <a:lstStyle/>
        <a:p>
          <a:endParaRPr lang="en-US"/>
        </a:p>
      </dgm:t>
    </dgm:pt>
    <dgm:pt modelId="{CCF44FE8-78B3-C345-98AF-2E249202E42C}" type="pres">
      <dgm:prSet presAssocID="{02D9FF17-0F6B-8249-B979-BB3E1411B9DC}" presName="hierChild4" presStyleCnt="0"/>
      <dgm:spPr/>
    </dgm:pt>
    <dgm:pt modelId="{8A0AD3A1-0823-994F-9EF8-3876B3EE6735}" type="pres">
      <dgm:prSet presAssocID="{3EB6877B-B175-C149-8D86-768D9DDA4F10}" presName="Name23" presStyleLbl="parChTrans1D4" presStyleIdx="2" presStyleCnt="4"/>
      <dgm:spPr/>
      <dgm:t>
        <a:bodyPr/>
        <a:lstStyle/>
        <a:p>
          <a:endParaRPr lang="en-US"/>
        </a:p>
      </dgm:t>
    </dgm:pt>
    <dgm:pt modelId="{A5474B23-D760-8949-98D0-58587EF3B446}" type="pres">
      <dgm:prSet presAssocID="{DCAAF976-F10F-B841-AEB3-9090BD06C0AC}" presName="hierRoot4" presStyleCnt="0"/>
      <dgm:spPr/>
    </dgm:pt>
    <dgm:pt modelId="{F64CC546-C2A6-2F43-9EDC-93518526E103}" type="pres">
      <dgm:prSet presAssocID="{DCAAF976-F10F-B841-AEB3-9090BD06C0AC}" presName="composite4" presStyleCnt="0"/>
      <dgm:spPr/>
    </dgm:pt>
    <dgm:pt modelId="{0C42B83F-1FEA-A34A-8872-64B2D4D47E7E}" type="pres">
      <dgm:prSet presAssocID="{DCAAF976-F10F-B841-AEB3-9090BD06C0AC}" presName="background4" presStyleLbl="node4" presStyleIdx="2" presStyleCnt="4"/>
      <dgm:spPr/>
    </dgm:pt>
    <dgm:pt modelId="{A3094E08-D50A-AA4F-BD22-2F216B6916C1}" type="pres">
      <dgm:prSet presAssocID="{DCAAF976-F10F-B841-AEB3-9090BD06C0AC}" presName="text4" presStyleLbl="fgAcc4" presStyleIdx="2" presStyleCnt="4">
        <dgm:presLayoutVars>
          <dgm:chPref val="3"/>
        </dgm:presLayoutVars>
      </dgm:prSet>
      <dgm:spPr/>
      <dgm:t>
        <a:bodyPr/>
        <a:lstStyle/>
        <a:p>
          <a:endParaRPr lang="en-US"/>
        </a:p>
      </dgm:t>
    </dgm:pt>
    <dgm:pt modelId="{2010C219-8A01-704D-8FC2-E2B243A9F84A}" type="pres">
      <dgm:prSet presAssocID="{DCAAF976-F10F-B841-AEB3-9090BD06C0AC}" presName="hierChild5" presStyleCnt="0"/>
      <dgm:spPr/>
    </dgm:pt>
    <dgm:pt modelId="{08ABC61D-FBE7-E44D-9721-8B771E93F31E}" type="pres">
      <dgm:prSet presAssocID="{F05D19FE-780D-A94B-8E84-B94E371910B0}" presName="Name23" presStyleLbl="parChTrans1D4" presStyleIdx="3" presStyleCnt="4"/>
      <dgm:spPr/>
      <dgm:t>
        <a:bodyPr/>
        <a:lstStyle/>
        <a:p>
          <a:endParaRPr lang="en-US"/>
        </a:p>
      </dgm:t>
    </dgm:pt>
    <dgm:pt modelId="{BDCCA5C5-5489-DE43-A140-A0E24B86274A}" type="pres">
      <dgm:prSet presAssocID="{433F4437-764C-0A4F-B1CE-C41CCA1C81CD}" presName="hierRoot4" presStyleCnt="0"/>
      <dgm:spPr/>
    </dgm:pt>
    <dgm:pt modelId="{935127BF-17D2-AB4E-A0B9-43A403517858}" type="pres">
      <dgm:prSet presAssocID="{433F4437-764C-0A4F-B1CE-C41CCA1C81CD}" presName="composite4" presStyleCnt="0"/>
      <dgm:spPr/>
    </dgm:pt>
    <dgm:pt modelId="{5D6A51B6-CBB9-A24D-9D7C-5B189088793B}" type="pres">
      <dgm:prSet presAssocID="{433F4437-764C-0A4F-B1CE-C41CCA1C81CD}" presName="background4" presStyleLbl="node4" presStyleIdx="3" presStyleCnt="4"/>
      <dgm:spPr/>
    </dgm:pt>
    <dgm:pt modelId="{95C04E5F-8A31-8D42-801A-418304C4DCD3}" type="pres">
      <dgm:prSet presAssocID="{433F4437-764C-0A4F-B1CE-C41CCA1C81CD}" presName="text4" presStyleLbl="fgAcc4" presStyleIdx="3" presStyleCnt="4">
        <dgm:presLayoutVars>
          <dgm:chPref val="3"/>
        </dgm:presLayoutVars>
      </dgm:prSet>
      <dgm:spPr/>
      <dgm:t>
        <a:bodyPr/>
        <a:lstStyle/>
        <a:p>
          <a:endParaRPr lang="en-US"/>
        </a:p>
      </dgm:t>
    </dgm:pt>
    <dgm:pt modelId="{8B29C29D-1B6A-B24D-B33F-DF7106EDB9C2}" type="pres">
      <dgm:prSet presAssocID="{433F4437-764C-0A4F-B1CE-C41CCA1C81CD}" presName="hierChild5" presStyleCnt="0"/>
      <dgm:spPr/>
    </dgm:pt>
  </dgm:ptLst>
  <dgm:cxnLst>
    <dgm:cxn modelId="{D719F51D-4ED8-E44D-A667-F35444F0DA6C}" type="presOf" srcId="{4BDE0FB8-3E73-2946-B929-149633265E5C}" destId="{6E9E43C9-5A9D-944B-A53D-6CBEEA9D2BB5}" srcOrd="0" destOrd="0" presId="urn:microsoft.com/office/officeart/2005/8/layout/hierarchy1"/>
    <dgm:cxn modelId="{32466A5D-ADE0-3440-BE62-6E17D73D6C91}" type="presOf" srcId="{755001F5-F81A-004D-B517-EFB1615D6835}" destId="{388A00E6-D75C-EF44-8071-95B15A1E299D}" srcOrd="0" destOrd="0" presId="urn:microsoft.com/office/officeart/2005/8/layout/hierarchy1"/>
    <dgm:cxn modelId="{B6B91789-3DE4-554E-8F36-5D849D03DDD2}" srcId="{8FC1E551-D2CA-D848-89BF-CBFBE05A3F58}" destId="{02D9FF17-0F6B-8249-B979-BB3E1411B9DC}" srcOrd="1" destOrd="0" parTransId="{68A9AF58-38E0-B842-A5B9-29D0B304CC92}" sibTransId="{E78BD8DE-4A64-5843-B60B-0CAB62B88C99}"/>
    <dgm:cxn modelId="{0B188B92-7D82-5A47-8717-EEC63E50443B}" srcId="{755001F5-F81A-004D-B517-EFB1615D6835}" destId="{DC21DF00-F3D8-B546-AF70-E4BB0DF25324}" srcOrd="0" destOrd="0" parTransId="{8E504B20-D2A9-574B-B038-80E25C3929C2}" sibTransId="{FA2A3122-9F1C-2B45-A31A-2C4C8C188448}"/>
    <dgm:cxn modelId="{601AE9A9-C824-E944-87C5-420717D5E8AD}" srcId="{02D9FF17-0F6B-8249-B979-BB3E1411B9DC}" destId="{433F4437-764C-0A4F-B1CE-C41CCA1C81CD}" srcOrd="1" destOrd="0" parTransId="{F05D19FE-780D-A94B-8E84-B94E371910B0}" sibTransId="{07191C0E-7E56-D340-AA7D-565885193050}"/>
    <dgm:cxn modelId="{482FF3F8-C3EF-A54E-8BB6-2F8C02CDF675}" srcId="{FBA20085-EE6B-A743-BB28-9E357A62C9FC}" destId="{C86EA061-B681-CD46-9980-DB2A3F14053D}" srcOrd="0" destOrd="0" parTransId="{76F8502E-039B-1645-96C2-6394307DCDBA}" sibTransId="{26554890-024D-5C4D-9283-CE93179EB1C6}"/>
    <dgm:cxn modelId="{C36C5A7D-72BC-8F4F-9FB5-CBDBAA192428}" type="presOf" srcId="{76F8502E-039B-1645-96C2-6394307DCDBA}" destId="{56391672-3DA1-CF4E-8F0B-4B7FC2CC33D9}" srcOrd="0" destOrd="0" presId="urn:microsoft.com/office/officeart/2005/8/layout/hierarchy1"/>
    <dgm:cxn modelId="{71E0E780-8D8E-8743-8638-C8671A3CC66C}" srcId="{C86EA061-B681-CD46-9980-DB2A3F14053D}" destId="{F90A8994-3C5E-1B4E-80CF-83F97B17164F}" srcOrd="0" destOrd="0" parTransId="{5AE39E96-13B8-7C4E-9DB4-B1CB6B22FA27}" sibTransId="{6D968F6D-F190-9A45-850A-8F6DB70027FF}"/>
    <dgm:cxn modelId="{E1F4217E-1A21-9242-B43C-ED251D5A404D}" type="presOf" srcId="{68A9AF58-38E0-B842-A5B9-29D0B304CC92}" destId="{061B8111-3238-8E4D-881B-CAEE75DF0424}" srcOrd="0" destOrd="0" presId="urn:microsoft.com/office/officeart/2005/8/layout/hierarchy1"/>
    <dgm:cxn modelId="{D23C2D07-BE78-5E4D-A1A6-DA4EECE8D099}" type="presOf" srcId="{8FC1E551-D2CA-D848-89BF-CBFBE05A3F58}" destId="{8DCC62DE-0460-B143-AA36-F7AB900D38E4}" srcOrd="0" destOrd="0" presId="urn:microsoft.com/office/officeart/2005/8/layout/hierarchy1"/>
    <dgm:cxn modelId="{CA4AC273-DDF6-CB4D-B527-86BC7F0CBB40}" type="presOf" srcId="{02D9FF17-0F6B-8249-B979-BB3E1411B9DC}" destId="{448474F3-B739-1D40-ABF3-D13582A4B238}" srcOrd="0" destOrd="0" presId="urn:microsoft.com/office/officeart/2005/8/layout/hierarchy1"/>
    <dgm:cxn modelId="{D48B77C4-F35D-7F41-9409-BCD6539CDB45}" type="presOf" srcId="{F05D19FE-780D-A94B-8E84-B94E371910B0}" destId="{08ABC61D-FBE7-E44D-9721-8B771E93F31E}" srcOrd="0" destOrd="0" presId="urn:microsoft.com/office/officeart/2005/8/layout/hierarchy1"/>
    <dgm:cxn modelId="{D5C5C4DB-6BBA-6B48-872F-AAE4D0FF9300}" srcId="{8FC1E551-D2CA-D848-89BF-CBFBE05A3F58}" destId="{0E7A400B-952C-4E49-9FBA-C49545D61AC4}" srcOrd="0" destOrd="0" parTransId="{1C237E33-D407-2842-A080-3C4B57ECA7D5}" sibTransId="{8A8039FA-4790-5549-97F3-EC413E2D29D6}"/>
    <dgm:cxn modelId="{96E6E640-92B6-FE47-8387-B699DC389B3A}" type="presOf" srcId="{5AE39E96-13B8-7C4E-9DB4-B1CB6B22FA27}" destId="{81A53498-1D17-6342-B219-0068914107F9}" srcOrd="0" destOrd="0" presId="urn:microsoft.com/office/officeart/2005/8/layout/hierarchy1"/>
    <dgm:cxn modelId="{D211B3A6-2E58-284A-9E8C-9D8C14A7BC4A}" type="presOf" srcId="{48C1B460-7996-A546-A3EB-1BF82A4C69D8}" destId="{E3833FAB-4F96-6041-8259-225A9BE0EF33}" srcOrd="0" destOrd="0" presId="urn:microsoft.com/office/officeart/2005/8/layout/hierarchy1"/>
    <dgm:cxn modelId="{BCD8F0D1-0502-634C-B41F-805DF549F337}" srcId="{FBA20085-EE6B-A743-BB28-9E357A62C9FC}" destId="{E60EFED6-08B2-134B-B4C3-10FF2BC71464}" srcOrd="1" destOrd="0" parTransId="{4BDE0FB8-3E73-2946-B929-149633265E5C}" sibTransId="{FFDCDE79-8787-CE45-9877-48A83A01C46E}"/>
    <dgm:cxn modelId="{EEAF76F1-A7B8-8A42-9B70-D74125D025B5}" type="presOf" srcId="{0AC01885-A9D2-8249-9EB9-C43F06FB1159}" destId="{4563981A-501D-194C-9277-5A7B896CACC5}" srcOrd="0" destOrd="0" presId="urn:microsoft.com/office/officeart/2005/8/layout/hierarchy1"/>
    <dgm:cxn modelId="{6DCEDF03-11E2-E74B-8A30-B492D1BC5CF2}" srcId="{DC21DF00-F3D8-B546-AF70-E4BB0DF25324}" destId="{8FC1E551-D2CA-D848-89BF-CBFBE05A3F58}" srcOrd="1" destOrd="0" parTransId="{0AC01885-A9D2-8249-9EB9-C43F06FB1159}" sibTransId="{178322D7-1F8F-F04D-B4E3-07CCF4F3E722}"/>
    <dgm:cxn modelId="{612E1144-5F0A-4B4C-A143-F8881871DD67}" type="presOf" srcId="{567F86C6-F102-2B4F-9F98-8C70AED7FAF6}" destId="{77EF0EED-4A16-FC40-9776-64C623768D6F}" srcOrd="0" destOrd="0" presId="urn:microsoft.com/office/officeart/2005/8/layout/hierarchy1"/>
    <dgm:cxn modelId="{42C4D392-EDCA-3C49-8C98-0284BE1AFBF0}" type="presOf" srcId="{0E7A400B-952C-4E49-9FBA-C49545D61AC4}" destId="{BADD749C-4F3B-A940-848F-3D7305543B91}" srcOrd="0" destOrd="0" presId="urn:microsoft.com/office/officeart/2005/8/layout/hierarchy1"/>
    <dgm:cxn modelId="{91F95E05-9F0F-7847-A5A7-289A9DFD8CCF}" type="presOf" srcId="{FBA20085-EE6B-A743-BB28-9E357A62C9FC}" destId="{151F786E-11A2-7A47-9F28-73DD641EA138}" srcOrd="0" destOrd="0" presId="urn:microsoft.com/office/officeart/2005/8/layout/hierarchy1"/>
    <dgm:cxn modelId="{83F87F8F-DCA3-0F46-A50E-0EB13068F753}" srcId="{02D9FF17-0F6B-8249-B979-BB3E1411B9DC}" destId="{DCAAF976-F10F-B841-AEB3-9090BD06C0AC}" srcOrd="0" destOrd="0" parTransId="{3EB6877B-B175-C149-8D86-768D9DDA4F10}" sibTransId="{66E9A852-9262-C34E-9C20-1210CECB405C}"/>
    <dgm:cxn modelId="{1FB596E6-294D-7E4A-894E-8CEE93B2EF3E}" type="presOf" srcId="{504DBE72-1C4E-C545-B232-7F1FD131A9BF}" destId="{9B08A427-CD46-9440-846F-1918E9B7CF96}" srcOrd="0" destOrd="0" presId="urn:microsoft.com/office/officeart/2005/8/layout/hierarchy1"/>
    <dgm:cxn modelId="{E009FFEC-3371-764C-A358-D4DFFFFA0BBC}" type="presOf" srcId="{DC21DF00-F3D8-B546-AF70-E4BB0DF25324}" destId="{B5340C8E-0828-E54F-B385-237412830CCE}" srcOrd="0" destOrd="0" presId="urn:microsoft.com/office/officeart/2005/8/layout/hierarchy1"/>
    <dgm:cxn modelId="{6D571388-5B1F-9142-BEC2-DC3D91B46DFC}" srcId="{C86EA061-B681-CD46-9980-DB2A3F14053D}" destId="{504DBE72-1C4E-C545-B232-7F1FD131A9BF}" srcOrd="1" destOrd="0" parTransId="{48C1B460-7996-A546-A3EB-1BF82A4C69D8}" sibTransId="{0009282F-ED20-294D-8C0C-76A60BA206AC}"/>
    <dgm:cxn modelId="{6F20F9CF-7BC4-3649-B820-C93439116B10}" type="presOf" srcId="{3EB6877B-B175-C149-8D86-768D9DDA4F10}" destId="{8A0AD3A1-0823-994F-9EF8-3876B3EE6735}" srcOrd="0" destOrd="0" presId="urn:microsoft.com/office/officeart/2005/8/layout/hierarchy1"/>
    <dgm:cxn modelId="{75DF8A17-59E4-B64C-909D-B1AB8DB7091B}" type="presOf" srcId="{C86EA061-B681-CD46-9980-DB2A3F14053D}" destId="{BDAACC39-77CC-F346-AAE1-3FB60CB3E9C8}" srcOrd="0" destOrd="0" presId="urn:microsoft.com/office/officeart/2005/8/layout/hierarchy1"/>
    <dgm:cxn modelId="{EFA76C06-AE32-0C45-B483-D11B13276E03}" type="presOf" srcId="{1C237E33-D407-2842-A080-3C4B57ECA7D5}" destId="{3B87E391-F805-4949-832B-A7B7E5CB90EE}" srcOrd="0" destOrd="0" presId="urn:microsoft.com/office/officeart/2005/8/layout/hierarchy1"/>
    <dgm:cxn modelId="{7E00772A-8D8C-8349-87CD-49A9FCC0DF6A}" type="presOf" srcId="{E60EFED6-08B2-134B-B4C3-10FF2BC71464}" destId="{F8BD7ACD-8B81-A648-9B13-CD432BC805D1}" srcOrd="0" destOrd="0" presId="urn:microsoft.com/office/officeart/2005/8/layout/hierarchy1"/>
    <dgm:cxn modelId="{54B34879-4355-4B4D-9E1F-DC68DCF424CF}" type="presOf" srcId="{433F4437-764C-0A4F-B1CE-C41CCA1C81CD}" destId="{95C04E5F-8A31-8D42-801A-418304C4DCD3}" srcOrd="0" destOrd="0" presId="urn:microsoft.com/office/officeart/2005/8/layout/hierarchy1"/>
    <dgm:cxn modelId="{167C0472-832D-D14D-865C-A694B77DAD24}" srcId="{DC21DF00-F3D8-B546-AF70-E4BB0DF25324}" destId="{FBA20085-EE6B-A743-BB28-9E357A62C9FC}" srcOrd="0" destOrd="0" parTransId="{567F86C6-F102-2B4F-9F98-8C70AED7FAF6}" sibTransId="{EB8C40B0-6E44-8347-B4E0-3196C0C757E0}"/>
    <dgm:cxn modelId="{6D57636B-48EF-1D47-A30C-F47F7BAE071A}" type="presOf" srcId="{F90A8994-3C5E-1B4E-80CF-83F97B17164F}" destId="{EEF1694F-846A-684B-9740-8CC40517B9C7}" srcOrd="0" destOrd="0" presId="urn:microsoft.com/office/officeart/2005/8/layout/hierarchy1"/>
    <dgm:cxn modelId="{1BA940AC-1847-C249-A489-8E035DA096EC}" type="presOf" srcId="{DCAAF976-F10F-B841-AEB3-9090BD06C0AC}" destId="{A3094E08-D50A-AA4F-BD22-2F216B6916C1}" srcOrd="0" destOrd="0" presId="urn:microsoft.com/office/officeart/2005/8/layout/hierarchy1"/>
    <dgm:cxn modelId="{1F49B5A2-FA4B-5F4A-98E8-5F5A7E4663D6}" type="presParOf" srcId="{388A00E6-D75C-EF44-8071-95B15A1E299D}" destId="{C47AA2E7-FAE8-CE44-B0A3-D432D05C50BF}" srcOrd="0" destOrd="0" presId="urn:microsoft.com/office/officeart/2005/8/layout/hierarchy1"/>
    <dgm:cxn modelId="{EC966A6A-B48F-8045-B978-97D8798EA434}" type="presParOf" srcId="{C47AA2E7-FAE8-CE44-B0A3-D432D05C50BF}" destId="{2A6E4233-0410-4E4D-9102-16AD983F410A}" srcOrd="0" destOrd="0" presId="urn:microsoft.com/office/officeart/2005/8/layout/hierarchy1"/>
    <dgm:cxn modelId="{AE737929-9849-7D4C-B49F-F3BB3AD13A4D}" type="presParOf" srcId="{2A6E4233-0410-4E4D-9102-16AD983F410A}" destId="{5C0C97BC-F6FE-F14C-88AC-DD116B7B6B40}" srcOrd="0" destOrd="0" presId="urn:microsoft.com/office/officeart/2005/8/layout/hierarchy1"/>
    <dgm:cxn modelId="{5E516524-C347-B640-8463-4EDF63FF9DAD}" type="presParOf" srcId="{2A6E4233-0410-4E4D-9102-16AD983F410A}" destId="{B5340C8E-0828-E54F-B385-237412830CCE}" srcOrd="1" destOrd="0" presId="urn:microsoft.com/office/officeart/2005/8/layout/hierarchy1"/>
    <dgm:cxn modelId="{031668BF-BCF0-154A-B900-D803CE460710}" type="presParOf" srcId="{C47AA2E7-FAE8-CE44-B0A3-D432D05C50BF}" destId="{C25BE63E-D3A4-6F49-850F-A3C8038C925D}" srcOrd="1" destOrd="0" presId="urn:microsoft.com/office/officeart/2005/8/layout/hierarchy1"/>
    <dgm:cxn modelId="{8063EECD-7DE0-8041-89AE-EC3512F2E27D}" type="presParOf" srcId="{C25BE63E-D3A4-6F49-850F-A3C8038C925D}" destId="{77EF0EED-4A16-FC40-9776-64C623768D6F}" srcOrd="0" destOrd="0" presId="urn:microsoft.com/office/officeart/2005/8/layout/hierarchy1"/>
    <dgm:cxn modelId="{C4C23205-33A0-9F4D-84EA-A9F9FFC24EFD}" type="presParOf" srcId="{C25BE63E-D3A4-6F49-850F-A3C8038C925D}" destId="{B36C283F-0496-EF4F-A9CC-65F0A213D0EB}" srcOrd="1" destOrd="0" presId="urn:microsoft.com/office/officeart/2005/8/layout/hierarchy1"/>
    <dgm:cxn modelId="{40599279-BE19-1A4A-86E8-6C439E3CD1B9}" type="presParOf" srcId="{B36C283F-0496-EF4F-A9CC-65F0A213D0EB}" destId="{D2266FA7-880E-DD44-9D59-FADAAF9FC1AD}" srcOrd="0" destOrd="0" presId="urn:microsoft.com/office/officeart/2005/8/layout/hierarchy1"/>
    <dgm:cxn modelId="{9B0BCD02-74BA-1B41-AB53-97FAC609A275}" type="presParOf" srcId="{D2266FA7-880E-DD44-9D59-FADAAF9FC1AD}" destId="{6CAF0EF6-E200-8149-B1FA-0B9912ABD599}" srcOrd="0" destOrd="0" presId="urn:microsoft.com/office/officeart/2005/8/layout/hierarchy1"/>
    <dgm:cxn modelId="{34765480-7315-4549-A1D4-2AF5B40AD6B4}" type="presParOf" srcId="{D2266FA7-880E-DD44-9D59-FADAAF9FC1AD}" destId="{151F786E-11A2-7A47-9F28-73DD641EA138}" srcOrd="1" destOrd="0" presId="urn:microsoft.com/office/officeart/2005/8/layout/hierarchy1"/>
    <dgm:cxn modelId="{8EF5CF42-93CC-584B-885F-7335C9F88254}" type="presParOf" srcId="{B36C283F-0496-EF4F-A9CC-65F0A213D0EB}" destId="{3E2B1AAE-3D07-4A42-BAF5-393400DEEAC1}" srcOrd="1" destOrd="0" presId="urn:microsoft.com/office/officeart/2005/8/layout/hierarchy1"/>
    <dgm:cxn modelId="{BF3F4695-CFED-5547-B244-61AF132C7F62}" type="presParOf" srcId="{3E2B1AAE-3D07-4A42-BAF5-393400DEEAC1}" destId="{56391672-3DA1-CF4E-8F0B-4B7FC2CC33D9}" srcOrd="0" destOrd="0" presId="urn:microsoft.com/office/officeart/2005/8/layout/hierarchy1"/>
    <dgm:cxn modelId="{0972AA3B-AAD1-4246-AC81-E988C2FE4933}" type="presParOf" srcId="{3E2B1AAE-3D07-4A42-BAF5-393400DEEAC1}" destId="{5D413BAB-F5E6-1245-A357-974271A9231C}" srcOrd="1" destOrd="0" presId="urn:microsoft.com/office/officeart/2005/8/layout/hierarchy1"/>
    <dgm:cxn modelId="{540BC39D-1334-4C42-A8C0-D078F2B9D2A2}" type="presParOf" srcId="{5D413BAB-F5E6-1245-A357-974271A9231C}" destId="{058B56A5-5F70-8047-9C92-87B9D12572A5}" srcOrd="0" destOrd="0" presId="urn:microsoft.com/office/officeart/2005/8/layout/hierarchy1"/>
    <dgm:cxn modelId="{8AAE7E23-5316-A447-8714-0D03BADF01A6}" type="presParOf" srcId="{058B56A5-5F70-8047-9C92-87B9D12572A5}" destId="{2977EB3E-1B9E-6143-A134-46A5E3021D4B}" srcOrd="0" destOrd="0" presId="urn:microsoft.com/office/officeart/2005/8/layout/hierarchy1"/>
    <dgm:cxn modelId="{2BDDED2A-2710-A44E-A8B0-8E6F2D64817B}" type="presParOf" srcId="{058B56A5-5F70-8047-9C92-87B9D12572A5}" destId="{BDAACC39-77CC-F346-AAE1-3FB60CB3E9C8}" srcOrd="1" destOrd="0" presId="urn:microsoft.com/office/officeart/2005/8/layout/hierarchy1"/>
    <dgm:cxn modelId="{0A11BDE6-3CCE-E240-9470-C838FDC81E11}" type="presParOf" srcId="{5D413BAB-F5E6-1245-A357-974271A9231C}" destId="{19E78EF2-228E-1D4C-8C2C-FB8C601B656A}" srcOrd="1" destOrd="0" presId="urn:microsoft.com/office/officeart/2005/8/layout/hierarchy1"/>
    <dgm:cxn modelId="{18DEA41F-05E2-234D-B456-4A912E9E0A26}" type="presParOf" srcId="{19E78EF2-228E-1D4C-8C2C-FB8C601B656A}" destId="{81A53498-1D17-6342-B219-0068914107F9}" srcOrd="0" destOrd="0" presId="urn:microsoft.com/office/officeart/2005/8/layout/hierarchy1"/>
    <dgm:cxn modelId="{ACBADB9F-4922-904C-8FD4-767FEC6D1CA9}" type="presParOf" srcId="{19E78EF2-228E-1D4C-8C2C-FB8C601B656A}" destId="{9265A1DB-90C6-6947-91A2-4B2E8811E465}" srcOrd="1" destOrd="0" presId="urn:microsoft.com/office/officeart/2005/8/layout/hierarchy1"/>
    <dgm:cxn modelId="{0F7CFD69-48DF-314C-BC20-9A699690314B}" type="presParOf" srcId="{9265A1DB-90C6-6947-91A2-4B2E8811E465}" destId="{7D2C4723-B0F2-D144-9134-AC6EC9DF0632}" srcOrd="0" destOrd="0" presId="urn:microsoft.com/office/officeart/2005/8/layout/hierarchy1"/>
    <dgm:cxn modelId="{6A81F499-34C0-294B-A4BF-0D733646B953}" type="presParOf" srcId="{7D2C4723-B0F2-D144-9134-AC6EC9DF0632}" destId="{88F771BB-DB20-1A46-BA23-2299A57375C6}" srcOrd="0" destOrd="0" presId="urn:microsoft.com/office/officeart/2005/8/layout/hierarchy1"/>
    <dgm:cxn modelId="{4AB7DBC2-9997-8245-93E8-26A5FA53BFE5}" type="presParOf" srcId="{7D2C4723-B0F2-D144-9134-AC6EC9DF0632}" destId="{EEF1694F-846A-684B-9740-8CC40517B9C7}" srcOrd="1" destOrd="0" presId="urn:microsoft.com/office/officeart/2005/8/layout/hierarchy1"/>
    <dgm:cxn modelId="{C0FF248A-E159-CC40-8457-2297506F3A77}" type="presParOf" srcId="{9265A1DB-90C6-6947-91A2-4B2E8811E465}" destId="{0E90214A-DB48-BB46-8BBC-4FFCA926DD5F}" srcOrd="1" destOrd="0" presId="urn:microsoft.com/office/officeart/2005/8/layout/hierarchy1"/>
    <dgm:cxn modelId="{E37EA11F-7EA0-F34C-93E3-5C6E1C3E2E91}" type="presParOf" srcId="{19E78EF2-228E-1D4C-8C2C-FB8C601B656A}" destId="{E3833FAB-4F96-6041-8259-225A9BE0EF33}" srcOrd="2" destOrd="0" presId="urn:microsoft.com/office/officeart/2005/8/layout/hierarchy1"/>
    <dgm:cxn modelId="{211DA4E9-2F4F-BA4D-9391-AC8B585EB849}" type="presParOf" srcId="{19E78EF2-228E-1D4C-8C2C-FB8C601B656A}" destId="{46B46E82-56CD-064F-958F-500B017B0FED}" srcOrd="3" destOrd="0" presId="urn:microsoft.com/office/officeart/2005/8/layout/hierarchy1"/>
    <dgm:cxn modelId="{5C842BF2-EBD2-D744-8D4E-3910C8BF8A5C}" type="presParOf" srcId="{46B46E82-56CD-064F-958F-500B017B0FED}" destId="{79FDF809-5333-C14F-A6AD-65E8AB07E6CD}" srcOrd="0" destOrd="0" presId="urn:microsoft.com/office/officeart/2005/8/layout/hierarchy1"/>
    <dgm:cxn modelId="{5C3B5F92-5717-074E-98BC-E9422E61912A}" type="presParOf" srcId="{79FDF809-5333-C14F-A6AD-65E8AB07E6CD}" destId="{8EF2ECA2-181C-B048-A814-5DA201F042DB}" srcOrd="0" destOrd="0" presId="urn:microsoft.com/office/officeart/2005/8/layout/hierarchy1"/>
    <dgm:cxn modelId="{D9FC8974-FB23-FD4C-A66D-BCB0FB48BA85}" type="presParOf" srcId="{79FDF809-5333-C14F-A6AD-65E8AB07E6CD}" destId="{9B08A427-CD46-9440-846F-1918E9B7CF96}" srcOrd="1" destOrd="0" presId="urn:microsoft.com/office/officeart/2005/8/layout/hierarchy1"/>
    <dgm:cxn modelId="{F0485D16-6B1E-8B45-B284-601F6F8334D6}" type="presParOf" srcId="{46B46E82-56CD-064F-958F-500B017B0FED}" destId="{CBA8211F-2E36-B74C-B2D9-159D5C8FF4BE}" srcOrd="1" destOrd="0" presId="urn:microsoft.com/office/officeart/2005/8/layout/hierarchy1"/>
    <dgm:cxn modelId="{D0980CD5-D8E7-F549-A5CD-49BC2D2B7ED6}" type="presParOf" srcId="{3E2B1AAE-3D07-4A42-BAF5-393400DEEAC1}" destId="{6E9E43C9-5A9D-944B-A53D-6CBEEA9D2BB5}" srcOrd="2" destOrd="0" presId="urn:microsoft.com/office/officeart/2005/8/layout/hierarchy1"/>
    <dgm:cxn modelId="{AC7FE994-3DF5-2748-9B7B-A99A0C5F5028}" type="presParOf" srcId="{3E2B1AAE-3D07-4A42-BAF5-393400DEEAC1}" destId="{1131EB18-43CC-C344-8DCE-8AE90003C4CD}" srcOrd="3" destOrd="0" presId="urn:microsoft.com/office/officeart/2005/8/layout/hierarchy1"/>
    <dgm:cxn modelId="{EF3DFAC2-5F09-5D4B-B1B7-B258291C0939}" type="presParOf" srcId="{1131EB18-43CC-C344-8DCE-8AE90003C4CD}" destId="{CAC050C4-6871-EA4A-9994-A9E04356C58C}" srcOrd="0" destOrd="0" presId="urn:microsoft.com/office/officeart/2005/8/layout/hierarchy1"/>
    <dgm:cxn modelId="{177348FA-D8D9-B74E-A271-A85B33E2625D}" type="presParOf" srcId="{CAC050C4-6871-EA4A-9994-A9E04356C58C}" destId="{407E1C9E-BF85-2445-9DF4-2DBF91612BBB}" srcOrd="0" destOrd="0" presId="urn:microsoft.com/office/officeart/2005/8/layout/hierarchy1"/>
    <dgm:cxn modelId="{1D4E8DC2-242B-EF48-9213-641223FFAE17}" type="presParOf" srcId="{CAC050C4-6871-EA4A-9994-A9E04356C58C}" destId="{F8BD7ACD-8B81-A648-9B13-CD432BC805D1}" srcOrd="1" destOrd="0" presId="urn:microsoft.com/office/officeart/2005/8/layout/hierarchy1"/>
    <dgm:cxn modelId="{E2C82EF3-D214-054D-A036-A28314435034}" type="presParOf" srcId="{1131EB18-43CC-C344-8DCE-8AE90003C4CD}" destId="{679E0D6D-DDC8-9F47-B33D-604BADE064EC}" srcOrd="1" destOrd="0" presId="urn:microsoft.com/office/officeart/2005/8/layout/hierarchy1"/>
    <dgm:cxn modelId="{1B115F12-B308-534C-9702-742596B6D958}" type="presParOf" srcId="{C25BE63E-D3A4-6F49-850F-A3C8038C925D}" destId="{4563981A-501D-194C-9277-5A7B896CACC5}" srcOrd="2" destOrd="0" presId="urn:microsoft.com/office/officeart/2005/8/layout/hierarchy1"/>
    <dgm:cxn modelId="{B65A172C-50E6-EC4D-AA13-8C100528C2C1}" type="presParOf" srcId="{C25BE63E-D3A4-6F49-850F-A3C8038C925D}" destId="{7ACA7655-A491-FD4A-9822-CF4C4E9CF6D0}" srcOrd="3" destOrd="0" presId="urn:microsoft.com/office/officeart/2005/8/layout/hierarchy1"/>
    <dgm:cxn modelId="{1CBB677F-E7A1-2240-9A29-C0B001BF8026}" type="presParOf" srcId="{7ACA7655-A491-FD4A-9822-CF4C4E9CF6D0}" destId="{B88296C0-FA42-6E4C-A0BA-1F4A72A34F20}" srcOrd="0" destOrd="0" presId="urn:microsoft.com/office/officeart/2005/8/layout/hierarchy1"/>
    <dgm:cxn modelId="{03F4E82C-8542-D840-B358-4291359ACE99}" type="presParOf" srcId="{B88296C0-FA42-6E4C-A0BA-1F4A72A34F20}" destId="{2C9EFA77-D5CB-9C41-9819-0D493C4C9F9F}" srcOrd="0" destOrd="0" presId="urn:microsoft.com/office/officeart/2005/8/layout/hierarchy1"/>
    <dgm:cxn modelId="{E7E8A279-D598-6946-AA45-23CE02C1853C}" type="presParOf" srcId="{B88296C0-FA42-6E4C-A0BA-1F4A72A34F20}" destId="{8DCC62DE-0460-B143-AA36-F7AB900D38E4}" srcOrd="1" destOrd="0" presId="urn:microsoft.com/office/officeart/2005/8/layout/hierarchy1"/>
    <dgm:cxn modelId="{97A55432-AA7A-CA4C-9889-95243474C3F6}" type="presParOf" srcId="{7ACA7655-A491-FD4A-9822-CF4C4E9CF6D0}" destId="{B8CD4155-32C5-1447-8FC3-77BFA9707C42}" srcOrd="1" destOrd="0" presId="urn:microsoft.com/office/officeart/2005/8/layout/hierarchy1"/>
    <dgm:cxn modelId="{7116B0E7-643E-1E43-AF15-3478B98CC36A}" type="presParOf" srcId="{B8CD4155-32C5-1447-8FC3-77BFA9707C42}" destId="{3B87E391-F805-4949-832B-A7B7E5CB90EE}" srcOrd="0" destOrd="0" presId="urn:microsoft.com/office/officeart/2005/8/layout/hierarchy1"/>
    <dgm:cxn modelId="{675C847E-6815-F244-91DB-78C28CD55D57}" type="presParOf" srcId="{B8CD4155-32C5-1447-8FC3-77BFA9707C42}" destId="{7E842C06-5F1A-FB4D-A75E-FDCE88381D7D}" srcOrd="1" destOrd="0" presId="urn:microsoft.com/office/officeart/2005/8/layout/hierarchy1"/>
    <dgm:cxn modelId="{1BBF0792-8995-6348-AEF4-7B7E5D1B8449}" type="presParOf" srcId="{7E842C06-5F1A-FB4D-A75E-FDCE88381D7D}" destId="{0A42AEC1-3002-BB41-9AE0-60E260AB5F6A}" srcOrd="0" destOrd="0" presId="urn:microsoft.com/office/officeart/2005/8/layout/hierarchy1"/>
    <dgm:cxn modelId="{2C46E78B-F786-EE42-AB19-C8D73767ABB6}" type="presParOf" srcId="{0A42AEC1-3002-BB41-9AE0-60E260AB5F6A}" destId="{05579035-F7F8-8C4F-AC56-44753310AEDF}" srcOrd="0" destOrd="0" presId="urn:microsoft.com/office/officeart/2005/8/layout/hierarchy1"/>
    <dgm:cxn modelId="{03FFBD44-65BF-F54C-AD3C-5DDEBA0C3E41}" type="presParOf" srcId="{0A42AEC1-3002-BB41-9AE0-60E260AB5F6A}" destId="{BADD749C-4F3B-A940-848F-3D7305543B91}" srcOrd="1" destOrd="0" presId="urn:microsoft.com/office/officeart/2005/8/layout/hierarchy1"/>
    <dgm:cxn modelId="{18B05AD8-33C8-FD4E-B25A-AB34EAE48BC8}" type="presParOf" srcId="{7E842C06-5F1A-FB4D-A75E-FDCE88381D7D}" destId="{2E70381F-66A4-E14D-8E83-02DFE6D11371}" srcOrd="1" destOrd="0" presId="urn:microsoft.com/office/officeart/2005/8/layout/hierarchy1"/>
    <dgm:cxn modelId="{B673B6A7-E08E-8448-909A-CDA279DD5B35}" type="presParOf" srcId="{B8CD4155-32C5-1447-8FC3-77BFA9707C42}" destId="{061B8111-3238-8E4D-881B-CAEE75DF0424}" srcOrd="2" destOrd="0" presId="urn:microsoft.com/office/officeart/2005/8/layout/hierarchy1"/>
    <dgm:cxn modelId="{12F4D7F8-2B3B-6848-9F12-0556E0464EED}" type="presParOf" srcId="{B8CD4155-32C5-1447-8FC3-77BFA9707C42}" destId="{FD7D8182-EAE8-E44C-8637-26DA0257F0DB}" srcOrd="3" destOrd="0" presId="urn:microsoft.com/office/officeart/2005/8/layout/hierarchy1"/>
    <dgm:cxn modelId="{CBB6DF25-8F99-B54C-ADD6-6E5739D99DF1}" type="presParOf" srcId="{FD7D8182-EAE8-E44C-8637-26DA0257F0DB}" destId="{25A2E202-4CFD-2847-AD76-C2AF238E6474}" srcOrd="0" destOrd="0" presId="urn:microsoft.com/office/officeart/2005/8/layout/hierarchy1"/>
    <dgm:cxn modelId="{B91D9FAA-F76A-A040-8B02-1A2641783295}" type="presParOf" srcId="{25A2E202-4CFD-2847-AD76-C2AF238E6474}" destId="{49AA4346-3ED7-5A47-944F-37F8C4AB0873}" srcOrd="0" destOrd="0" presId="urn:microsoft.com/office/officeart/2005/8/layout/hierarchy1"/>
    <dgm:cxn modelId="{F5D2BD5C-48F0-E446-AC03-302378C381F5}" type="presParOf" srcId="{25A2E202-4CFD-2847-AD76-C2AF238E6474}" destId="{448474F3-B739-1D40-ABF3-D13582A4B238}" srcOrd="1" destOrd="0" presId="urn:microsoft.com/office/officeart/2005/8/layout/hierarchy1"/>
    <dgm:cxn modelId="{315E1CC4-8DA0-2E4D-B0FD-2B7FF4BD6428}" type="presParOf" srcId="{FD7D8182-EAE8-E44C-8637-26DA0257F0DB}" destId="{CCF44FE8-78B3-C345-98AF-2E249202E42C}" srcOrd="1" destOrd="0" presId="urn:microsoft.com/office/officeart/2005/8/layout/hierarchy1"/>
    <dgm:cxn modelId="{CDAC9DC3-880C-1C4E-9971-1E5F21E08CB6}" type="presParOf" srcId="{CCF44FE8-78B3-C345-98AF-2E249202E42C}" destId="{8A0AD3A1-0823-994F-9EF8-3876B3EE6735}" srcOrd="0" destOrd="0" presId="urn:microsoft.com/office/officeart/2005/8/layout/hierarchy1"/>
    <dgm:cxn modelId="{BE3569A1-61C9-7D42-A59F-65B62767B05B}" type="presParOf" srcId="{CCF44FE8-78B3-C345-98AF-2E249202E42C}" destId="{A5474B23-D760-8949-98D0-58587EF3B446}" srcOrd="1" destOrd="0" presId="urn:microsoft.com/office/officeart/2005/8/layout/hierarchy1"/>
    <dgm:cxn modelId="{7721DEE1-B9BC-3942-A545-368917763C16}" type="presParOf" srcId="{A5474B23-D760-8949-98D0-58587EF3B446}" destId="{F64CC546-C2A6-2F43-9EDC-93518526E103}" srcOrd="0" destOrd="0" presId="urn:microsoft.com/office/officeart/2005/8/layout/hierarchy1"/>
    <dgm:cxn modelId="{CF784204-8CCB-0542-BAB9-832690986457}" type="presParOf" srcId="{F64CC546-C2A6-2F43-9EDC-93518526E103}" destId="{0C42B83F-1FEA-A34A-8872-64B2D4D47E7E}" srcOrd="0" destOrd="0" presId="urn:microsoft.com/office/officeart/2005/8/layout/hierarchy1"/>
    <dgm:cxn modelId="{7612809E-40E7-5C4E-AEB3-88DB9157B1DA}" type="presParOf" srcId="{F64CC546-C2A6-2F43-9EDC-93518526E103}" destId="{A3094E08-D50A-AA4F-BD22-2F216B6916C1}" srcOrd="1" destOrd="0" presId="urn:microsoft.com/office/officeart/2005/8/layout/hierarchy1"/>
    <dgm:cxn modelId="{37BB2582-8245-2F42-A1C3-B58DB368AFF3}" type="presParOf" srcId="{A5474B23-D760-8949-98D0-58587EF3B446}" destId="{2010C219-8A01-704D-8FC2-E2B243A9F84A}" srcOrd="1" destOrd="0" presId="urn:microsoft.com/office/officeart/2005/8/layout/hierarchy1"/>
    <dgm:cxn modelId="{1312F2F9-2F8E-594F-963D-D0F0D579E5C1}" type="presParOf" srcId="{CCF44FE8-78B3-C345-98AF-2E249202E42C}" destId="{08ABC61D-FBE7-E44D-9721-8B771E93F31E}" srcOrd="2" destOrd="0" presId="urn:microsoft.com/office/officeart/2005/8/layout/hierarchy1"/>
    <dgm:cxn modelId="{17D5B7DE-8C21-D24A-A2AC-9FABDFF6219D}" type="presParOf" srcId="{CCF44FE8-78B3-C345-98AF-2E249202E42C}" destId="{BDCCA5C5-5489-DE43-A140-A0E24B86274A}" srcOrd="3" destOrd="0" presId="urn:microsoft.com/office/officeart/2005/8/layout/hierarchy1"/>
    <dgm:cxn modelId="{116D58E9-EF36-E44F-9515-14C14150E8B3}" type="presParOf" srcId="{BDCCA5C5-5489-DE43-A140-A0E24B86274A}" destId="{935127BF-17D2-AB4E-A0B9-43A403517858}" srcOrd="0" destOrd="0" presId="urn:microsoft.com/office/officeart/2005/8/layout/hierarchy1"/>
    <dgm:cxn modelId="{E8D8B12C-064C-2E47-916C-23C2F6DA4352}" type="presParOf" srcId="{935127BF-17D2-AB4E-A0B9-43A403517858}" destId="{5D6A51B6-CBB9-A24D-9D7C-5B189088793B}" srcOrd="0" destOrd="0" presId="urn:microsoft.com/office/officeart/2005/8/layout/hierarchy1"/>
    <dgm:cxn modelId="{47B1AB21-CC24-1A44-A928-71FFB9599A8D}" type="presParOf" srcId="{935127BF-17D2-AB4E-A0B9-43A403517858}" destId="{95C04E5F-8A31-8D42-801A-418304C4DCD3}" srcOrd="1" destOrd="0" presId="urn:microsoft.com/office/officeart/2005/8/layout/hierarchy1"/>
    <dgm:cxn modelId="{10A6E401-15A5-C14E-9A49-65E0A912655B}" type="presParOf" srcId="{BDCCA5C5-5489-DE43-A140-A0E24B86274A}" destId="{8B29C29D-1B6A-B24D-B33F-DF7106EDB9C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5001F5-F81A-004D-B517-EFB1615D6835}" type="doc">
      <dgm:prSet loTypeId="urn:microsoft.com/office/officeart/2005/8/layout/hierarchy1" loCatId="" qsTypeId="urn:microsoft.com/office/officeart/2005/8/quickstyle/simple3" qsCatId="simple" csTypeId="urn:microsoft.com/office/officeart/2005/8/colors/accent1_2" csCatId="accent1" phldr="1"/>
      <dgm:spPr/>
      <dgm:t>
        <a:bodyPr/>
        <a:lstStyle/>
        <a:p>
          <a:endParaRPr lang="en-US"/>
        </a:p>
      </dgm:t>
    </dgm:pt>
    <dgm:pt modelId="{DC21DF00-F3D8-B546-AF70-E4BB0DF25324}">
      <dgm:prSet phldrT="[Text]" custT="1"/>
      <dgm:spPr/>
      <dgm:t>
        <a:bodyPr/>
        <a:lstStyle/>
        <a:p>
          <a:r>
            <a:rPr lang="en-US" sz="1200" dirty="0" smtClean="0"/>
            <a:t>Is there sufficient environmental monitoring data?</a:t>
          </a:r>
          <a:endParaRPr lang="en-US" sz="1200" dirty="0"/>
        </a:p>
      </dgm:t>
    </dgm:pt>
    <dgm:pt modelId="{8E504B20-D2A9-574B-B038-80E25C3929C2}" type="parTrans" cxnId="{0B188B92-7D82-5A47-8717-EEC63E50443B}">
      <dgm:prSet/>
      <dgm:spPr/>
      <dgm:t>
        <a:bodyPr/>
        <a:lstStyle/>
        <a:p>
          <a:endParaRPr lang="en-US"/>
        </a:p>
      </dgm:t>
    </dgm:pt>
    <dgm:pt modelId="{FA2A3122-9F1C-2B45-A31A-2C4C8C188448}" type="sibTrans" cxnId="{0B188B92-7D82-5A47-8717-EEC63E50443B}">
      <dgm:prSet/>
      <dgm:spPr/>
      <dgm:t>
        <a:bodyPr/>
        <a:lstStyle/>
        <a:p>
          <a:endParaRPr lang="en-US"/>
        </a:p>
      </dgm:t>
    </dgm:pt>
    <dgm:pt modelId="{C86EA061-B681-CD46-9980-DB2A3F14053D}">
      <dgm:prSet phldrT="[Text]" custT="1"/>
      <dgm:spPr/>
      <dgm:t>
        <a:bodyPr/>
        <a:lstStyle/>
        <a:p>
          <a:r>
            <a:rPr lang="en-US" sz="1200" dirty="0" smtClean="0"/>
            <a:t>Does the environmental monitoring data suggest risk?</a:t>
          </a:r>
          <a:endParaRPr lang="en-US" sz="1200" dirty="0"/>
        </a:p>
      </dgm:t>
    </dgm:pt>
    <dgm:pt modelId="{76F8502E-039B-1645-96C2-6394307DCDBA}" type="parTrans" cxnId="{482FF3F8-C3EF-A54E-8BB6-2F8C02CDF675}">
      <dgm:prSet/>
      <dgm:spPr/>
      <dgm:t>
        <a:bodyPr/>
        <a:lstStyle/>
        <a:p>
          <a:endParaRPr lang="en-US"/>
        </a:p>
      </dgm:t>
    </dgm:pt>
    <dgm:pt modelId="{26554890-024D-5C4D-9283-CE93179EB1C6}" type="sibTrans" cxnId="{482FF3F8-C3EF-A54E-8BB6-2F8C02CDF675}">
      <dgm:prSet/>
      <dgm:spPr/>
      <dgm:t>
        <a:bodyPr/>
        <a:lstStyle/>
        <a:p>
          <a:endParaRPr lang="en-US"/>
        </a:p>
      </dgm:t>
    </dgm:pt>
    <dgm:pt modelId="{E60EFED6-08B2-134B-B4C3-10FF2BC71464}">
      <dgm:prSet phldrT="[Text]"/>
      <dgm:spPr/>
      <dgm:t>
        <a:bodyPr/>
        <a:lstStyle/>
        <a:p>
          <a:r>
            <a:rPr lang="en-US" u="sng" dirty="0" smtClean="0"/>
            <a:t>CATEGORY 3</a:t>
          </a:r>
        </a:p>
        <a:p>
          <a:r>
            <a:rPr lang="en-US" dirty="0" smtClean="0"/>
            <a:t>Perform a rigorous effect assessment where needed</a:t>
          </a:r>
          <a:endParaRPr lang="en-US" dirty="0"/>
        </a:p>
      </dgm:t>
    </dgm:pt>
    <dgm:pt modelId="{4BDE0FB8-3E73-2946-B929-149633265E5C}" type="parTrans" cxnId="{BCD8F0D1-0502-634C-B41F-805DF549F337}">
      <dgm:prSet/>
      <dgm:spPr/>
      <dgm:t>
        <a:bodyPr/>
        <a:lstStyle/>
        <a:p>
          <a:endParaRPr lang="en-US"/>
        </a:p>
      </dgm:t>
    </dgm:pt>
    <dgm:pt modelId="{FFDCDE79-8787-CE45-9877-48A83A01C46E}" type="sibTrans" cxnId="{BCD8F0D1-0502-634C-B41F-805DF549F337}">
      <dgm:prSet/>
      <dgm:spPr/>
      <dgm:t>
        <a:bodyPr/>
        <a:lstStyle/>
        <a:p>
          <a:endParaRPr lang="en-US"/>
        </a:p>
      </dgm:t>
    </dgm:pt>
    <dgm:pt modelId="{8FC1E551-D2CA-D848-89BF-CBFBE05A3F58}">
      <dgm:prSet phldrT="[Text]"/>
      <dgm:spPr/>
      <dgm:t>
        <a:bodyPr/>
        <a:lstStyle/>
        <a:p>
          <a:r>
            <a:rPr lang="en-US" dirty="0" smtClean="0"/>
            <a:t>Is Level of Quantification less than </a:t>
          </a:r>
          <a:br>
            <a:rPr lang="en-US" dirty="0" smtClean="0"/>
          </a:br>
          <a:r>
            <a:rPr lang="en-US" dirty="0" smtClean="0"/>
            <a:t>PNEC?</a:t>
          </a:r>
          <a:endParaRPr lang="en-US" dirty="0"/>
        </a:p>
      </dgm:t>
    </dgm:pt>
    <dgm:pt modelId="{0AC01885-A9D2-8249-9EB9-C43F06FB1159}" type="parTrans" cxnId="{6DCEDF03-11E2-E74B-8A30-B492D1BC5CF2}">
      <dgm:prSet/>
      <dgm:spPr/>
      <dgm:t>
        <a:bodyPr/>
        <a:lstStyle/>
        <a:p>
          <a:endParaRPr lang="en-US"/>
        </a:p>
      </dgm:t>
    </dgm:pt>
    <dgm:pt modelId="{178322D7-1F8F-F04D-B4E3-07CCF4F3E722}" type="sibTrans" cxnId="{6DCEDF03-11E2-E74B-8A30-B492D1BC5CF2}">
      <dgm:prSet/>
      <dgm:spPr/>
      <dgm:t>
        <a:bodyPr/>
        <a:lstStyle/>
        <a:p>
          <a:endParaRPr lang="en-US"/>
        </a:p>
      </dgm:t>
    </dgm:pt>
    <dgm:pt modelId="{0E7A400B-952C-4E49-9FBA-C49545D61AC4}">
      <dgm:prSet phldrT="[Text]"/>
      <dgm:spPr/>
      <dgm:t>
        <a:bodyPr/>
        <a:lstStyle/>
        <a:p>
          <a:r>
            <a:rPr lang="en-US" u="sng" dirty="0" smtClean="0"/>
            <a:t>CATEGORY 4</a:t>
          </a:r>
          <a:br>
            <a:rPr lang="en-US" u="sng" dirty="0" smtClean="0"/>
          </a:br>
          <a:r>
            <a:rPr lang="en-US" dirty="0" smtClean="0"/>
            <a:t>Develop Analytical Methods</a:t>
          </a:r>
          <a:endParaRPr lang="en-US" dirty="0"/>
        </a:p>
      </dgm:t>
    </dgm:pt>
    <dgm:pt modelId="{1C237E33-D407-2842-A080-3C4B57ECA7D5}" type="parTrans" cxnId="{D5C5C4DB-6BBA-6B48-872F-AAE4D0FF9300}">
      <dgm:prSet/>
      <dgm:spPr/>
      <dgm:t>
        <a:bodyPr/>
        <a:lstStyle/>
        <a:p>
          <a:endParaRPr lang="en-US"/>
        </a:p>
      </dgm:t>
    </dgm:pt>
    <dgm:pt modelId="{8A8039FA-4790-5549-97F3-EC413E2D29D6}" type="sibTrans" cxnId="{D5C5C4DB-6BBA-6B48-872F-AAE4D0FF9300}">
      <dgm:prSet/>
      <dgm:spPr/>
      <dgm:t>
        <a:bodyPr/>
        <a:lstStyle/>
        <a:p>
          <a:endParaRPr lang="en-US"/>
        </a:p>
      </dgm:t>
    </dgm:pt>
    <dgm:pt modelId="{F90A8994-3C5E-1B4E-80CF-83F97B17164F}">
      <dgm:prSet custT="1"/>
      <dgm:spPr/>
      <dgm:t>
        <a:bodyPr/>
        <a:lstStyle/>
        <a:p>
          <a:r>
            <a:rPr lang="en-US" sz="1200" u="sng" dirty="0" smtClean="0"/>
            <a:t>CATEGORY 1</a:t>
          </a:r>
        </a:p>
        <a:p>
          <a:r>
            <a:rPr lang="en-US" sz="1200" dirty="0" smtClean="0"/>
            <a:t>Derivation of Water Quality Standards</a:t>
          </a:r>
        </a:p>
        <a:p>
          <a:r>
            <a:rPr lang="en-US" sz="1200" dirty="0" smtClean="0"/>
            <a:t>Inclusion in Monitoring Program</a:t>
          </a:r>
          <a:endParaRPr lang="en-US" sz="1200" dirty="0"/>
        </a:p>
      </dgm:t>
    </dgm:pt>
    <dgm:pt modelId="{5AE39E96-13B8-7C4E-9DB4-B1CB6B22FA27}" type="parTrans" cxnId="{71E0E780-8D8E-8743-8638-C8671A3CC66C}">
      <dgm:prSet/>
      <dgm:spPr/>
      <dgm:t>
        <a:bodyPr/>
        <a:lstStyle/>
        <a:p>
          <a:endParaRPr lang="en-US"/>
        </a:p>
      </dgm:t>
    </dgm:pt>
    <dgm:pt modelId="{6D968F6D-F190-9A45-850A-8F6DB70027FF}" type="sibTrans" cxnId="{71E0E780-8D8E-8743-8638-C8671A3CC66C}">
      <dgm:prSet/>
      <dgm:spPr/>
      <dgm:t>
        <a:bodyPr/>
        <a:lstStyle/>
        <a:p>
          <a:endParaRPr lang="en-US"/>
        </a:p>
      </dgm:t>
    </dgm:pt>
    <dgm:pt modelId="{504DBE72-1C4E-C545-B232-7F1FD131A9BF}">
      <dgm:prSet/>
      <dgm:spPr/>
      <dgm:t>
        <a:bodyPr/>
        <a:lstStyle/>
        <a:p>
          <a:r>
            <a:rPr lang="en-US" u="sng" dirty="0" smtClean="0"/>
            <a:t>CATEGORY 6</a:t>
          </a:r>
        </a:p>
        <a:p>
          <a:r>
            <a:rPr lang="en-US" dirty="0" smtClean="0"/>
            <a:t>No Predicted Impacts</a:t>
          </a:r>
          <a:br>
            <a:rPr lang="en-US" dirty="0" smtClean="0"/>
          </a:br>
          <a:r>
            <a:rPr lang="en-US" dirty="0" smtClean="0"/>
            <a:t>Remove from Monitoring</a:t>
          </a:r>
          <a:endParaRPr lang="en-US" dirty="0"/>
        </a:p>
      </dgm:t>
    </dgm:pt>
    <dgm:pt modelId="{48C1B460-7996-A546-A3EB-1BF82A4C69D8}" type="parTrans" cxnId="{6D571388-5B1F-9142-BEC2-DC3D91B46DFC}">
      <dgm:prSet/>
      <dgm:spPr/>
      <dgm:t>
        <a:bodyPr/>
        <a:lstStyle/>
        <a:p>
          <a:endParaRPr lang="en-US"/>
        </a:p>
      </dgm:t>
    </dgm:pt>
    <dgm:pt modelId="{0009282F-ED20-294D-8C0C-76A60BA206AC}" type="sibTrans" cxnId="{6D571388-5B1F-9142-BEC2-DC3D91B46DFC}">
      <dgm:prSet/>
      <dgm:spPr/>
      <dgm:t>
        <a:bodyPr/>
        <a:lstStyle/>
        <a:p>
          <a:endParaRPr lang="en-US"/>
        </a:p>
      </dgm:t>
    </dgm:pt>
    <dgm:pt modelId="{02D9FF17-0F6B-8249-B979-BB3E1411B9DC}">
      <dgm:prSet/>
      <dgm:spPr/>
      <dgm:t>
        <a:bodyPr/>
        <a:lstStyle/>
        <a:p>
          <a:r>
            <a:rPr lang="en-US" dirty="0" smtClean="0"/>
            <a:t>Is there sufficient effects data?</a:t>
          </a:r>
          <a:endParaRPr lang="en-US" dirty="0"/>
        </a:p>
      </dgm:t>
    </dgm:pt>
    <dgm:pt modelId="{68A9AF58-38E0-B842-A5B9-29D0B304CC92}" type="parTrans" cxnId="{B6B91789-3DE4-554E-8F36-5D849D03DDD2}">
      <dgm:prSet/>
      <dgm:spPr/>
      <dgm:t>
        <a:bodyPr/>
        <a:lstStyle/>
        <a:p>
          <a:endParaRPr lang="en-US"/>
        </a:p>
      </dgm:t>
    </dgm:pt>
    <dgm:pt modelId="{E78BD8DE-4A64-5843-B60B-0CAB62B88C99}" type="sibTrans" cxnId="{B6B91789-3DE4-554E-8F36-5D849D03DDD2}">
      <dgm:prSet/>
      <dgm:spPr/>
      <dgm:t>
        <a:bodyPr/>
        <a:lstStyle/>
        <a:p>
          <a:endParaRPr lang="en-US"/>
        </a:p>
      </dgm:t>
    </dgm:pt>
    <dgm:pt modelId="{FBA20085-EE6B-A743-BB28-9E357A62C9FC}">
      <dgm:prSet phldrT="[Text]" custT="1"/>
      <dgm:spPr/>
      <dgm:t>
        <a:bodyPr/>
        <a:lstStyle/>
        <a:p>
          <a:r>
            <a:rPr lang="en-US" sz="1200" dirty="0" smtClean="0"/>
            <a:t>Is there sufficient effects data?</a:t>
          </a:r>
          <a:endParaRPr lang="en-US" sz="1200" dirty="0"/>
        </a:p>
      </dgm:t>
    </dgm:pt>
    <dgm:pt modelId="{EB8C40B0-6E44-8347-B4E0-3196C0C757E0}" type="sibTrans" cxnId="{167C0472-832D-D14D-865C-A694B77DAD24}">
      <dgm:prSet/>
      <dgm:spPr/>
      <dgm:t>
        <a:bodyPr/>
        <a:lstStyle/>
        <a:p>
          <a:endParaRPr lang="en-US"/>
        </a:p>
      </dgm:t>
    </dgm:pt>
    <dgm:pt modelId="{567F86C6-F102-2B4F-9F98-8C70AED7FAF6}" type="parTrans" cxnId="{167C0472-832D-D14D-865C-A694B77DAD24}">
      <dgm:prSet/>
      <dgm:spPr/>
      <dgm:t>
        <a:bodyPr/>
        <a:lstStyle/>
        <a:p>
          <a:endParaRPr lang="en-US"/>
        </a:p>
      </dgm:t>
    </dgm:pt>
    <dgm:pt modelId="{DCAAF976-F10F-B841-AEB3-9090BD06C0AC}">
      <dgm:prSet/>
      <dgm:spPr/>
      <dgm:t>
        <a:bodyPr/>
        <a:lstStyle/>
        <a:p>
          <a:r>
            <a:rPr lang="en-US" u="sng" dirty="0" smtClean="0"/>
            <a:t>CATEGORY 2</a:t>
          </a:r>
          <a:br>
            <a:rPr lang="en-US" u="sng" dirty="0" smtClean="0"/>
          </a:br>
          <a:r>
            <a:rPr lang="en-US" dirty="0" smtClean="0"/>
            <a:t>Screening Study to Inform On Risk</a:t>
          </a:r>
          <a:endParaRPr lang="en-US" dirty="0"/>
        </a:p>
      </dgm:t>
    </dgm:pt>
    <dgm:pt modelId="{3EB6877B-B175-C149-8D86-768D9DDA4F10}" type="parTrans" cxnId="{83F87F8F-DCA3-0F46-A50E-0EB13068F753}">
      <dgm:prSet/>
      <dgm:spPr/>
      <dgm:t>
        <a:bodyPr/>
        <a:lstStyle/>
        <a:p>
          <a:endParaRPr lang="en-US"/>
        </a:p>
      </dgm:t>
    </dgm:pt>
    <dgm:pt modelId="{66E9A852-9262-C34E-9C20-1210CECB405C}" type="sibTrans" cxnId="{83F87F8F-DCA3-0F46-A50E-0EB13068F753}">
      <dgm:prSet/>
      <dgm:spPr/>
      <dgm:t>
        <a:bodyPr/>
        <a:lstStyle/>
        <a:p>
          <a:endParaRPr lang="en-US"/>
        </a:p>
      </dgm:t>
    </dgm:pt>
    <dgm:pt modelId="{433F4437-764C-0A4F-B1CE-C41CCA1C81CD}">
      <dgm:prSet/>
      <dgm:spPr/>
      <dgm:t>
        <a:bodyPr/>
        <a:lstStyle/>
        <a:p>
          <a:r>
            <a:rPr lang="en-US" u="sng" dirty="0" smtClean="0"/>
            <a:t>CATEGORY 5</a:t>
          </a:r>
          <a:br>
            <a:rPr lang="en-US" u="sng" dirty="0" smtClean="0"/>
          </a:br>
          <a:r>
            <a:rPr lang="en-US" dirty="0" smtClean="0"/>
            <a:t>Hazard Assessment and Screening Study</a:t>
          </a:r>
          <a:br>
            <a:rPr lang="en-US" dirty="0" smtClean="0"/>
          </a:br>
          <a:endParaRPr lang="en-US" dirty="0"/>
        </a:p>
      </dgm:t>
    </dgm:pt>
    <dgm:pt modelId="{F05D19FE-780D-A94B-8E84-B94E371910B0}" type="parTrans" cxnId="{601AE9A9-C824-E944-87C5-420717D5E8AD}">
      <dgm:prSet/>
      <dgm:spPr/>
      <dgm:t>
        <a:bodyPr/>
        <a:lstStyle/>
        <a:p>
          <a:endParaRPr lang="en-US"/>
        </a:p>
      </dgm:t>
    </dgm:pt>
    <dgm:pt modelId="{07191C0E-7E56-D340-AA7D-565885193050}" type="sibTrans" cxnId="{601AE9A9-C824-E944-87C5-420717D5E8AD}">
      <dgm:prSet/>
      <dgm:spPr/>
      <dgm:t>
        <a:bodyPr/>
        <a:lstStyle/>
        <a:p>
          <a:endParaRPr lang="en-US"/>
        </a:p>
      </dgm:t>
    </dgm:pt>
    <dgm:pt modelId="{388A00E6-D75C-EF44-8071-95B15A1E299D}" type="pres">
      <dgm:prSet presAssocID="{755001F5-F81A-004D-B517-EFB1615D6835}" presName="hierChild1" presStyleCnt="0">
        <dgm:presLayoutVars>
          <dgm:chPref val="1"/>
          <dgm:dir/>
          <dgm:animOne val="branch"/>
          <dgm:animLvl val="lvl"/>
          <dgm:resizeHandles/>
        </dgm:presLayoutVars>
      </dgm:prSet>
      <dgm:spPr/>
      <dgm:t>
        <a:bodyPr/>
        <a:lstStyle/>
        <a:p>
          <a:endParaRPr lang="en-US"/>
        </a:p>
      </dgm:t>
    </dgm:pt>
    <dgm:pt modelId="{C47AA2E7-FAE8-CE44-B0A3-D432D05C50BF}" type="pres">
      <dgm:prSet presAssocID="{DC21DF00-F3D8-B546-AF70-E4BB0DF25324}" presName="hierRoot1" presStyleCnt="0"/>
      <dgm:spPr/>
    </dgm:pt>
    <dgm:pt modelId="{2A6E4233-0410-4E4D-9102-16AD983F410A}" type="pres">
      <dgm:prSet presAssocID="{DC21DF00-F3D8-B546-AF70-E4BB0DF25324}" presName="composite" presStyleCnt="0"/>
      <dgm:spPr/>
    </dgm:pt>
    <dgm:pt modelId="{5C0C97BC-F6FE-F14C-88AC-DD116B7B6B40}" type="pres">
      <dgm:prSet presAssocID="{DC21DF00-F3D8-B546-AF70-E4BB0DF25324}" presName="background" presStyleLbl="node0" presStyleIdx="0" presStyleCnt="1"/>
      <dgm:spPr/>
    </dgm:pt>
    <dgm:pt modelId="{B5340C8E-0828-E54F-B385-237412830CCE}" type="pres">
      <dgm:prSet presAssocID="{DC21DF00-F3D8-B546-AF70-E4BB0DF25324}" presName="text" presStyleLbl="fgAcc0" presStyleIdx="0" presStyleCnt="1">
        <dgm:presLayoutVars>
          <dgm:chPref val="3"/>
        </dgm:presLayoutVars>
      </dgm:prSet>
      <dgm:spPr/>
      <dgm:t>
        <a:bodyPr/>
        <a:lstStyle/>
        <a:p>
          <a:endParaRPr lang="en-US"/>
        </a:p>
      </dgm:t>
    </dgm:pt>
    <dgm:pt modelId="{C25BE63E-D3A4-6F49-850F-A3C8038C925D}" type="pres">
      <dgm:prSet presAssocID="{DC21DF00-F3D8-B546-AF70-E4BB0DF25324}" presName="hierChild2" presStyleCnt="0"/>
      <dgm:spPr/>
    </dgm:pt>
    <dgm:pt modelId="{77EF0EED-4A16-FC40-9776-64C623768D6F}" type="pres">
      <dgm:prSet presAssocID="{567F86C6-F102-2B4F-9F98-8C70AED7FAF6}" presName="Name10" presStyleLbl="parChTrans1D2" presStyleIdx="0" presStyleCnt="2"/>
      <dgm:spPr/>
      <dgm:t>
        <a:bodyPr/>
        <a:lstStyle/>
        <a:p>
          <a:endParaRPr lang="en-US"/>
        </a:p>
      </dgm:t>
    </dgm:pt>
    <dgm:pt modelId="{B36C283F-0496-EF4F-A9CC-65F0A213D0EB}" type="pres">
      <dgm:prSet presAssocID="{FBA20085-EE6B-A743-BB28-9E357A62C9FC}" presName="hierRoot2" presStyleCnt="0"/>
      <dgm:spPr/>
    </dgm:pt>
    <dgm:pt modelId="{D2266FA7-880E-DD44-9D59-FADAAF9FC1AD}" type="pres">
      <dgm:prSet presAssocID="{FBA20085-EE6B-A743-BB28-9E357A62C9FC}" presName="composite2" presStyleCnt="0"/>
      <dgm:spPr/>
    </dgm:pt>
    <dgm:pt modelId="{6CAF0EF6-E200-8149-B1FA-0B9912ABD599}" type="pres">
      <dgm:prSet presAssocID="{FBA20085-EE6B-A743-BB28-9E357A62C9FC}" presName="background2" presStyleLbl="node2" presStyleIdx="0" presStyleCnt="2"/>
      <dgm:spPr>
        <a:prstGeom prst="rect">
          <a:avLst/>
        </a:prstGeom>
      </dgm:spPr>
    </dgm:pt>
    <dgm:pt modelId="{151F786E-11A2-7A47-9F28-73DD641EA138}" type="pres">
      <dgm:prSet presAssocID="{FBA20085-EE6B-A743-BB28-9E357A62C9FC}" presName="text2" presStyleLbl="fgAcc2" presStyleIdx="0" presStyleCnt="2">
        <dgm:presLayoutVars>
          <dgm:chPref val="3"/>
        </dgm:presLayoutVars>
      </dgm:prSet>
      <dgm:spPr/>
      <dgm:t>
        <a:bodyPr/>
        <a:lstStyle/>
        <a:p>
          <a:endParaRPr lang="en-US"/>
        </a:p>
      </dgm:t>
    </dgm:pt>
    <dgm:pt modelId="{3E2B1AAE-3D07-4A42-BAF5-393400DEEAC1}" type="pres">
      <dgm:prSet presAssocID="{FBA20085-EE6B-A743-BB28-9E357A62C9FC}" presName="hierChild3" presStyleCnt="0"/>
      <dgm:spPr/>
    </dgm:pt>
    <dgm:pt modelId="{56391672-3DA1-CF4E-8F0B-4B7FC2CC33D9}" type="pres">
      <dgm:prSet presAssocID="{76F8502E-039B-1645-96C2-6394307DCDBA}" presName="Name17" presStyleLbl="parChTrans1D3" presStyleIdx="0" presStyleCnt="4"/>
      <dgm:spPr/>
      <dgm:t>
        <a:bodyPr/>
        <a:lstStyle/>
        <a:p>
          <a:endParaRPr lang="en-US"/>
        </a:p>
      </dgm:t>
    </dgm:pt>
    <dgm:pt modelId="{5D413BAB-F5E6-1245-A357-974271A9231C}" type="pres">
      <dgm:prSet presAssocID="{C86EA061-B681-CD46-9980-DB2A3F14053D}" presName="hierRoot3" presStyleCnt="0"/>
      <dgm:spPr/>
    </dgm:pt>
    <dgm:pt modelId="{058B56A5-5F70-8047-9C92-87B9D12572A5}" type="pres">
      <dgm:prSet presAssocID="{C86EA061-B681-CD46-9980-DB2A3F14053D}" presName="composite3" presStyleCnt="0"/>
      <dgm:spPr/>
    </dgm:pt>
    <dgm:pt modelId="{2977EB3E-1B9E-6143-A134-46A5E3021D4B}" type="pres">
      <dgm:prSet presAssocID="{C86EA061-B681-CD46-9980-DB2A3F14053D}" presName="background3" presStyleLbl="node3" presStyleIdx="0" presStyleCnt="4"/>
      <dgm:spPr/>
    </dgm:pt>
    <dgm:pt modelId="{BDAACC39-77CC-F346-AAE1-3FB60CB3E9C8}" type="pres">
      <dgm:prSet presAssocID="{C86EA061-B681-CD46-9980-DB2A3F14053D}" presName="text3" presStyleLbl="fgAcc3" presStyleIdx="0" presStyleCnt="4">
        <dgm:presLayoutVars>
          <dgm:chPref val="3"/>
        </dgm:presLayoutVars>
      </dgm:prSet>
      <dgm:spPr/>
      <dgm:t>
        <a:bodyPr/>
        <a:lstStyle/>
        <a:p>
          <a:endParaRPr lang="en-US"/>
        </a:p>
      </dgm:t>
    </dgm:pt>
    <dgm:pt modelId="{19E78EF2-228E-1D4C-8C2C-FB8C601B656A}" type="pres">
      <dgm:prSet presAssocID="{C86EA061-B681-CD46-9980-DB2A3F14053D}" presName="hierChild4" presStyleCnt="0"/>
      <dgm:spPr/>
    </dgm:pt>
    <dgm:pt modelId="{81A53498-1D17-6342-B219-0068914107F9}" type="pres">
      <dgm:prSet presAssocID="{5AE39E96-13B8-7C4E-9DB4-B1CB6B22FA27}" presName="Name23" presStyleLbl="parChTrans1D4" presStyleIdx="0" presStyleCnt="4"/>
      <dgm:spPr/>
      <dgm:t>
        <a:bodyPr/>
        <a:lstStyle/>
        <a:p>
          <a:endParaRPr lang="en-US"/>
        </a:p>
      </dgm:t>
    </dgm:pt>
    <dgm:pt modelId="{9265A1DB-90C6-6947-91A2-4B2E8811E465}" type="pres">
      <dgm:prSet presAssocID="{F90A8994-3C5E-1B4E-80CF-83F97B17164F}" presName="hierRoot4" presStyleCnt="0"/>
      <dgm:spPr/>
    </dgm:pt>
    <dgm:pt modelId="{7D2C4723-B0F2-D144-9134-AC6EC9DF0632}" type="pres">
      <dgm:prSet presAssocID="{F90A8994-3C5E-1B4E-80CF-83F97B17164F}" presName="composite4" presStyleCnt="0"/>
      <dgm:spPr/>
    </dgm:pt>
    <dgm:pt modelId="{88F771BB-DB20-1A46-BA23-2299A57375C6}" type="pres">
      <dgm:prSet presAssocID="{F90A8994-3C5E-1B4E-80CF-83F97B17164F}" presName="background4" presStyleLbl="node4" presStyleIdx="0" presStyleCnt="4"/>
      <dgm:spPr/>
    </dgm:pt>
    <dgm:pt modelId="{EEF1694F-846A-684B-9740-8CC40517B9C7}" type="pres">
      <dgm:prSet presAssocID="{F90A8994-3C5E-1B4E-80CF-83F97B17164F}" presName="text4" presStyleLbl="fgAcc4" presStyleIdx="0" presStyleCnt="4">
        <dgm:presLayoutVars>
          <dgm:chPref val="3"/>
        </dgm:presLayoutVars>
      </dgm:prSet>
      <dgm:spPr/>
      <dgm:t>
        <a:bodyPr/>
        <a:lstStyle/>
        <a:p>
          <a:endParaRPr lang="en-US"/>
        </a:p>
      </dgm:t>
    </dgm:pt>
    <dgm:pt modelId="{0E90214A-DB48-BB46-8BBC-4FFCA926DD5F}" type="pres">
      <dgm:prSet presAssocID="{F90A8994-3C5E-1B4E-80CF-83F97B17164F}" presName="hierChild5" presStyleCnt="0"/>
      <dgm:spPr/>
    </dgm:pt>
    <dgm:pt modelId="{E3833FAB-4F96-6041-8259-225A9BE0EF33}" type="pres">
      <dgm:prSet presAssocID="{48C1B460-7996-A546-A3EB-1BF82A4C69D8}" presName="Name23" presStyleLbl="parChTrans1D4" presStyleIdx="1" presStyleCnt="4"/>
      <dgm:spPr/>
      <dgm:t>
        <a:bodyPr/>
        <a:lstStyle/>
        <a:p>
          <a:endParaRPr lang="en-US"/>
        </a:p>
      </dgm:t>
    </dgm:pt>
    <dgm:pt modelId="{46B46E82-56CD-064F-958F-500B017B0FED}" type="pres">
      <dgm:prSet presAssocID="{504DBE72-1C4E-C545-B232-7F1FD131A9BF}" presName="hierRoot4" presStyleCnt="0"/>
      <dgm:spPr/>
    </dgm:pt>
    <dgm:pt modelId="{79FDF809-5333-C14F-A6AD-65E8AB07E6CD}" type="pres">
      <dgm:prSet presAssocID="{504DBE72-1C4E-C545-B232-7F1FD131A9BF}" presName="composite4" presStyleCnt="0"/>
      <dgm:spPr/>
    </dgm:pt>
    <dgm:pt modelId="{8EF2ECA2-181C-B048-A814-5DA201F042DB}" type="pres">
      <dgm:prSet presAssocID="{504DBE72-1C4E-C545-B232-7F1FD131A9BF}" presName="background4" presStyleLbl="node4" presStyleIdx="1" presStyleCnt="4"/>
      <dgm:spPr/>
    </dgm:pt>
    <dgm:pt modelId="{9B08A427-CD46-9440-846F-1918E9B7CF96}" type="pres">
      <dgm:prSet presAssocID="{504DBE72-1C4E-C545-B232-7F1FD131A9BF}" presName="text4" presStyleLbl="fgAcc4" presStyleIdx="1" presStyleCnt="4">
        <dgm:presLayoutVars>
          <dgm:chPref val="3"/>
        </dgm:presLayoutVars>
      </dgm:prSet>
      <dgm:spPr/>
      <dgm:t>
        <a:bodyPr/>
        <a:lstStyle/>
        <a:p>
          <a:endParaRPr lang="en-US"/>
        </a:p>
      </dgm:t>
    </dgm:pt>
    <dgm:pt modelId="{CBA8211F-2E36-B74C-B2D9-159D5C8FF4BE}" type="pres">
      <dgm:prSet presAssocID="{504DBE72-1C4E-C545-B232-7F1FD131A9BF}" presName="hierChild5" presStyleCnt="0"/>
      <dgm:spPr/>
    </dgm:pt>
    <dgm:pt modelId="{6E9E43C9-5A9D-944B-A53D-6CBEEA9D2BB5}" type="pres">
      <dgm:prSet presAssocID="{4BDE0FB8-3E73-2946-B929-149633265E5C}" presName="Name17" presStyleLbl="parChTrans1D3" presStyleIdx="1" presStyleCnt="4"/>
      <dgm:spPr/>
      <dgm:t>
        <a:bodyPr/>
        <a:lstStyle/>
        <a:p>
          <a:endParaRPr lang="en-US"/>
        </a:p>
      </dgm:t>
    </dgm:pt>
    <dgm:pt modelId="{1131EB18-43CC-C344-8DCE-8AE90003C4CD}" type="pres">
      <dgm:prSet presAssocID="{E60EFED6-08B2-134B-B4C3-10FF2BC71464}" presName="hierRoot3" presStyleCnt="0"/>
      <dgm:spPr/>
    </dgm:pt>
    <dgm:pt modelId="{CAC050C4-6871-EA4A-9994-A9E04356C58C}" type="pres">
      <dgm:prSet presAssocID="{E60EFED6-08B2-134B-B4C3-10FF2BC71464}" presName="composite3" presStyleCnt="0"/>
      <dgm:spPr/>
    </dgm:pt>
    <dgm:pt modelId="{407E1C9E-BF85-2445-9DF4-2DBF91612BBB}" type="pres">
      <dgm:prSet presAssocID="{E60EFED6-08B2-134B-B4C3-10FF2BC71464}" presName="background3" presStyleLbl="node3" presStyleIdx="1" presStyleCnt="4"/>
      <dgm:spPr/>
    </dgm:pt>
    <dgm:pt modelId="{F8BD7ACD-8B81-A648-9B13-CD432BC805D1}" type="pres">
      <dgm:prSet presAssocID="{E60EFED6-08B2-134B-B4C3-10FF2BC71464}" presName="text3" presStyleLbl="fgAcc3" presStyleIdx="1" presStyleCnt="4">
        <dgm:presLayoutVars>
          <dgm:chPref val="3"/>
        </dgm:presLayoutVars>
      </dgm:prSet>
      <dgm:spPr/>
      <dgm:t>
        <a:bodyPr/>
        <a:lstStyle/>
        <a:p>
          <a:endParaRPr lang="en-US"/>
        </a:p>
      </dgm:t>
    </dgm:pt>
    <dgm:pt modelId="{679E0D6D-DDC8-9F47-B33D-604BADE064EC}" type="pres">
      <dgm:prSet presAssocID="{E60EFED6-08B2-134B-B4C3-10FF2BC71464}" presName="hierChild4" presStyleCnt="0"/>
      <dgm:spPr/>
    </dgm:pt>
    <dgm:pt modelId="{4563981A-501D-194C-9277-5A7B896CACC5}" type="pres">
      <dgm:prSet presAssocID="{0AC01885-A9D2-8249-9EB9-C43F06FB1159}" presName="Name10" presStyleLbl="parChTrans1D2" presStyleIdx="1" presStyleCnt="2"/>
      <dgm:spPr/>
      <dgm:t>
        <a:bodyPr/>
        <a:lstStyle/>
        <a:p>
          <a:endParaRPr lang="en-US"/>
        </a:p>
      </dgm:t>
    </dgm:pt>
    <dgm:pt modelId="{7ACA7655-A491-FD4A-9822-CF4C4E9CF6D0}" type="pres">
      <dgm:prSet presAssocID="{8FC1E551-D2CA-D848-89BF-CBFBE05A3F58}" presName="hierRoot2" presStyleCnt="0"/>
      <dgm:spPr/>
    </dgm:pt>
    <dgm:pt modelId="{B88296C0-FA42-6E4C-A0BA-1F4A72A34F20}" type="pres">
      <dgm:prSet presAssocID="{8FC1E551-D2CA-D848-89BF-CBFBE05A3F58}" presName="composite2" presStyleCnt="0"/>
      <dgm:spPr/>
    </dgm:pt>
    <dgm:pt modelId="{2C9EFA77-D5CB-9C41-9819-0D493C4C9F9F}" type="pres">
      <dgm:prSet presAssocID="{8FC1E551-D2CA-D848-89BF-CBFBE05A3F58}" presName="background2" presStyleLbl="node2" presStyleIdx="1" presStyleCnt="2"/>
      <dgm:spPr/>
    </dgm:pt>
    <dgm:pt modelId="{8DCC62DE-0460-B143-AA36-F7AB900D38E4}" type="pres">
      <dgm:prSet presAssocID="{8FC1E551-D2CA-D848-89BF-CBFBE05A3F58}" presName="text2" presStyleLbl="fgAcc2" presStyleIdx="1" presStyleCnt="2">
        <dgm:presLayoutVars>
          <dgm:chPref val="3"/>
        </dgm:presLayoutVars>
      </dgm:prSet>
      <dgm:spPr/>
      <dgm:t>
        <a:bodyPr/>
        <a:lstStyle/>
        <a:p>
          <a:endParaRPr lang="en-US"/>
        </a:p>
      </dgm:t>
    </dgm:pt>
    <dgm:pt modelId="{B8CD4155-32C5-1447-8FC3-77BFA9707C42}" type="pres">
      <dgm:prSet presAssocID="{8FC1E551-D2CA-D848-89BF-CBFBE05A3F58}" presName="hierChild3" presStyleCnt="0"/>
      <dgm:spPr/>
    </dgm:pt>
    <dgm:pt modelId="{3B87E391-F805-4949-832B-A7B7E5CB90EE}" type="pres">
      <dgm:prSet presAssocID="{1C237E33-D407-2842-A080-3C4B57ECA7D5}" presName="Name17" presStyleLbl="parChTrans1D3" presStyleIdx="2" presStyleCnt="4"/>
      <dgm:spPr/>
      <dgm:t>
        <a:bodyPr/>
        <a:lstStyle/>
        <a:p>
          <a:endParaRPr lang="en-US"/>
        </a:p>
      </dgm:t>
    </dgm:pt>
    <dgm:pt modelId="{7E842C06-5F1A-FB4D-A75E-FDCE88381D7D}" type="pres">
      <dgm:prSet presAssocID="{0E7A400B-952C-4E49-9FBA-C49545D61AC4}" presName="hierRoot3" presStyleCnt="0"/>
      <dgm:spPr/>
    </dgm:pt>
    <dgm:pt modelId="{0A42AEC1-3002-BB41-9AE0-60E260AB5F6A}" type="pres">
      <dgm:prSet presAssocID="{0E7A400B-952C-4E49-9FBA-C49545D61AC4}" presName="composite3" presStyleCnt="0"/>
      <dgm:spPr/>
    </dgm:pt>
    <dgm:pt modelId="{05579035-F7F8-8C4F-AC56-44753310AEDF}" type="pres">
      <dgm:prSet presAssocID="{0E7A400B-952C-4E49-9FBA-C49545D61AC4}" presName="background3" presStyleLbl="node3" presStyleIdx="2" presStyleCnt="4"/>
      <dgm:spPr/>
    </dgm:pt>
    <dgm:pt modelId="{BADD749C-4F3B-A940-848F-3D7305543B91}" type="pres">
      <dgm:prSet presAssocID="{0E7A400B-952C-4E49-9FBA-C49545D61AC4}" presName="text3" presStyleLbl="fgAcc3" presStyleIdx="2" presStyleCnt="4">
        <dgm:presLayoutVars>
          <dgm:chPref val="3"/>
        </dgm:presLayoutVars>
      </dgm:prSet>
      <dgm:spPr/>
      <dgm:t>
        <a:bodyPr/>
        <a:lstStyle/>
        <a:p>
          <a:endParaRPr lang="en-US"/>
        </a:p>
      </dgm:t>
    </dgm:pt>
    <dgm:pt modelId="{2E70381F-66A4-E14D-8E83-02DFE6D11371}" type="pres">
      <dgm:prSet presAssocID="{0E7A400B-952C-4E49-9FBA-C49545D61AC4}" presName="hierChild4" presStyleCnt="0"/>
      <dgm:spPr/>
    </dgm:pt>
    <dgm:pt modelId="{061B8111-3238-8E4D-881B-CAEE75DF0424}" type="pres">
      <dgm:prSet presAssocID="{68A9AF58-38E0-B842-A5B9-29D0B304CC92}" presName="Name17" presStyleLbl="parChTrans1D3" presStyleIdx="3" presStyleCnt="4"/>
      <dgm:spPr/>
      <dgm:t>
        <a:bodyPr/>
        <a:lstStyle/>
        <a:p>
          <a:endParaRPr lang="en-US"/>
        </a:p>
      </dgm:t>
    </dgm:pt>
    <dgm:pt modelId="{FD7D8182-EAE8-E44C-8637-26DA0257F0DB}" type="pres">
      <dgm:prSet presAssocID="{02D9FF17-0F6B-8249-B979-BB3E1411B9DC}" presName="hierRoot3" presStyleCnt="0"/>
      <dgm:spPr/>
    </dgm:pt>
    <dgm:pt modelId="{25A2E202-4CFD-2847-AD76-C2AF238E6474}" type="pres">
      <dgm:prSet presAssocID="{02D9FF17-0F6B-8249-B979-BB3E1411B9DC}" presName="composite3" presStyleCnt="0"/>
      <dgm:spPr/>
    </dgm:pt>
    <dgm:pt modelId="{49AA4346-3ED7-5A47-944F-37F8C4AB0873}" type="pres">
      <dgm:prSet presAssocID="{02D9FF17-0F6B-8249-B979-BB3E1411B9DC}" presName="background3" presStyleLbl="node3" presStyleIdx="3" presStyleCnt="4"/>
      <dgm:spPr/>
    </dgm:pt>
    <dgm:pt modelId="{448474F3-B739-1D40-ABF3-D13582A4B238}" type="pres">
      <dgm:prSet presAssocID="{02D9FF17-0F6B-8249-B979-BB3E1411B9DC}" presName="text3" presStyleLbl="fgAcc3" presStyleIdx="3" presStyleCnt="4">
        <dgm:presLayoutVars>
          <dgm:chPref val="3"/>
        </dgm:presLayoutVars>
      </dgm:prSet>
      <dgm:spPr/>
      <dgm:t>
        <a:bodyPr/>
        <a:lstStyle/>
        <a:p>
          <a:endParaRPr lang="en-US"/>
        </a:p>
      </dgm:t>
    </dgm:pt>
    <dgm:pt modelId="{CCF44FE8-78B3-C345-98AF-2E249202E42C}" type="pres">
      <dgm:prSet presAssocID="{02D9FF17-0F6B-8249-B979-BB3E1411B9DC}" presName="hierChild4" presStyleCnt="0"/>
      <dgm:spPr/>
    </dgm:pt>
    <dgm:pt modelId="{8A0AD3A1-0823-994F-9EF8-3876B3EE6735}" type="pres">
      <dgm:prSet presAssocID="{3EB6877B-B175-C149-8D86-768D9DDA4F10}" presName="Name23" presStyleLbl="parChTrans1D4" presStyleIdx="2" presStyleCnt="4"/>
      <dgm:spPr/>
      <dgm:t>
        <a:bodyPr/>
        <a:lstStyle/>
        <a:p>
          <a:endParaRPr lang="en-US"/>
        </a:p>
      </dgm:t>
    </dgm:pt>
    <dgm:pt modelId="{A5474B23-D760-8949-98D0-58587EF3B446}" type="pres">
      <dgm:prSet presAssocID="{DCAAF976-F10F-B841-AEB3-9090BD06C0AC}" presName="hierRoot4" presStyleCnt="0"/>
      <dgm:spPr/>
    </dgm:pt>
    <dgm:pt modelId="{F64CC546-C2A6-2F43-9EDC-93518526E103}" type="pres">
      <dgm:prSet presAssocID="{DCAAF976-F10F-B841-AEB3-9090BD06C0AC}" presName="composite4" presStyleCnt="0"/>
      <dgm:spPr/>
    </dgm:pt>
    <dgm:pt modelId="{0C42B83F-1FEA-A34A-8872-64B2D4D47E7E}" type="pres">
      <dgm:prSet presAssocID="{DCAAF976-F10F-B841-AEB3-9090BD06C0AC}" presName="background4" presStyleLbl="node4" presStyleIdx="2" presStyleCnt="4"/>
      <dgm:spPr/>
    </dgm:pt>
    <dgm:pt modelId="{A3094E08-D50A-AA4F-BD22-2F216B6916C1}" type="pres">
      <dgm:prSet presAssocID="{DCAAF976-F10F-B841-AEB3-9090BD06C0AC}" presName="text4" presStyleLbl="fgAcc4" presStyleIdx="2" presStyleCnt="4">
        <dgm:presLayoutVars>
          <dgm:chPref val="3"/>
        </dgm:presLayoutVars>
      </dgm:prSet>
      <dgm:spPr/>
      <dgm:t>
        <a:bodyPr/>
        <a:lstStyle/>
        <a:p>
          <a:endParaRPr lang="en-US"/>
        </a:p>
      </dgm:t>
    </dgm:pt>
    <dgm:pt modelId="{2010C219-8A01-704D-8FC2-E2B243A9F84A}" type="pres">
      <dgm:prSet presAssocID="{DCAAF976-F10F-B841-AEB3-9090BD06C0AC}" presName="hierChild5" presStyleCnt="0"/>
      <dgm:spPr/>
    </dgm:pt>
    <dgm:pt modelId="{08ABC61D-FBE7-E44D-9721-8B771E93F31E}" type="pres">
      <dgm:prSet presAssocID="{F05D19FE-780D-A94B-8E84-B94E371910B0}" presName="Name23" presStyleLbl="parChTrans1D4" presStyleIdx="3" presStyleCnt="4"/>
      <dgm:spPr/>
      <dgm:t>
        <a:bodyPr/>
        <a:lstStyle/>
        <a:p>
          <a:endParaRPr lang="en-US"/>
        </a:p>
      </dgm:t>
    </dgm:pt>
    <dgm:pt modelId="{BDCCA5C5-5489-DE43-A140-A0E24B86274A}" type="pres">
      <dgm:prSet presAssocID="{433F4437-764C-0A4F-B1CE-C41CCA1C81CD}" presName="hierRoot4" presStyleCnt="0"/>
      <dgm:spPr/>
    </dgm:pt>
    <dgm:pt modelId="{935127BF-17D2-AB4E-A0B9-43A403517858}" type="pres">
      <dgm:prSet presAssocID="{433F4437-764C-0A4F-B1CE-C41CCA1C81CD}" presName="composite4" presStyleCnt="0"/>
      <dgm:spPr/>
    </dgm:pt>
    <dgm:pt modelId="{5D6A51B6-CBB9-A24D-9D7C-5B189088793B}" type="pres">
      <dgm:prSet presAssocID="{433F4437-764C-0A4F-B1CE-C41CCA1C81CD}" presName="background4" presStyleLbl="node4" presStyleIdx="3" presStyleCnt="4"/>
      <dgm:spPr/>
    </dgm:pt>
    <dgm:pt modelId="{95C04E5F-8A31-8D42-801A-418304C4DCD3}" type="pres">
      <dgm:prSet presAssocID="{433F4437-764C-0A4F-B1CE-C41CCA1C81CD}" presName="text4" presStyleLbl="fgAcc4" presStyleIdx="3" presStyleCnt="4">
        <dgm:presLayoutVars>
          <dgm:chPref val="3"/>
        </dgm:presLayoutVars>
      </dgm:prSet>
      <dgm:spPr/>
      <dgm:t>
        <a:bodyPr/>
        <a:lstStyle/>
        <a:p>
          <a:endParaRPr lang="en-US"/>
        </a:p>
      </dgm:t>
    </dgm:pt>
    <dgm:pt modelId="{8B29C29D-1B6A-B24D-B33F-DF7106EDB9C2}" type="pres">
      <dgm:prSet presAssocID="{433F4437-764C-0A4F-B1CE-C41CCA1C81CD}" presName="hierChild5" presStyleCnt="0"/>
      <dgm:spPr/>
    </dgm:pt>
  </dgm:ptLst>
  <dgm:cxnLst>
    <dgm:cxn modelId="{151BE4BB-F499-1D45-8BD3-5D7DFB7B02E0}" type="presOf" srcId="{C86EA061-B681-CD46-9980-DB2A3F14053D}" destId="{BDAACC39-77CC-F346-AAE1-3FB60CB3E9C8}" srcOrd="0" destOrd="0" presId="urn:microsoft.com/office/officeart/2005/8/layout/hierarchy1"/>
    <dgm:cxn modelId="{B6B91789-3DE4-554E-8F36-5D849D03DDD2}" srcId="{8FC1E551-D2CA-D848-89BF-CBFBE05A3F58}" destId="{02D9FF17-0F6B-8249-B979-BB3E1411B9DC}" srcOrd="1" destOrd="0" parTransId="{68A9AF58-38E0-B842-A5B9-29D0B304CC92}" sibTransId="{E78BD8DE-4A64-5843-B60B-0CAB62B88C99}"/>
    <dgm:cxn modelId="{E2C1037F-74AF-DA4B-9EF8-E7F726ECEBCF}" type="presOf" srcId="{E60EFED6-08B2-134B-B4C3-10FF2BC71464}" destId="{F8BD7ACD-8B81-A648-9B13-CD432BC805D1}" srcOrd="0" destOrd="0" presId="urn:microsoft.com/office/officeart/2005/8/layout/hierarchy1"/>
    <dgm:cxn modelId="{B28B0BDA-AFDB-C448-85FD-0F381E03CD50}" type="presOf" srcId="{567F86C6-F102-2B4F-9F98-8C70AED7FAF6}" destId="{77EF0EED-4A16-FC40-9776-64C623768D6F}" srcOrd="0" destOrd="0" presId="urn:microsoft.com/office/officeart/2005/8/layout/hierarchy1"/>
    <dgm:cxn modelId="{0B188B92-7D82-5A47-8717-EEC63E50443B}" srcId="{755001F5-F81A-004D-B517-EFB1615D6835}" destId="{DC21DF00-F3D8-B546-AF70-E4BB0DF25324}" srcOrd="0" destOrd="0" parTransId="{8E504B20-D2A9-574B-B038-80E25C3929C2}" sibTransId="{FA2A3122-9F1C-2B45-A31A-2C4C8C188448}"/>
    <dgm:cxn modelId="{601AE9A9-C824-E944-87C5-420717D5E8AD}" srcId="{02D9FF17-0F6B-8249-B979-BB3E1411B9DC}" destId="{433F4437-764C-0A4F-B1CE-C41CCA1C81CD}" srcOrd="1" destOrd="0" parTransId="{F05D19FE-780D-A94B-8E84-B94E371910B0}" sibTransId="{07191C0E-7E56-D340-AA7D-565885193050}"/>
    <dgm:cxn modelId="{482FF3F8-C3EF-A54E-8BB6-2F8C02CDF675}" srcId="{FBA20085-EE6B-A743-BB28-9E357A62C9FC}" destId="{C86EA061-B681-CD46-9980-DB2A3F14053D}" srcOrd="0" destOrd="0" parTransId="{76F8502E-039B-1645-96C2-6394307DCDBA}" sibTransId="{26554890-024D-5C4D-9283-CE93179EB1C6}"/>
    <dgm:cxn modelId="{E63EBA9A-76E8-B04C-8DD1-CC21027094B8}" type="presOf" srcId="{DCAAF976-F10F-B841-AEB3-9090BD06C0AC}" destId="{A3094E08-D50A-AA4F-BD22-2F216B6916C1}" srcOrd="0" destOrd="0" presId="urn:microsoft.com/office/officeart/2005/8/layout/hierarchy1"/>
    <dgm:cxn modelId="{F0A886EE-B7EA-8E45-9685-5FB5B94DF31E}" type="presOf" srcId="{DC21DF00-F3D8-B546-AF70-E4BB0DF25324}" destId="{B5340C8E-0828-E54F-B385-237412830CCE}" srcOrd="0" destOrd="0" presId="urn:microsoft.com/office/officeart/2005/8/layout/hierarchy1"/>
    <dgm:cxn modelId="{962ED968-6FDD-874E-AC97-2E8DACB0A971}" type="presOf" srcId="{F90A8994-3C5E-1B4E-80CF-83F97B17164F}" destId="{EEF1694F-846A-684B-9740-8CC40517B9C7}" srcOrd="0" destOrd="0" presId="urn:microsoft.com/office/officeart/2005/8/layout/hierarchy1"/>
    <dgm:cxn modelId="{AE35433E-A4D5-4641-8CAD-BDDF5A1214D3}" type="presOf" srcId="{3EB6877B-B175-C149-8D86-768D9DDA4F10}" destId="{8A0AD3A1-0823-994F-9EF8-3876B3EE6735}" srcOrd="0" destOrd="0" presId="urn:microsoft.com/office/officeart/2005/8/layout/hierarchy1"/>
    <dgm:cxn modelId="{71E0E780-8D8E-8743-8638-C8671A3CC66C}" srcId="{C86EA061-B681-CD46-9980-DB2A3F14053D}" destId="{F90A8994-3C5E-1B4E-80CF-83F97B17164F}" srcOrd="0" destOrd="0" parTransId="{5AE39E96-13B8-7C4E-9DB4-B1CB6B22FA27}" sibTransId="{6D968F6D-F190-9A45-850A-8F6DB70027FF}"/>
    <dgm:cxn modelId="{E2BB32C7-4D1F-CD42-B9A7-6FC0A4E20D02}" type="presOf" srcId="{FBA20085-EE6B-A743-BB28-9E357A62C9FC}" destId="{151F786E-11A2-7A47-9F28-73DD641EA138}" srcOrd="0" destOrd="0" presId="urn:microsoft.com/office/officeart/2005/8/layout/hierarchy1"/>
    <dgm:cxn modelId="{D5C5C4DB-6BBA-6B48-872F-AAE4D0FF9300}" srcId="{8FC1E551-D2CA-D848-89BF-CBFBE05A3F58}" destId="{0E7A400B-952C-4E49-9FBA-C49545D61AC4}" srcOrd="0" destOrd="0" parTransId="{1C237E33-D407-2842-A080-3C4B57ECA7D5}" sibTransId="{8A8039FA-4790-5549-97F3-EC413E2D29D6}"/>
    <dgm:cxn modelId="{70C24208-D9CD-3E4D-BE9F-FF9650369D2C}" type="presOf" srcId="{F05D19FE-780D-A94B-8E84-B94E371910B0}" destId="{08ABC61D-FBE7-E44D-9721-8B771E93F31E}" srcOrd="0" destOrd="0" presId="urn:microsoft.com/office/officeart/2005/8/layout/hierarchy1"/>
    <dgm:cxn modelId="{250463F7-6AAF-DB4C-8A6F-092E07B60312}" type="presOf" srcId="{1C237E33-D407-2842-A080-3C4B57ECA7D5}" destId="{3B87E391-F805-4949-832B-A7B7E5CB90EE}" srcOrd="0" destOrd="0" presId="urn:microsoft.com/office/officeart/2005/8/layout/hierarchy1"/>
    <dgm:cxn modelId="{F501BC96-09F6-7541-887C-76B74F1E8BDD}" type="presOf" srcId="{5AE39E96-13B8-7C4E-9DB4-B1CB6B22FA27}" destId="{81A53498-1D17-6342-B219-0068914107F9}" srcOrd="0" destOrd="0" presId="urn:microsoft.com/office/officeart/2005/8/layout/hierarchy1"/>
    <dgm:cxn modelId="{BCD8F0D1-0502-634C-B41F-805DF549F337}" srcId="{FBA20085-EE6B-A743-BB28-9E357A62C9FC}" destId="{E60EFED6-08B2-134B-B4C3-10FF2BC71464}" srcOrd="1" destOrd="0" parTransId="{4BDE0FB8-3E73-2946-B929-149633265E5C}" sibTransId="{FFDCDE79-8787-CE45-9877-48A83A01C46E}"/>
    <dgm:cxn modelId="{B494ACD8-1603-C841-BF3E-E5D18D289949}" type="presOf" srcId="{755001F5-F81A-004D-B517-EFB1615D6835}" destId="{388A00E6-D75C-EF44-8071-95B15A1E299D}" srcOrd="0" destOrd="0" presId="urn:microsoft.com/office/officeart/2005/8/layout/hierarchy1"/>
    <dgm:cxn modelId="{6DCEDF03-11E2-E74B-8A30-B492D1BC5CF2}" srcId="{DC21DF00-F3D8-B546-AF70-E4BB0DF25324}" destId="{8FC1E551-D2CA-D848-89BF-CBFBE05A3F58}" srcOrd="1" destOrd="0" parTransId="{0AC01885-A9D2-8249-9EB9-C43F06FB1159}" sibTransId="{178322D7-1F8F-F04D-B4E3-07CCF4F3E722}"/>
    <dgm:cxn modelId="{61135F0B-F705-2048-8D60-FFE9650DA2AE}" type="presOf" srcId="{0AC01885-A9D2-8249-9EB9-C43F06FB1159}" destId="{4563981A-501D-194C-9277-5A7B896CACC5}" srcOrd="0" destOrd="0" presId="urn:microsoft.com/office/officeart/2005/8/layout/hierarchy1"/>
    <dgm:cxn modelId="{DD791180-718B-7F47-8D77-B3442C67F8D7}" type="presOf" srcId="{4BDE0FB8-3E73-2946-B929-149633265E5C}" destId="{6E9E43C9-5A9D-944B-A53D-6CBEEA9D2BB5}" srcOrd="0" destOrd="0" presId="urn:microsoft.com/office/officeart/2005/8/layout/hierarchy1"/>
    <dgm:cxn modelId="{83F87F8F-DCA3-0F46-A50E-0EB13068F753}" srcId="{02D9FF17-0F6B-8249-B979-BB3E1411B9DC}" destId="{DCAAF976-F10F-B841-AEB3-9090BD06C0AC}" srcOrd="0" destOrd="0" parTransId="{3EB6877B-B175-C149-8D86-768D9DDA4F10}" sibTransId="{66E9A852-9262-C34E-9C20-1210CECB405C}"/>
    <dgm:cxn modelId="{C5800601-F02A-0340-AE1C-457EEE7C777C}" type="presOf" srcId="{76F8502E-039B-1645-96C2-6394307DCDBA}" destId="{56391672-3DA1-CF4E-8F0B-4B7FC2CC33D9}" srcOrd="0" destOrd="0" presId="urn:microsoft.com/office/officeart/2005/8/layout/hierarchy1"/>
    <dgm:cxn modelId="{DAF13A0F-F2D9-CA4E-B8C9-30968AA9A4B5}" type="presOf" srcId="{68A9AF58-38E0-B842-A5B9-29D0B304CC92}" destId="{061B8111-3238-8E4D-881B-CAEE75DF0424}" srcOrd="0" destOrd="0" presId="urn:microsoft.com/office/officeart/2005/8/layout/hierarchy1"/>
    <dgm:cxn modelId="{D082E49D-0FD7-7147-A690-7A8A6762051C}" type="presOf" srcId="{504DBE72-1C4E-C545-B232-7F1FD131A9BF}" destId="{9B08A427-CD46-9440-846F-1918E9B7CF96}" srcOrd="0" destOrd="0" presId="urn:microsoft.com/office/officeart/2005/8/layout/hierarchy1"/>
    <dgm:cxn modelId="{249DD0D2-FE1D-F74C-9B56-EE488E0E5021}" type="presOf" srcId="{48C1B460-7996-A546-A3EB-1BF82A4C69D8}" destId="{E3833FAB-4F96-6041-8259-225A9BE0EF33}" srcOrd="0" destOrd="0" presId="urn:microsoft.com/office/officeart/2005/8/layout/hierarchy1"/>
    <dgm:cxn modelId="{7C9C498C-D19C-0244-B9B4-169C66566805}" type="presOf" srcId="{8FC1E551-D2CA-D848-89BF-CBFBE05A3F58}" destId="{8DCC62DE-0460-B143-AA36-F7AB900D38E4}" srcOrd="0" destOrd="0" presId="urn:microsoft.com/office/officeart/2005/8/layout/hierarchy1"/>
    <dgm:cxn modelId="{AFAD2AF1-0555-294A-8748-6153C7C261B7}" type="presOf" srcId="{02D9FF17-0F6B-8249-B979-BB3E1411B9DC}" destId="{448474F3-B739-1D40-ABF3-D13582A4B238}" srcOrd="0" destOrd="0" presId="urn:microsoft.com/office/officeart/2005/8/layout/hierarchy1"/>
    <dgm:cxn modelId="{831A0D82-BC47-AB4E-8D3C-50DC195C1AB6}" type="presOf" srcId="{433F4437-764C-0A4F-B1CE-C41CCA1C81CD}" destId="{95C04E5F-8A31-8D42-801A-418304C4DCD3}" srcOrd="0" destOrd="0" presId="urn:microsoft.com/office/officeart/2005/8/layout/hierarchy1"/>
    <dgm:cxn modelId="{6D571388-5B1F-9142-BEC2-DC3D91B46DFC}" srcId="{C86EA061-B681-CD46-9980-DB2A3F14053D}" destId="{504DBE72-1C4E-C545-B232-7F1FD131A9BF}" srcOrd="1" destOrd="0" parTransId="{48C1B460-7996-A546-A3EB-1BF82A4C69D8}" sibTransId="{0009282F-ED20-294D-8C0C-76A60BA206AC}"/>
    <dgm:cxn modelId="{EAE2588E-103A-2443-A17C-B3F3AFE3EB79}" type="presOf" srcId="{0E7A400B-952C-4E49-9FBA-C49545D61AC4}" destId="{BADD749C-4F3B-A940-848F-3D7305543B91}" srcOrd="0" destOrd="0" presId="urn:microsoft.com/office/officeart/2005/8/layout/hierarchy1"/>
    <dgm:cxn modelId="{167C0472-832D-D14D-865C-A694B77DAD24}" srcId="{DC21DF00-F3D8-B546-AF70-E4BB0DF25324}" destId="{FBA20085-EE6B-A743-BB28-9E357A62C9FC}" srcOrd="0" destOrd="0" parTransId="{567F86C6-F102-2B4F-9F98-8C70AED7FAF6}" sibTransId="{EB8C40B0-6E44-8347-B4E0-3196C0C757E0}"/>
    <dgm:cxn modelId="{99F89496-1B90-DD4E-BC50-3E3129E72744}" type="presParOf" srcId="{388A00E6-D75C-EF44-8071-95B15A1E299D}" destId="{C47AA2E7-FAE8-CE44-B0A3-D432D05C50BF}" srcOrd="0" destOrd="0" presId="urn:microsoft.com/office/officeart/2005/8/layout/hierarchy1"/>
    <dgm:cxn modelId="{30B3793D-165C-9B4B-B722-B98FA10EE4E8}" type="presParOf" srcId="{C47AA2E7-FAE8-CE44-B0A3-D432D05C50BF}" destId="{2A6E4233-0410-4E4D-9102-16AD983F410A}" srcOrd="0" destOrd="0" presId="urn:microsoft.com/office/officeart/2005/8/layout/hierarchy1"/>
    <dgm:cxn modelId="{6B39B6DC-A2B5-A440-BACF-A5A5B3D63833}" type="presParOf" srcId="{2A6E4233-0410-4E4D-9102-16AD983F410A}" destId="{5C0C97BC-F6FE-F14C-88AC-DD116B7B6B40}" srcOrd="0" destOrd="0" presId="urn:microsoft.com/office/officeart/2005/8/layout/hierarchy1"/>
    <dgm:cxn modelId="{5A71C155-7FDF-B741-A89D-9C4DB89E4DAB}" type="presParOf" srcId="{2A6E4233-0410-4E4D-9102-16AD983F410A}" destId="{B5340C8E-0828-E54F-B385-237412830CCE}" srcOrd="1" destOrd="0" presId="urn:microsoft.com/office/officeart/2005/8/layout/hierarchy1"/>
    <dgm:cxn modelId="{B34EF276-994B-494C-85DD-C5FC5D9FECBB}" type="presParOf" srcId="{C47AA2E7-FAE8-CE44-B0A3-D432D05C50BF}" destId="{C25BE63E-D3A4-6F49-850F-A3C8038C925D}" srcOrd="1" destOrd="0" presId="urn:microsoft.com/office/officeart/2005/8/layout/hierarchy1"/>
    <dgm:cxn modelId="{0EB0B152-A1E6-1C48-B509-ADF7F4A896DA}" type="presParOf" srcId="{C25BE63E-D3A4-6F49-850F-A3C8038C925D}" destId="{77EF0EED-4A16-FC40-9776-64C623768D6F}" srcOrd="0" destOrd="0" presId="urn:microsoft.com/office/officeart/2005/8/layout/hierarchy1"/>
    <dgm:cxn modelId="{6E821A09-56C2-AB4D-882F-BE8C1BFD5726}" type="presParOf" srcId="{C25BE63E-D3A4-6F49-850F-A3C8038C925D}" destId="{B36C283F-0496-EF4F-A9CC-65F0A213D0EB}" srcOrd="1" destOrd="0" presId="urn:microsoft.com/office/officeart/2005/8/layout/hierarchy1"/>
    <dgm:cxn modelId="{CFE8AA53-501A-5D4F-84FC-EA680FBB64A2}" type="presParOf" srcId="{B36C283F-0496-EF4F-A9CC-65F0A213D0EB}" destId="{D2266FA7-880E-DD44-9D59-FADAAF9FC1AD}" srcOrd="0" destOrd="0" presId="urn:microsoft.com/office/officeart/2005/8/layout/hierarchy1"/>
    <dgm:cxn modelId="{A802EC9A-5454-554D-B3C0-E476AC0F4656}" type="presParOf" srcId="{D2266FA7-880E-DD44-9D59-FADAAF9FC1AD}" destId="{6CAF0EF6-E200-8149-B1FA-0B9912ABD599}" srcOrd="0" destOrd="0" presId="urn:microsoft.com/office/officeart/2005/8/layout/hierarchy1"/>
    <dgm:cxn modelId="{457E73A5-208D-6948-B1FB-4A2D7DC09950}" type="presParOf" srcId="{D2266FA7-880E-DD44-9D59-FADAAF9FC1AD}" destId="{151F786E-11A2-7A47-9F28-73DD641EA138}" srcOrd="1" destOrd="0" presId="urn:microsoft.com/office/officeart/2005/8/layout/hierarchy1"/>
    <dgm:cxn modelId="{5D1E90A0-660B-2E41-9C73-917160E551C6}" type="presParOf" srcId="{B36C283F-0496-EF4F-A9CC-65F0A213D0EB}" destId="{3E2B1AAE-3D07-4A42-BAF5-393400DEEAC1}" srcOrd="1" destOrd="0" presId="urn:microsoft.com/office/officeart/2005/8/layout/hierarchy1"/>
    <dgm:cxn modelId="{3940938A-2F27-5B46-A5A4-9B4CAC93C4A3}" type="presParOf" srcId="{3E2B1AAE-3D07-4A42-BAF5-393400DEEAC1}" destId="{56391672-3DA1-CF4E-8F0B-4B7FC2CC33D9}" srcOrd="0" destOrd="0" presId="urn:microsoft.com/office/officeart/2005/8/layout/hierarchy1"/>
    <dgm:cxn modelId="{2E9ED903-DEDB-B74D-9AE0-F0180A76ABE7}" type="presParOf" srcId="{3E2B1AAE-3D07-4A42-BAF5-393400DEEAC1}" destId="{5D413BAB-F5E6-1245-A357-974271A9231C}" srcOrd="1" destOrd="0" presId="urn:microsoft.com/office/officeart/2005/8/layout/hierarchy1"/>
    <dgm:cxn modelId="{B568F730-BBE6-804D-82F8-EA3AA9AB3D71}" type="presParOf" srcId="{5D413BAB-F5E6-1245-A357-974271A9231C}" destId="{058B56A5-5F70-8047-9C92-87B9D12572A5}" srcOrd="0" destOrd="0" presId="urn:microsoft.com/office/officeart/2005/8/layout/hierarchy1"/>
    <dgm:cxn modelId="{44936E1C-7826-794E-9FDE-0005756B8D3E}" type="presParOf" srcId="{058B56A5-5F70-8047-9C92-87B9D12572A5}" destId="{2977EB3E-1B9E-6143-A134-46A5E3021D4B}" srcOrd="0" destOrd="0" presId="urn:microsoft.com/office/officeart/2005/8/layout/hierarchy1"/>
    <dgm:cxn modelId="{0F71BF53-4217-6A4A-993A-4D6D982C212A}" type="presParOf" srcId="{058B56A5-5F70-8047-9C92-87B9D12572A5}" destId="{BDAACC39-77CC-F346-AAE1-3FB60CB3E9C8}" srcOrd="1" destOrd="0" presId="urn:microsoft.com/office/officeart/2005/8/layout/hierarchy1"/>
    <dgm:cxn modelId="{93883525-F016-CD42-8012-30674F710BBF}" type="presParOf" srcId="{5D413BAB-F5E6-1245-A357-974271A9231C}" destId="{19E78EF2-228E-1D4C-8C2C-FB8C601B656A}" srcOrd="1" destOrd="0" presId="urn:microsoft.com/office/officeart/2005/8/layout/hierarchy1"/>
    <dgm:cxn modelId="{2FCCC8CD-4D2C-354D-ACC6-64A2EFBCF343}" type="presParOf" srcId="{19E78EF2-228E-1D4C-8C2C-FB8C601B656A}" destId="{81A53498-1D17-6342-B219-0068914107F9}" srcOrd="0" destOrd="0" presId="urn:microsoft.com/office/officeart/2005/8/layout/hierarchy1"/>
    <dgm:cxn modelId="{BC39409D-E031-E144-83CD-A64D2F9E696E}" type="presParOf" srcId="{19E78EF2-228E-1D4C-8C2C-FB8C601B656A}" destId="{9265A1DB-90C6-6947-91A2-4B2E8811E465}" srcOrd="1" destOrd="0" presId="urn:microsoft.com/office/officeart/2005/8/layout/hierarchy1"/>
    <dgm:cxn modelId="{22A2F7EC-F08C-DE49-BBA6-F5FA8CCE9FB8}" type="presParOf" srcId="{9265A1DB-90C6-6947-91A2-4B2E8811E465}" destId="{7D2C4723-B0F2-D144-9134-AC6EC9DF0632}" srcOrd="0" destOrd="0" presId="urn:microsoft.com/office/officeart/2005/8/layout/hierarchy1"/>
    <dgm:cxn modelId="{A77E55D5-7389-F14E-9B2D-2D49751AFF8C}" type="presParOf" srcId="{7D2C4723-B0F2-D144-9134-AC6EC9DF0632}" destId="{88F771BB-DB20-1A46-BA23-2299A57375C6}" srcOrd="0" destOrd="0" presId="urn:microsoft.com/office/officeart/2005/8/layout/hierarchy1"/>
    <dgm:cxn modelId="{F3267506-C0DF-A347-A084-AF5FB98C61F8}" type="presParOf" srcId="{7D2C4723-B0F2-D144-9134-AC6EC9DF0632}" destId="{EEF1694F-846A-684B-9740-8CC40517B9C7}" srcOrd="1" destOrd="0" presId="urn:microsoft.com/office/officeart/2005/8/layout/hierarchy1"/>
    <dgm:cxn modelId="{9A792866-046A-1C4D-8251-C71BFE736365}" type="presParOf" srcId="{9265A1DB-90C6-6947-91A2-4B2E8811E465}" destId="{0E90214A-DB48-BB46-8BBC-4FFCA926DD5F}" srcOrd="1" destOrd="0" presId="urn:microsoft.com/office/officeart/2005/8/layout/hierarchy1"/>
    <dgm:cxn modelId="{529509BD-6614-EC4A-8263-295B1D6491F2}" type="presParOf" srcId="{19E78EF2-228E-1D4C-8C2C-FB8C601B656A}" destId="{E3833FAB-4F96-6041-8259-225A9BE0EF33}" srcOrd="2" destOrd="0" presId="urn:microsoft.com/office/officeart/2005/8/layout/hierarchy1"/>
    <dgm:cxn modelId="{CD44065A-5344-214F-8CE2-19493AC3DE70}" type="presParOf" srcId="{19E78EF2-228E-1D4C-8C2C-FB8C601B656A}" destId="{46B46E82-56CD-064F-958F-500B017B0FED}" srcOrd="3" destOrd="0" presId="urn:microsoft.com/office/officeart/2005/8/layout/hierarchy1"/>
    <dgm:cxn modelId="{B1CB1817-9F28-E64C-A817-8718AC75E564}" type="presParOf" srcId="{46B46E82-56CD-064F-958F-500B017B0FED}" destId="{79FDF809-5333-C14F-A6AD-65E8AB07E6CD}" srcOrd="0" destOrd="0" presId="urn:microsoft.com/office/officeart/2005/8/layout/hierarchy1"/>
    <dgm:cxn modelId="{670ECB77-05F3-0C4D-A3A9-5CDD5CFE5A74}" type="presParOf" srcId="{79FDF809-5333-C14F-A6AD-65E8AB07E6CD}" destId="{8EF2ECA2-181C-B048-A814-5DA201F042DB}" srcOrd="0" destOrd="0" presId="urn:microsoft.com/office/officeart/2005/8/layout/hierarchy1"/>
    <dgm:cxn modelId="{549EBD83-876D-8745-A6ED-3BDCC2822156}" type="presParOf" srcId="{79FDF809-5333-C14F-A6AD-65E8AB07E6CD}" destId="{9B08A427-CD46-9440-846F-1918E9B7CF96}" srcOrd="1" destOrd="0" presId="urn:microsoft.com/office/officeart/2005/8/layout/hierarchy1"/>
    <dgm:cxn modelId="{D1EDE964-6475-D84D-B149-69B156E8290A}" type="presParOf" srcId="{46B46E82-56CD-064F-958F-500B017B0FED}" destId="{CBA8211F-2E36-B74C-B2D9-159D5C8FF4BE}" srcOrd="1" destOrd="0" presId="urn:microsoft.com/office/officeart/2005/8/layout/hierarchy1"/>
    <dgm:cxn modelId="{35E4741F-4F4E-5F42-AF5C-46993F82067C}" type="presParOf" srcId="{3E2B1AAE-3D07-4A42-BAF5-393400DEEAC1}" destId="{6E9E43C9-5A9D-944B-A53D-6CBEEA9D2BB5}" srcOrd="2" destOrd="0" presId="urn:microsoft.com/office/officeart/2005/8/layout/hierarchy1"/>
    <dgm:cxn modelId="{A11DD09A-D63E-CB46-B2B2-1211333EB8D8}" type="presParOf" srcId="{3E2B1AAE-3D07-4A42-BAF5-393400DEEAC1}" destId="{1131EB18-43CC-C344-8DCE-8AE90003C4CD}" srcOrd="3" destOrd="0" presId="urn:microsoft.com/office/officeart/2005/8/layout/hierarchy1"/>
    <dgm:cxn modelId="{E743DE00-E85D-A14B-A0B5-EB9A1FBE6E5F}" type="presParOf" srcId="{1131EB18-43CC-C344-8DCE-8AE90003C4CD}" destId="{CAC050C4-6871-EA4A-9994-A9E04356C58C}" srcOrd="0" destOrd="0" presId="urn:microsoft.com/office/officeart/2005/8/layout/hierarchy1"/>
    <dgm:cxn modelId="{ACF692BB-26FB-0244-BCE4-C0F34EC79A0D}" type="presParOf" srcId="{CAC050C4-6871-EA4A-9994-A9E04356C58C}" destId="{407E1C9E-BF85-2445-9DF4-2DBF91612BBB}" srcOrd="0" destOrd="0" presId="urn:microsoft.com/office/officeart/2005/8/layout/hierarchy1"/>
    <dgm:cxn modelId="{0030A646-4509-7C42-AFC4-393EB1B12D51}" type="presParOf" srcId="{CAC050C4-6871-EA4A-9994-A9E04356C58C}" destId="{F8BD7ACD-8B81-A648-9B13-CD432BC805D1}" srcOrd="1" destOrd="0" presId="urn:microsoft.com/office/officeart/2005/8/layout/hierarchy1"/>
    <dgm:cxn modelId="{4C43A1C3-0A97-1C4E-B451-EE77D46031D1}" type="presParOf" srcId="{1131EB18-43CC-C344-8DCE-8AE90003C4CD}" destId="{679E0D6D-DDC8-9F47-B33D-604BADE064EC}" srcOrd="1" destOrd="0" presId="urn:microsoft.com/office/officeart/2005/8/layout/hierarchy1"/>
    <dgm:cxn modelId="{C6808960-5B3C-B246-8755-E7306ABDFEE6}" type="presParOf" srcId="{C25BE63E-D3A4-6F49-850F-A3C8038C925D}" destId="{4563981A-501D-194C-9277-5A7B896CACC5}" srcOrd="2" destOrd="0" presId="urn:microsoft.com/office/officeart/2005/8/layout/hierarchy1"/>
    <dgm:cxn modelId="{B23CE04F-9D3A-B942-B0D7-BF39F502EEDA}" type="presParOf" srcId="{C25BE63E-D3A4-6F49-850F-A3C8038C925D}" destId="{7ACA7655-A491-FD4A-9822-CF4C4E9CF6D0}" srcOrd="3" destOrd="0" presId="urn:microsoft.com/office/officeart/2005/8/layout/hierarchy1"/>
    <dgm:cxn modelId="{8CAF1544-C1F8-2C44-8247-D49626266B87}" type="presParOf" srcId="{7ACA7655-A491-FD4A-9822-CF4C4E9CF6D0}" destId="{B88296C0-FA42-6E4C-A0BA-1F4A72A34F20}" srcOrd="0" destOrd="0" presId="urn:microsoft.com/office/officeart/2005/8/layout/hierarchy1"/>
    <dgm:cxn modelId="{E4CEA695-8D01-4240-BB17-4E44978B51C5}" type="presParOf" srcId="{B88296C0-FA42-6E4C-A0BA-1F4A72A34F20}" destId="{2C9EFA77-D5CB-9C41-9819-0D493C4C9F9F}" srcOrd="0" destOrd="0" presId="urn:microsoft.com/office/officeart/2005/8/layout/hierarchy1"/>
    <dgm:cxn modelId="{D05596E6-4936-0D40-9870-EF694F2270DD}" type="presParOf" srcId="{B88296C0-FA42-6E4C-A0BA-1F4A72A34F20}" destId="{8DCC62DE-0460-B143-AA36-F7AB900D38E4}" srcOrd="1" destOrd="0" presId="urn:microsoft.com/office/officeart/2005/8/layout/hierarchy1"/>
    <dgm:cxn modelId="{F39B89B8-5EF8-1145-92CC-C20774FDF881}" type="presParOf" srcId="{7ACA7655-A491-FD4A-9822-CF4C4E9CF6D0}" destId="{B8CD4155-32C5-1447-8FC3-77BFA9707C42}" srcOrd="1" destOrd="0" presId="urn:microsoft.com/office/officeart/2005/8/layout/hierarchy1"/>
    <dgm:cxn modelId="{67165C50-6135-2149-900C-7DA1144263B6}" type="presParOf" srcId="{B8CD4155-32C5-1447-8FC3-77BFA9707C42}" destId="{3B87E391-F805-4949-832B-A7B7E5CB90EE}" srcOrd="0" destOrd="0" presId="urn:microsoft.com/office/officeart/2005/8/layout/hierarchy1"/>
    <dgm:cxn modelId="{5F91DF9F-621B-C148-8A1A-ABD43E6EC767}" type="presParOf" srcId="{B8CD4155-32C5-1447-8FC3-77BFA9707C42}" destId="{7E842C06-5F1A-FB4D-A75E-FDCE88381D7D}" srcOrd="1" destOrd="0" presId="urn:microsoft.com/office/officeart/2005/8/layout/hierarchy1"/>
    <dgm:cxn modelId="{EB646BED-9125-994F-9F2D-2B4E66FBDC4B}" type="presParOf" srcId="{7E842C06-5F1A-FB4D-A75E-FDCE88381D7D}" destId="{0A42AEC1-3002-BB41-9AE0-60E260AB5F6A}" srcOrd="0" destOrd="0" presId="urn:microsoft.com/office/officeart/2005/8/layout/hierarchy1"/>
    <dgm:cxn modelId="{216799C3-85F4-704C-A53E-04D75D9CB8D9}" type="presParOf" srcId="{0A42AEC1-3002-BB41-9AE0-60E260AB5F6A}" destId="{05579035-F7F8-8C4F-AC56-44753310AEDF}" srcOrd="0" destOrd="0" presId="urn:microsoft.com/office/officeart/2005/8/layout/hierarchy1"/>
    <dgm:cxn modelId="{952B845F-935F-9A49-B90E-79EAA4976DDB}" type="presParOf" srcId="{0A42AEC1-3002-BB41-9AE0-60E260AB5F6A}" destId="{BADD749C-4F3B-A940-848F-3D7305543B91}" srcOrd="1" destOrd="0" presId="urn:microsoft.com/office/officeart/2005/8/layout/hierarchy1"/>
    <dgm:cxn modelId="{23FAE60D-896F-3747-9688-8B030D8F3190}" type="presParOf" srcId="{7E842C06-5F1A-FB4D-A75E-FDCE88381D7D}" destId="{2E70381F-66A4-E14D-8E83-02DFE6D11371}" srcOrd="1" destOrd="0" presId="urn:microsoft.com/office/officeart/2005/8/layout/hierarchy1"/>
    <dgm:cxn modelId="{955E019D-5245-4649-92FB-80E4DDEA47D8}" type="presParOf" srcId="{B8CD4155-32C5-1447-8FC3-77BFA9707C42}" destId="{061B8111-3238-8E4D-881B-CAEE75DF0424}" srcOrd="2" destOrd="0" presId="urn:microsoft.com/office/officeart/2005/8/layout/hierarchy1"/>
    <dgm:cxn modelId="{D0B71900-85A5-6A49-B38B-072AD643A978}" type="presParOf" srcId="{B8CD4155-32C5-1447-8FC3-77BFA9707C42}" destId="{FD7D8182-EAE8-E44C-8637-26DA0257F0DB}" srcOrd="3" destOrd="0" presId="urn:microsoft.com/office/officeart/2005/8/layout/hierarchy1"/>
    <dgm:cxn modelId="{367928D9-D2D2-6A4A-A856-46A8F1EDC96F}" type="presParOf" srcId="{FD7D8182-EAE8-E44C-8637-26DA0257F0DB}" destId="{25A2E202-4CFD-2847-AD76-C2AF238E6474}" srcOrd="0" destOrd="0" presId="urn:microsoft.com/office/officeart/2005/8/layout/hierarchy1"/>
    <dgm:cxn modelId="{EF7661D7-AF94-5244-A533-F0161C2B8143}" type="presParOf" srcId="{25A2E202-4CFD-2847-AD76-C2AF238E6474}" destId="{49AA4346-3ED7-5A47-944F-37F8C4AB0873}" srcOrd="0" destOrd="0" presId="urn:microsoft.com/office/officeart/2005/8/layout/hierarchy1"/>
    <dgm:cxn modelId="{2711DFE7-BC84-084A-89E4-A6863308E8D8}" type="presParOf" srcId="{25A2E202-4CFD-2847-AD76-C2AF238E6474}" destId="{448474F3-B739-1D40-ABF3-D13582A4B238}" srcOrd="1" destOrd="0" presId="urn:microsoft.com/office/officeart/2005/8/layout/hierarchy1"/>
    <dgm:cxn modelId="{D02ABF99-53B1-534F-9933-A3B91ACFF7A9}" type="presParOf" srcId="{FD7D8182-EAE8-E44C-8637-26DA0257F0DB}" destId="{CCF44FE8-78B3-C345-98AF-2E249202E42C}" srcOrd="1" destOrd="0" presId="urn:microsoft.com/office/officeart/2005/8/layout/hierarchy1"/>
    <dgm:cxn modelId="{F8CF43B3-057A-7C46-B598-6B68CEAE4EC0}" type="presParOf" srcId="{CCF44FE8-78B3-C345-98AF-2E249202E42C}" destId="{8A0AD3A1-0823-994F-9EF8-3876B3EE6735}" srcOrd="0" destOrd="0" presId="urn:microsoft.com/office/officeart/2005/8/layout/hierarchy1"/>
    <dgm:cxn modelId="{A84B4C41-A831-E947-9802-489F2C3D9387}" type="presParOf" srcId="{CCF44FE8-78B3-C345-98AF-2E249202E42C}" destId="{A5474B23-D760-8949-98D0-58587EF3B446}" srcOrd="1" destOrd="0" presId="urn:microsoft.com/office/officeart/2005/8/layout/hierarchy1"/>
    <dgm:cxn modelId="{CB5538BB-8B35-834A-9405-3E1D9A5B61F4}" type="presParOf" srcId="{A5474B23-D760-8949-98D0-58587EF3B446}" destId="{F64CC546-C2A6-2F43-9EDC-93518526E103}" srcOrd="0" destOrd="0" presId="urn:microsoft.com/office/officeart/2005/8/layout/hierarchy1"/>
    <dgm:cxn modelId="{464F0DB8-3950-2944-BB73-0348350526B0}" type="presParOf" srcId="{F64CC546-C2A6-2F43-9EDC-93518526E103}" destId="{0C42B83F-1FEA-A34A-8872-64B2D4D47E7E}" srcOrd="0" destOrd="0" presId="urn:microsoft.com/office/officeart/2005/8/layout/hierarchy1"/>
    <dgm:cxn modelId="{B43BDEA8-09A0-3040-AAA3-E57BDA874299}" type="presParOf" srcId="{F64CC546-C2A6-2F43-9EDC-93518526E103}" destId="{A3094E08-D50A-AA4F-BD22-2F216B6916C1}" srcOrd="1" destOrd="0" presId="urn:microsoft.com/office/officeart/2005/8/layout/hierarchy1"/>
    <dgm:cxn modelId="{691B83D3-1ED5-0244-8B29-CB10BDAA4D34}" type="presParOf" srcId="{A5474B23-D760-8949-98D0-58587EF3B446}" destId="{2010C219-8A01-704D-8FC2-E2B243A9F84A}" srcOrd="1" destOrd="0" presId="urn:microsoft.com/office/officeart/2005/8/layout/hierarchy1"/>
    <dgm:cxn modelId="{3EFD0800-31FE-5E47-A588-9ACDFEE38493}" type="presParOf" srcId="{CCF44FE8-78B3-C345-98AF-2E249202E42C}" destId="{08ABC61D-FBE7-E44D-9721-8B771E93F31E}" srcOrd="2" destOrd="0" presId="urn:microsoft.com/office/officeart/2005/8/layout/hierarchy1"/>
    <dgm:cxn modelId="{91012148-C664-B545-8AD4-9C4ED66A821A}" type="presParOf" srcId="{CCF44FE8-78B3-C345-98AF-2E249202E42C}" destId="{BDCCA5C5-5489-DE43-A140-A0E24B86274A}" srcOrd="3" destOrd="0" presId="urn:microsoft.com/office/officeart/2005/8/layout/hierarchy1"/>
    <dgm:cxn modelId="{D9C9BCCB-CB70-3149-8BE7-9BE3038D47F3}" type="presParOf" srcId="{BDCCA5C5-5489-DE43-A140-A0E24B86274A}" destId="{935127BF-17D2-AB4E-A0B9-43A403517858}" srcOrd="0" destOrd="0" presId="urn:microsoft.com/office/officeart/2005/8/layout/hierarchy1"/>
    <dgm:cxn modelId="{A543AB3B-5317-7546-B504-26ADB30F1F7D}" type="presParOf" srcId="{935127BF-17D2-AB4E-A0B9-43A403517858}" destId="{5D6A51B6-CBB9-A24D-9D7C-5B189088793B}" srcOrd="0" destOrd="0" presId="urn:microsoft.com/office/officeart/2005/8/layout/hierarchy1"/>
    <dgm:cxn modelId="{877BD93A-EF1F-D944-8ACE-3F089B2399B9}" type="presParOf" srcId="{935127BF-17D2-AB4E-A0B9-43A403517858}" destId="{95C04E5F-8A31-8D42-801A-418304C4DCD3}" srcOrd="1" destOrd="0" presId="urn:microsoft.com/office/officeart/2005/8/layout/hierarchy1"/>
    <dgm:cxn modelId="{3DFA46ED-DF06-3449-9395-419A1DFC4EDD}" type="presParOf" srcId="{BDCCA5C5-5489-DE43-A140-A0E24B86274A}" destId="{8B29C29D-1B6A-B24D-B33F-DF7106EDB9C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5001F5-F81A-004D-B517-EFB1615D6835}" type="doc">
      <dgm:prSet loTypeId="urn:microsoft.com/office/officeart/2005/8/layout/hierarchy1" loCatId="" qsTypeId="urn:microsoft.com/office/officeart/2005/8/quickstyle/simple3" qsCatId="simple" csTypeId="urn:microsoft.com/office/officeart/2005/8/colors/accent1_2" csCatId="accent1" phldr="1"/>
      <dgm:spPr/>
      <dgm:t>
        <a:bodyPr/>
        <a:lstStyle/>
        <a:p>
          <a:endParaRPr lang="en-US"/>
        </a:p>
      </dgm:t>
    </dgm:pt>
    <dgm:pt modelId="{DC21DF00-F3D8-B546-AF70-E4BB0DF25324}">
      <dgm:prSet phldrT="[Text]" custT="1"/>
      <dgm:spPr/>
      <dgm:t>
        <a:bodyPr/>
        <a:lstStyle/>
        <a:p>
          <a:r>
            <a:rPr lang="en-US" sz="1200" dirty="0" smtClean="0"/>
            <a:t>Is there sufficient environmental monitoring data?</a:t>
          </a:r>
          <a:endParaRPr lang="en-US" sz="1200" dirty="0"/>
        </a:p>
      </dgm:t>
    </dgm:pt>
    <dgm:pt modelId="{8E504B20-D2A9-574B-B038-80E25C3929C2}" type="parTrans" cxnId="{0B188B92-7D82-5A47-8717-EEC63E50443B}">
      <dgm:prSet/>
      <dgm:spPr/>
      <dgm:t>
        <a:bodyPr/>
        <a:lstStyle/>
        <a:p>
          <a:endParaRPr lang="en-US"/>
        </a:p>
      </dgm:t>
    </dgm:pt>
    <dgm:pt modelId="{FA2A3122-9F1C-2B45-A31A-2C4C8C188448}" type="sibTrans" cxnId="{0B188B92-7D82-5A47-8717-EEC63E50443B}">
      <dgm:prSet/>
      <dgm:spPr/>
      <dgm:t>
        <a:bodyPr/>
        <a:lstStyle/>
        <a:p>
          <a:endParaRPr lang="en-US"/>
        </a:p>
      </dgm:t>
    </dgm:pt>
    <dgm:pt modelId="{C86EA061-B681-CD46-9980-DB2A3F14053D}">
      <dgm:prSet phldrT="[Text]" custT="1"/>
      <dgm:spPr/>
      <dgm:t>
        <a:bodyPr/>
        <a:lstStyle/>
        <a:p>
          <a:r>
            <a:rPr lang="en-US" sz="1200" dirty="0" smtClean="0"/>
            <a:t>Does the environmental monitoring data suggest risk?</a:t>
          </a:r>
          <a:endParaRPr lang="en-US" sz="1200" dirty="0"/>
        </a:p>
      </dgm:t>
    </dgm:pt>
    <dgm:pt modelId="{76F8502E-039B-1645-96C2-6394307DCDBA}" type="parTrans" cxnId="{482FF3F8-C3EF-A54E-8BB6-2F8C02CDF675}">
      <dgm:prSet/>
      <dgm:spPr/>
      <dgm:t>
        <a:bodyPr/>
        <a:lstStyle/>
        <a:p>
          <a:endParaRPr lang="en-US"/>
        </a:p>
      </dgm:t>
    </dgm:pt>
    <dgm:pt modelId="{26554890-024D-5C4D-9283-CE93179EB1C6}" type="sibTrans" cxnId="{482FF3F8-C3EF-A54E-8BB6-2F8C02CDF675}">
      <dgm:prSet/>
      <dgm:spPr/>
      <dgm:t>
        <a:bodyPr/>
        <a:lstStyle/>
        <a:p>
          <a:endParaRPr lang="en-US"/>
        </a:p>
      </dgm:t>
    </dgm:pt>
    <dgm:pt modelId="{E60EFED6-08B2-134B-B4C3-10FF2BC71464}">
      <dgm:prSet phldrT="[Text]"/>
      <dgm:spPr/>
      <dgm:t>
        <a:bodyPr/>
        <a:lstStyle/>
        <a:p>
          <a:r>
            <a:rPr lang="en-US" u="sng" dirty="0" smtClean="0"/>
            <a:t>CATEGORY 3</a:t>
          </a:r>
        </a:p>
        <a:p>
          <a:r>
            <a:rPr lang="en-US" dirty="0" smtClean="0"/>
            <a:t>Perform a rigorous effect assessment where needed</a:t>
          </a:r>
          <a:endParaRPr lang="en-US" dirty="0"/>
        </a:p>
      </dgm:t>
    </dgm:pt>
    <dgm:pt modelId="{4BDE0FB8-3E73-2946-B929-149633265E5C}" type="parTrans" cxnId="{BCD8F0D1-0502-634C-B41F-805DF549F337}">
      <dgm:prSet/>
      <dgm:spPr/>
      <dgm:t>
        <a:bodyPr/>
        <a:lstStyle/>
        <a:p>
          <a:endParaRPr lang="en-US"/>
        </a:p>
      </dgm:t>
    </dgm:pt>
    <dgm:pt modelId="{FFDCDE79-8787-CE45-9877-48A83A01C46E}" type="sibTrans" cxnId="{BCD8F0D1-0502-634C-B41F-805DF549F337}">
      <dgm:prSet/>
      <dgm:spPr/>
      <dgm:t>
        <a:bodyPr/>
        <a:lstStyle/>
        <a:p>
          <a:endParaRPr lang="en-US"/>
        </a:p>
      </dgm:t>
    </dgm:pt>
    <dgm:pt modelId="{8FC1E551-D2CA-D848-89BF-CBFBE05A3F58}">
      <dgm:prSet phldrT="[Text]"/>
      <dgm:spPr/>
      <dgm:t>
        <a:bodyPr/>
        <a:lstStyle/>
        <a:p>
          <a:r>
            <a:rPr lang="en-US" dirty="0" smtClean="0"/>
            <a:t>Is Level of Quantification less than </a:t>
          </a:r>
          <a:br>
            <a:rPr lang="en-US" dirty="0" smtClean="0"/>
          </a:br>
          <a:r>
            <a:rPr lang="en-US" dirty="0" smtClean="0"/>
            <a:t>PNEC?</a:t>
          </a:r>
          <a:endParaRPr lang="en-US" dirty="0"/>
        </a:p>
      </dgm:t>
    </dgm:pt>
    <dgm:pt modelId="{0AC01885-A9D2-8249-9EB9-C43F06FB1159}" type="parTrans" cxnId="{6DCEDF03-11E2-E74B-8A30-B492D1BC5CF2}">
      <dgm:prSet/>
      <dgm:spPr/>
      <dgm:t>
        <a:bodyPr/>
        <a:lstStyle/>
        <a:p>
          <a:endParaRPr lang="en-US"/>
        </a:p>
      </dgm:t>
    </dgm:pt>
    <dgm:pt modelId="{178322D7-1F8F-F04D-B4E3-07CCF4F3E722}" type="sibTrans" cxnId="{6DCEDF03-11E2-E74B-8A30-B492D1BC5CF2}">
      <dgm:prSet/>
      <dgm:spPr/>
      <dgm:t>
        <a:bodyPr/>
        <a:lstStyle/>
        <a:p>
          <a:endParaRPr lang="en-US"/>
        </a:p>
      </dgm:t>
    </dgm:pt>
    <dgm:pt modelId="{0E7A400B-952C-4E49-9FBA-C49545D61AC4}">
      <dgm:prSet phldrT="[Text]"/>
      <dgm:spPr/>
      <dgm:t>
        <a:bodyPr/>
        <a:lstStyle/>
        <a:p>
          <a:r>
            <a:rPr lang="en-US" u="sng" dirty="0" smtClean="0"/>
            <a:t>CATEGORY 4</a:t>
          </a:r>
          <a:br>
            <a:rPr lang="en-US" u="sng" dirty="0" smtClean="0"/>
          </a:br>
          <a:r>
            <a:rPr lang="en-US" dirty="0" smtClean="0"/>
            <a:t>Develop Analytical Methods</a:t>
          </a:r>
          <a:endParaRPr lang="en-US" dirty="0"/>
        </a:p>
      </dgm:t>
    </dgm:pt>
    <dgm:pt modelId="{1C237E33-D407-2842-A080-3C4B57ECA7D5}" type="parTrans" cxnId="{D5C5C4DB-6BBA-6B48-872F-AAE4D0FF9300}">
      <dgm:prSet/>
      <dgm:spPr/>
      <dgm:t>
        <a:bodyPr/>
        <a:lstStyle/>
        <a:p>
          <a:endParaRPr lang="en-US"/>
        </a:p>
      </dgm:t>
    </dgm:pt>
    <dgm:pt modelId="{8A8039FA-4790-5549-97F3-EC413E2D29D6}" type="sibTrans" cxnId="{D5C5C4DB-6BBA-6B48-872F-AAE4D0FF9300}">
      <dgm:prSet/>
      <dgm:spPr/>
      <dgm:t>
        <a:bodyPr/>
        <a:lstStyle/>
        <a:p>
          <a:endParaRPr lang="en-US"/>
        </a:p>
      </dgm:t>
    </dgm:pt>
    <dgm:pt modelId="{F90A8994-3C5E-1B4E-80CF-83F97B17164F}">
      <dgm:prSet custT="1"/>
      <dgm:spPr/>
      <dgm:t>
        <a:bodyPr/>
        <a:lstStyle/>
        <a:p>
          <a:r>
            <a:rPr lang="en-US" sz="1200" u="sng" dirty="0" smtClean="0"/>
            <a:t>CATEGORY 1</a:t>
          </a:r>
        </a:p>
        <a:p>
          <a:r>
            <a:rPr lang="en-US" sz="1200" dirty="0" smtClean="0"/>
            <a:t>Derivation of Water Quality Standards</a:t>
          </a:r>
        </a:p>
        <a:p>
          <a:r>
            <a:rPr lang="en-US" sz="1200" dirty="0" smtClean="0"/>
            <a:t>Inclusion in Monitoring Program</a:t>
          </a:r>
          <a:endParaRPr lang="en-US" sz="1200" dirty="0"/>
        </a:p>
      </dgm:t>
    </dgm:pt>
    <dgm:pt modelId="{5AE39E96-13B8-7C4E-9DB4-B1CB6B22FA27}" type="parTrans" cxnId="{71E0E780-8D8E-8743-8638-C8671A3CC66C}">
      <dgm:prSet/>
      <dgm:spPr/>
      <dgm:t>
        <a:bodyPr/>
        <a:lstStyle/>
        <a:p>
          <a:endParaRPr lang="en-US"/>
        </a:p>
      </dgm:t>
    </dgm:pt>
    <dgm:pt modelId="{6D968F6D-F190-9A45-850A-8F6DB70027FF}" type="sibTrans" cxnId="{71E0E780-8D8E-8743-8638-C8671A3CC66C}">
      <dgm:prSet/>
      <dgm:spPr/>
      <dgm:t>
        <a:bodyPr/>
        <a:lstStyle/>
        <a:p>
          <a:endParaRPr lang="en-US"/>
        </a:p>
      </dgm:t>
    </dgm:pt>
    <dgm:pt modelId="{504DBE72-1C4E-C545-B232-7F1FD131A9BF}">
      <dgm:prSet/>
      <dgm:spPr/>
      <dgm:t>
        <a:bodyPr/>
        <a:lstStyle/>
        <a:p>
          <a:r>
            <a:rPr lang="en-US" u="sng" dirty="0" smtClean="0"/>
            <a:t>CATEGORY 6</a:t>
          </a:r>
        </a:p>
        <a:p>
          <a:r>
            <a:rPr lang="en-US" dirty="0" smtClean="0"/>
            <a:t>No Predicted Impacts</a:t>
          </a:r>
          <a:br>
            <a:rPr lang="en-US" dirty="0" smtClean="0"/>
          </a:br>
          <a:r>
            <a:rPr lang="en-US" dirty="0" smtClean="0"/>
            <a:t>Remove from Monitoring</a:t>
          </a:r>
          <a:endParaRPr lang="en-US" dirty="0"/>
        </a:p>
      </dgm:t>
    </dgm:pt>
    <dgm:pt modelId="{48C1B460-7996-A546-A3EB-1BF82A4C69D8}" type="parTrans" cxnId="{6D571388-5B1F-9142-BEC2-DC3D91B46DFC}">
      <dgm:prSet/>
      <dgm:spPr/>
      <dgm:t>
        <a:bodyPr/>
        <a:lstStyle/>
        <a:p>
          <a:endParaRPr lang="en-US"/>
        </a:p>
      </dgm:t>
    </dgm:pt>
    <dgm:pt modelId="{0009282F-ED20-294D-8C0C-76A60BA206AC}" type="sibTrans" cxnId="{6D571388-5B1F-9142-BEC2-DC3D91B46DFC}">
      <dgm:prSet/>
      <dgm:spPr/>
      <dgm:t>
        <a:bodyPr/>
        <a:lstStyle/>
        <a:p>
          <a:endParaRPr lang="en-US"/>
        </a:p>
      </dgm:t>
    </dgm:pt>
    <dgm:pt modelId="{02D9FF17-0F6B-8249-B979-BB3E1411B9DC}">
      <dgm:prSet/>
      <dgm:spPr/>
      <dgm:t>
        <a:bodyPr/>
        <a:lstStyle/>
        <a:p>
          <a:r>
            <a:rPr lang="en-US" dirty="0" smtClean="0"/>
            <a:t>Is there sufficient effects data?</a:t>
          </a:r>
          <a:endParaRPr lang="en-US" dirty="0"/>
        </a:p>
      </dgm:t>
    </dgm:pt>
    <dgm:pt modelId="{68A9AF58-38E0-B842-A5B9-29D0B304CC92}" type="parTrans" cxnId="{B6B91789-3DE4-554E-8F36-5D849D03DDD2}">
      <dgm:prSet/>
      <dgm:spPr/>
      <dgm:t>
        <a:bodyPr/>
        <a:lstStyle/>
        <a:p>
          <a:endParaRPr lang="en-US"/>
        </a:p>
      </dgm:t>
    </dgm:pt>
    <dgm:pt modelId="{E78BD8DE-4A64-5843-B60B-0CAB62B88C99}" type="sibTrans" cxnId="{B6B91789-3DE4-554E-8F36-5D849D03DDD2}">
      <dgm:prSet/>
      <dgm:spPr/>
      <dgm:t>
        <a:bodyPr/>
        <a:lstStyle/>
        <a:p>
          <a:endParaRPr lang="en-US"/>
        </a:p>
      </dgm:t>
    </dgm:pt>
    <dgm:pt modelId="{FBA20085-EE6B-A743-BB28-9E357A62C9FC}">
      <dgm:prSet phldrT="[Text]" custT="1"/>
      <dgm:spPr/>
      <dgm:t>
        <a:bodyPr/>
        <a:lstStyle/>
        <a:p>
          <a:r>
            <a:rPr lang="en-US" sz="1200" dirty="0" smtClean="0"/>
            <a:t>Is there sufficient effects data?</a:t>
          </a:r>
          <a:endParaRPr lang="en-US" sz="1200" dirty="0"/>
        </a:p>
      </dgm:t>
    </dgm:pt>
    <dgm:pt modelId="{EB8C40B0-6E44-8347-B4E0-3196C0C757E0}" type="sibTrans" cxnId="{167C0472-832D-D14D-865C-A694B77DAD24}">
      <dgm:prSet/>
      <dgm:spPr/>
      <dgm:t>
        <a:bodyPr/>
        <a:lstStyle/>
        <a:p>
          <a:endParaRPr lang="en-US"/>
        </a:p>
      </dgm:t>
    </dgm:pt>
    <dgm:pt modelId="{567F86C6-F102-2B4F-9F98-8C70AED7FAF6}" type="parTrans" cxnId="{167C0472-832D-D14D-865C-A694B77DAD24}">
      <dgm:prSet/>
      <dgm:spPr/>
      <dgm:t>
        <a:bodyPr/>
        <a:lstStyle/>
        <a:p>
          <a:endParaRPr lang="en-US"/>
        </a:p>
      </dgm:t>
    </dgm:pt>
    <dgm:pt modelId="{DCAAF976-F10F-B841-AEB3-9090BD06C0AC}">
      <dgm:prSet/>
      <dgm:spPr/>
      <dgm:t>
        <a:bodyPr/>
        <a:lstStyle/>
        <a:p>
          <a:r>
            <a:rPr lang="en-US" u="sng" dirty="0" smtClean="0"/>
            <a:t>CATEGORY 2</a:t>
          </a:r>
          <a:br>
            <a:rPr lang="en-US" u="sng" dirty="0" smtClean="0"/>
          </a:br>
          <a:r>
            <a:rPr lang="en-US" dirty="0" smtClean="0"/>
            <a:t>Screening Study to Inform On Risk</a:t>
          </a:r>
          <a:endParaRPr lang="en-US" dirty="0"/>
        </a:p>
      </dgm:t>
    </dgm:pt>
    <dgm:pt modelId="{3EB6877B-B175-C149-8D86-768D9DDA4F10}" type="parTrans" cxnId="{83F87F8F-DCA3-0F46-A50E-0EB13068F753}">
      <dgm:prSet/>
      <dgm:spPr/>
      <dgm:t>
        <a:bodyPr/>
        <a:lstStyle/>
        <a:p>
          <a:endParaRPr lang="en-US"/>
        </a:p>
      </dgm:t>
    </dgm:pt>
    <dgm:pt modelId="{66E9A852-9262-C34E-9C20-1210CECB405C}" type="sibTrans" cxnId="{83F87F8F-DCA3-0F46-A50E-0EB13068F753}">
      <dgm:prSet/>
      <dgm:spPr/>
      <dgm:t>
        <a:bodyPr/>
        <a:lstStyle/>
        <a:p>
          <a:endParaRPr lang="en-US"/>
        </a:p>
      </dgm:t>
    </dgm:pt>
    <dgm:pt modelId="{433F4437-764C-0A4F-B1CE-C41CCA1C81CD}">
      <dgm:prSet/>
      <dgm:spPr/>
      <dgm:t>
        <a:bodyPr/>
        <a:lstStyle/>
        <a:p>
          <a:r>
            <a:rPr lang="en-US" u="sng" dirty="0" smtClean="0"/>
            <a:t>CATEGORY 5</a:t>
          </a:r>
          <a:br>
            <a:rPr lang="en-US" u="sng" dirty="0" smtClean="0"/>
          </a:br>
          <a:r>
            <a:rPr lang="en-US" dirty="0" smtClean="0"/>
            <a:t>Hazard Assessment and Screening Study</a:t>
          </a:r>
          <a:br>
            <a:rPr lang="en-US" dirty="0" smtClean="0"/>
          </a:br>
          <a:endParaRPr lang="en-US" dirty="0"/>
        </a:p>
      </dgm:t>
    </dgm:pt>
    <dgm:pt modelId="{F05D19FE-780D-A94B-8E84-B94E371910B0}" type="parTrans" cxnId="{601AE9A9-C824-E944-87C5-420717D5E8AD}">
      <dgm:prSet/>
      <dgm:spPr/>
      <dgm:t>
        <a:bodyPr/>
        <a:lstStyle/>
        <a:p>
          <a:endParaRPr lang="en-US"/>
        </a:p>
      </dgm:t>
    </dgm:pt>
    <dgm:pt modelId="{07191C0E-7E56-D340-AA7D-565885193050}" type="sibTrans" cxnId="{601AE9A9-C824-E944-87C5-420717D5E8AD}">
      <dgm:prSet/>
      <dgm:spPr/>
      <dgm:t>
        <a:bodyPr/>
        <a:lstStyle/>
        <a:p>
          <a:endParaRPr lang="en-US"/>
        </a:p>
      </dgm:t>
    </dgm:pt>
    <dgm:pt modelId="{388A00E6-D75C-EF44-8071-95B15A1E299D}" type="pres">
      <dgm:prSet presAssocID="{755001F5-F81A-004D-B517-EFB1615D6835}" presName="hierChild1" presStyleCnt="0">
        <dgm:presLayoutVars>
          <dgm:chPref val="1"/>
          <dgm:dir/>
          <dgm:animOne val="branch"/>
          <dgm:animLvl val="lvl"/>
          <dgm:resizeHandles/>
        </dgm:presLayoutVars>
      </dgm:prSet>
      <dgm:spPr/>
      <dgm:t>
        <a:bodyPr/>
        <a:lstStyle/>
        <a:p>
          <a:endParaRPr lang="en-US"/>
        </a:p>
      </dgm:t>
    </dgm:pt>
    <dgm:pt modelId="{C47AA2E7-FAE8-CE44-B0A3-D432D05C50BF}" type="pres">
      <dgm:prSet presAssocID="{DC21DF00-F3D8-B546-AF70-E4BB0DF25324}" presName="hierRoot1" presStyleCnt="0"/>
      <dgm:spPr/>
    </dgm:pt>
    <dgm:pt modelId="{2A6E4233-0410-4E4D-9102-16AD983F410A}" type="pres">
      <dgm:prSet presAssocID="{DC21DF00-F3D8-B546-AF70-E4BB0DF25324}" presName="composite" presStyleCnt="0"/>
      <dgm:spPr/>
    </dgm:pt>
    <dgm:pt modelId="{5C0C97BC-F6FE-F14C-88AC-DD116B7B6B40}" type="pres">
      <dgm:prSet presAssocID="{DC21DF00-F3D8-B546-AF70-E4BB0DF25324}" presName="background" presStyleLbl="node0" presStyleIdx="0" presStyleCnt="1"/>
      <dgm:spPr/>
    </dgm:pt>
    <dgm:pt modelId="{B5340C8E-0828-E54F-B385-237412830CCE}" type="pres">
      <dgm:prSet presAssocID="{DC21DF00-F3D8-B546-AF70-E4BB0DF25324}" presName="text" presStyleLbl="fgAcc0" presStyleIdx="0" presStyleCnt="1">
        <dgm:presLayoutVars>
          <dgm:chPref val="3"/>
        </dgm:presLayoutVars>
      </dgm:prSet>
      <dgm:spPr/>
      <dgm:t>
        <a:bodyPr/>
        <a:lstStyle/>
        <a:p>
          <a:endParaRPr lang="en-US"/>
        </a:p>
      </dgm:t>
    </dgm:pt>
    <dgm:pt modelId="{C25BE63E-D3A4-6F49-850F-A3C8038C925D}" type="pres">
      <dgm:prSet presAssocID="{DC21DF00-F3D8-B546-AF70-E4BB0DF25324}" presName="hierChild2" presStyleCnt="0"/>
      <dgm:spPr/>
    </dgm:pt>
    <dgm:pt modelId="{77EF0EED-4A16-FC40-9776-64C623768D6F}" type="pres">
      <dgm:prSet presAssocID="{567F86C6-F102-2B4F-9F98-8C70AED7FAF6}" presName="Name10" presStyleLbl="parChTrans1D2" presStyleIdx="0" presStyleCnt="2"/>
      <dgm:spPr/>
      <dgm:t>
        <a:bodyPr/>
        <a:lstStyle/>
        <a:p>
          <a:endParaRPr lang="en-US"/>
        </a:p>
      </dgm:t>
    </dgm:pt>
    <dgm:pt modelId="{B36C283F-0496-EF4F-A9CC-65F0A213D0EB}" type="pres">
      <dgm:prSet presAssocID="{FBA20085-EE6B-A743-BB28-9E357A62C9FC}" presName="hierRoot2" presStyleCnt="0"/>
      <dgm:spPr/>
    </dgm:pt>
    <dgm:pt modelId="{D2266FA7-880E-DD44-9D59-FADAAF9FC1AD}" type="pres">
      <dgm:prSet presAssocID="{FBA20085-EE6B-A743-BB28-9E357A62C9FC}" presName="composite2" presStyleCnt="0"/>
      <dgm:spPr/>
    </dgm:pt>
    <dgm:pt modelId="{6CAF0EF6-E200-8149-B1FA-0B9912ABD599}" type="pres">
      <dgm:prSet presAssocID="{FBA20085-EE6B-A743-BB28-9E357A62C9FC}" presName="background2" presStyleLbl="node2" presStyleIdx="0" presStyleCnt="2"/>
      <dgm:spPr>
        <a:prstGeom prst="rect">
          <a:avLst/>
        </a:prstGeom>
      </dgm:spPr>
    </dgm:pt>
    <dgm:pt modelId="{151F786E-11A2-7A47-9F28-73DD641EA138}" type="pres">
      <dgm:prSet presAssocID="{FBA20085-EE6B-A743-BB28-9E357A62C9FC}" presName="text2" presStyleLbl="fgAcc2" presStyleIdx="0" presStyleCnt="2">
        <dgm:presLayoutVars>
          <dgm:chPref val="3"/>
        </dgm:presLayoutVars>
      </dgm:prSet>
      <dgm:spPr/>
      <dgm:t>
        <a:bodyPr/>
        <a:lstStyle/>
        <a:p>
          <a:endParaRPr lang="en-US"/>
        </a:p>
      </dgm:t>
    </dgm:pt>
    <dgm:pt modelId="{3E2B1AAE-3D07-4A42-BAF5-393400DEEAC1}" type="pres">
      <dgm:prSet presAssocID="{FBA20085-EE6B-A743-BB28-9E357A62C9FC}" presName="hierChild3" presStyleCnt="0"/>
      <dgm:spPr/>
    </dgm:pt>
    <dgm:pt modelId="{56391672-3DA1-CF4E-8F0B-4B7FC2CC33D9}" type="pres">
      <dgm:prSet presAssocID="{76F8502E-039B-1645-96C2-6394307DCDBA}" presName="Name17" presStyleLbl="parChTrans1D3" presStyleIdx="0" presStyleCnt="4"/>
      <dgm:spPr/>
      <dgm:t>
        <a:bodyPr/>
        <a:lstStyle/>
        <a:p>
          <a:endParaRPr lang="en-US"/>
        </a:p>
      </dgm:t>
    </dgm:pt>
    <dgm:pt modelId="{5D413BAB-F5E6-1245-A357-974271A9231C}" type="pres">
      <dgm:prSet presAssocID="{C86EA061-B681-CD46-9980-DB2A3F14053D}" presName="hierRoot3" presStyleCnt="0"/>
      <dgm:spPr/>
    </dgm:pt>
    <dgm:pt modelId="{058B56A5-5F70-8047-9C92-87B9D12572A5}" type="pres">
      <dgm:prSet presAssocID="{C86EA061-B681-CD46-9980-DB2A3F14053D}" presName="composite3" presStyleCnt="0"/>
      <dgm:spPr/>
    </dgm:pt>
    <dgm:pt modelId="{2977EB3E-1B9E-6143-A134-46A5E3021D4B}" type="pres">
      <dgm:prSet presAssocID="{C86EA061-B681-CD46-9980-DB2A3F14053D}" presName="background3" presStyleLbl="node3" presStyleIdx="0" presStyleCnt="4"/>
      <dgm:spPr/>
    </dgm:pt>
    <dgm:pt modelId="{BDAACC39-77CC-F346-AAE1-3FB60CB3E9C8}" type="pres">
      <dgm:prSet presAssocID="{C86EA061-B681-CD46-9980-DB2A3F14053D}" presName="text3" presStyleLbl="fgAcc3" presStyleIdx="0" presStyleCnt="4">
        <dgm:presLayoutVars>
          <dgm:chPref val="3"/>
        </dgm:presLayoutVars>
      </dgm:prSet>
      <dgm:spPr/>
      <dgm:t>
        <a:bodyPr/>
        <a:lstStyle/>
        <a:p>
          <a:endParaRPr lang="en-US"/>
        </a:p>
      </dgm:t>
    </dgm:pt>
    <dgm:pt modelId="{19E78EF2-228E-1D4C-8C2C-FB8C601B656A}" type="pres">
      <dgm:prSet presAssocID="{C86EA061-B681-CD46-9980-DB2A3F14053D}" presName="hierChild4" presStyleCnt="0"/>
      <dgm:spPr/>
    </dgm:pt>
    <dgm:pt modelId="{81A53498-1D17-6342-B219-0068914107F9}" type="pres">
      <dgm:prSet presAssocID="{5AE39E96-13B8-7C4E-9DB4-B1CB6B22FA27}" presName="Name23" presStyleLbl="parChTrans1D4" presStyleIdx="0" presStyleCnt="4"/>
      <dgm:spPr/>
      <dgm:t>
        <a:bodyPr/>
        <a:lstStyle/>
        <a:p>
          <a:endParaRPr lang="en-US"/>
        </a:p>
      </dgm:t>
    </dgm:pt>
    <dgm:pt modelId="{9265A1DB-90C6-6947-91A2-4B2E8811E465}" type="pres">
      <dgm:prSet presAssocID="{F90A8994-3C5E-1B4E-80CF-83F97B17164F}" presName="hierRoot4" presStyleCnt="0"/>
      <dgm:spPr/>
    </dgm:pt>
    <dgm:pt modelId="{7D2C4723-B0F2-D144-9134-AC6EC9DF0632}" type="pres">
      <dgm:prSet presAssocID="{F90A8994-3C5E-1B4E-80CF-83F97B17164F}" presName="composite4" presStyleCnt="0"/>
      <dgm:spPr/>
    </dgm:pt>
    <dgm:pt modelId="{88F771BB-DB20-1A46-BA23-2299A57375C6}" type="pres">
      <dgm:prSet presAssocID="{F90A8994-3C5E-1B4E-80CF-83F97B17164F}" presName="background4" presStyleLbl="node4" presStyleIdx="0" presStyleCnt="4"/>
      <dgm:spPr/>
    </dgm:pt>
    <dgm:pt modelId="{EEF1694F-846A-684B-9740-8CC40517B9C7}" type="pres">
      <dgm:prSet presAssocID="{F90A8994-3C5E-1B4E-80CF-83F97B17164F}" presName="text4" presStyleLbl="fgAcc4" presStyleIdx="0" presStyleCnt="4">
        <dgm:presLayoutVars>
          <dgm:chPref val="3"/>
        </dgm:presLayoutVars>
      </dgm:prSet>
      <dgm:spPr/>
      <dgm:t>
        <a:bodyPr/>
        <a:lstStyle/>
        <a:p>
          <a:endParaRPr lang="en-US"/>
        </a:p>
      </dgm:t>
    </dgm:pt>
    <dgm:pt modelId="{0E90214A-DB48-BB46-8BBC-4FFCA926DD5F}" type="pres">
      <dgm:prSet presAssocID="{F90A8994-3C5E-1B4E-80CF-83F97B17164F}" presName="hierChild5" presStyleCnt="0"/>
      <dgm:spPr/>
    </dgm:pt>
    <dgm:pt modelId="{E3833FAB-4F96-6041-8259-225A9BE0EF33}" type="pres">
      <dgm:prSet presAssocID="{48C1B460-7996-A546-A3EB-1BF82A4C69D8}" presName="Name23" presStyleLbl="parChTrans1D4" presStyleIdx="1" presStyleCnt="4"/>
      <dgm:spPr/>
      <dgm:t>
        <a:bodyPr/>
        <a:lstStyle/>
        <a:p>
          <a:endParaRPr lang="en-US"/>
        </a:p>
      </dgm:t>
    </dgm:pt>
    <dgm:pt modelId="{46B46E82-56CD-064F-958F-500B017B0FED}" type="pres">
      <dgm:prSet presAssocID="{504DBE72-1C4E-C545-B232-7F1FD131A9BF}" presName="hierRoot4" presStyleCnt="0"/>
      <dgm:spPr/>
    </dgm:pt>
    <dgm:pt modelId="{79FDF809-5333-C14F-A6AD-65E8AB07E6CD}" type="pres">
      <dgm:prSet presAssocID="{504DBE72-1C4E-C545-B232-7F1FD131A9BF}" presName="composite4" presStyleCnt="0"/>
      <dgm:spPr/>
    </dgm:pt>
    <dgm:pt modelId="{8EF2ECA2-181C-B048-A814-5DA201F042DB}" type="pres">
      <dgm:prSet presAssocID="{504DBE72-1C4E-C545-B232-7F1FD131A9BF}" presName="background4" presStyleLbl="node4" presStyleIdx="1" presStyleCnt="4"/>
      <dgm:spPr/>
    </dgm:pt>
    <dgm:pt modelId="{9B08A427-CD46-9440-846F-1918E9B7CF96}" type="pres">
      <dgm:prSet presAssocID="{504DBE72-1C4E-C545-B232-7F1FD131A9BF}" presName="text4" presStyleLbl="fgAcc4" presStyleIdx="1" presStyleCnt="4">
        <dgm:presLayoutVars>
          <dgm:chPref val="3"/>
        </dgm:presLayoutVars>
      </dgm:prSet>
      <dgm:spPr/>
      <dgm:t>
        <a:bodyPr/>
        <a:lstStyle/>
        <a:p>
          <a:endParaRPr lang="en-US"/>
        </a:p>
      </dgm:t>
    </dgm:pt>
    <dgm:pt modelId="{CBA8211F-2E36-B74C-B2D9-159D5C8FF4BE}" type="pres">
      <dgm:prSet presAssocID="{504DBE72-1C4E-C545-B232-7F1FD131A9BF}" presName="hierChild5" presStyleCnt="0"/>
      <dgm:spPr/>
    </dgm:pt>
    <dgm:pt modelId="{6E9E43C9-5A9D-944B-A53D-6CBEEA9D2BB5}" type="pres">
      <dgm:prSet presAssocID="{4BDE0FB8-3E73-2946-B929-149633265E5C}" presName="Name17" presStyleLbl="parChTrans1D3" presStyleIdx="1" presStyleCnt="4"/>
      <dgm:spPr/>
      <dgm:t>
        <a:bodyPr/>
        <a:lstStyle/>
        <a:p>
          <a:endParaRPr lang="en-US"/>
        </a:p>
      </dgm:t>
    </dgm:pt>
    <dgm:pt modelId="{1131EB18-43CC-C344-8DCE-8AE90003C4CD}" type="pres">
      <dgm:prSet presAssocID="{E60EFED6-08B2-134B-B4C3-10FF2BC71464}" presName="hierRoot3" presStyleCnt="0"/>
      <dgm:spPr/>
    </dgm:pt>
    <dgm:pt modelId="{CAC050C4-6871-EA4A-9994-A9E04356C58C}" type="pres">
      <dgm:prSet presAssocID="{E60EFED6-08B2-134B-B4C3-10FF2BC71464}" presName="composite3" presStyleCnt="0"/>
      <dgm:spPr/>
    </dgm:pt>
    <dgm:pt modelId="{407E1C9E-BF85-2445-9DF4-2DBF91612BBB}" type="pres">
      <dgm:prSet presAssocID="{E60EFED6-08B2-134B-B4C3-10FF2BC71464}" presName="background3" presStyleLbl="node3" presStyleIdx="1" presStyleCnt="4"/>
      <dgm:spPr/>
    </dgm:pt>
    <dgm:pt modelId="{F8BD7ACD-8B81-A648-9B13-CD432BC805D1}" type="pres">
      <dgm:prSet presAssocID="{E60EFED6-08B2-134B-B4C3-10FF2BC71464}" presName="text3" presStyleLbl="fgAcc3" presStyleIdx="1" presStyleCnt="4">
        <dgm:presLayoutVars>
          <dgm:chPref val="3"/>
        </dgm:presLayoutVars>
      </dgm:prSet>
      <dgm:spPr/>
      <dgm:t>
        <a:bodyPr/>
        <a:lstStyle/>
        <a:p>
          <a:endParaRPr lang="en-US"/>
        </a:p>
      </dgm:t>
    </dgm:pt>
    <dgm:pt modelId="{679E0D6D-DDC8-9F47-B33D-604BADE064EC}" type="pres">
      <dgm:prSet presAssocID="{E60EFED6-08B2-134B-B4C3-10FF2BC71464}" presName="hierChild4" presStyleCnt="0"/>
      <dgm:spPr/>
    </dgm:pt>
    <dgm:pt modelId="{4563981A-501D-194C-9277-5A7B896CACC5}" type="pres">
      <dgm:prSet presAssocID="{0AC01885-A9D2-8249-9EB9-C43F06FB1159}" presName="Name10" presStyleLbl="parChTrans1D2" presStyleIdx="1" presStyleCnt="2"/>
      <dgm:spPr/>
      <dgm:t>
        <a:bodyPr/>
        <a:lstStyle/>
        <a:p>
          <a:endParaRPr lang="en-US"/>
        </a:p>
      </dgm:t>
    </dgm:pt>
    <dgm:pt modelId="{7ACA7655-A491-FD4A-9822-CF4C4E9CF6D0}" type="pres">
      <dgm:prSet presAssocID="{8FC1E551-D2CA-D848-89BF-CBFBE05A3F58}" presName="hierRoot2" presStyleCnt="0"/>
      <dgm:spPr/>
    </dgm:pt>
    <dgm:pt modelId="{B88296C0-FA42-6E4C-A0BA-1F4A72A34F20}" type="pres">
      <dgm:prSet presAssocID="{8FC1E551-D2CA-D848-89BF-CBFBE05A3F58}" presName="composite2" presStyleCnt="0"/>
      <dgm:spPr/>
    </dgm:pt>
    <dgm:pt modelId="{2C9EFA77-D5CB-9C41-9819-0D493C4C9F9F}" type="pres">
      <dgm:prSet presAssocID="{8FC1E551-D2CA-D848-89BF-CBFBE05A3F58}" presName="background2" presStyleLbl="node2" presStyleIdx="1" presStyleCnt="2"/>
      <dgm:spPr/>
    </dgm:pt>
    <dgm:pt modelId="{8DCC62DE-0460-B143-AA36-F7AB900D38E4}" type="pres">
      <dgm:prSet presAssocID="{8FC1E551-D2CA-D848-89BF-CBFBE05A3F58}" presName="text2" presStyleLbl="fgAcc2" presStyleIdx="1" presStyleCnt="2">
        <dgm:presLayoutVars>
          <dgm:chPref val="3"/>
        </dgm:presLayoutVars>
      </dgm:prSet>
      <dgm:spPr/>
      <dgm:t>
        <a:bodyPr/>
        <a:lstStyle/>
        <a:p>
          <a:endParaRPr lang="en-US"/>
        </a:p>
      </dgm:t>
    </dgm:pt>
    <dgm:pt modelId="{B8CD4155-32C5-1447-8FC3-77BFA9707C42}" type="pres">
      <dgm:prSet presAssocID="{8FC1E551-D2CA-D848-89BF-CBFBE05A3F58}" presName="hierChild3" presStyleCnt="0"/>
      <dgm:spPr/>
    </dgm:pt>
    <dgm:pt modelId="{3B87E391-F805-4949-832B-A7B7E5CB90EE}" type="pres">
      <dgm:prSet presAssocID="{1C237E33-D407-2842-A080-3C4B57ECA7D5}" presName="Name17" presStyleLbl="parChTrans1D3" presStyleIdx="2" presStyleCnt="4"/>
      <dgm:spPr/>
      <dgm:t>
        <a:bodyPr/>
        <a:lstStyle/>
        <a:p>
          <a:endParaRPr lang="en-US"/>
        </a:p>
      </dgm:t>
    </dgm:pt>
    <dgm:pt modelId="{7E842C06-5F1A-FB4D-A75E-FDCE88381D7D}" type="pres">
      <dgm:prSet presAssocID="{0E7A400B-952C-4E49-9FBA-C49545D61AC4}" presName="hierRoot3" presStyleCnt="0"/>
      <dgm:spPr/>
    </dgm:pt>
    <dgm:pt modelId="{0A42AEC1-3002-BB41-9AE0-60E260AB5F6A}" type="pres">
      <dgm:prSet presAssocID="{0E7A400B-952C-4E49-9FBA-C49545D61AC4}" presName="composite3" presStyleCnt="0"/>
      <dgm:spPr/>
    </dgm:pt>
    <dgm:pt modelId="{05579035-F7F8-8C4F-AC56-44753310AEDF}" type="pres">
      <dgm:prSet presAssocID="{0E7A400B-952C-4E49-9FBA-C49545D61AC4}" presName="background3" presStyleLbl="node3" presStyleIdx="2" presStyleCnt="4"/>
      <dgm:spPr/>
    </dgm:pt>
    <dgm:pt modelId="{BADD749C-4F3B-A940-848F-3D7305543B91}" type="pres">
      <dgm:prSet presAssocID="{0E7A400B-952C-4E49-9FBA-C49545D61AC4}" presName="text3" presStyleLbl="fgAcc3" presStyleIdx="2" presStyleCnt="4">
        <dgm:presLayoutVars>
          <dgm:chPref val="3"/>
        </dgm:presLayoutVars>
      </dgm:prSet>
      <dgm:spPr/>
      <dgm:t>
        <a:bodyPr/>
        <a:lstStyle/>
        <a:p>
          <a:endParaRPr lang="en-US"/>
        </a:p>
      </dgm:t>
    </dgm:pt>
    <dgm:pt modelId="{2E70381F-66A4-E14D-8E83-02DFE6D11371}" type="pres">
      <dgm:prSet presAssocID="{0E7A400B-952C-4E49-9FBA-C49545D61AC4}" presName="hierChild4" presStyleCnt="0"/>
      <dgm:spPr/>
    </dgm:pt>
    <dgm:pt modelId="{061B8111-3238-8E4D-881B-CAEE75DF0424}" type="pres">
      <dgm:prSet presAssocID="{68A9AF58-38E0-B842-A5B9-29D0B304CC92}" presName="Name17" presStyleLbl="parChTrans1D3" presStyleIdx="3" presStyleCnt="4"/>
      <dgm:spPr/>
      <dgm:t>
        <a:bodyPr/>
        <a:lstStyle/>
        <a:p>
          <a:endParaRPr lang="en-US"/>
        </a:p>
      </dgm:t>
    </dgm:pt>
    <dgm:pt modelId="{FD7D8182-EAE8-E44C-8637-26DA0257F0DB}" type="pres">
      <dgm:prSet presAssocID="{02D9FF17-0F6B-8249-B979-BB3E1411B9DC}" presName="hierRoot3" presStyleCnt="0"/>
      <dgm:spPr/>
    </dgm:pt>
    <dgm:pt modelId="{25A2E202-4CFD-2847-AD76-C2AF238E6474}" type="pres">
      <dgm:prSet presAssocID="{02D9FF17-0F6B-8249-B979-BB3E1411B9DC}" presName="composite3" presStyleCnt="0"/>
      <dgm:spPr/>
    </dgm:pt>
    <dgm:pt modelId="{49AA4346-3ED7-5A47-944F-37F8C4AB0873}" type="pres">
      <dgm:prSet presAssocID="{02D9FF17-0F6B-8249-B979-BB3E1411B9DC}" presName="background3" presStyleLbl="node3" presStyleIdx="3" presStyleCnt="4"/>
      <dgm:spPr/>
    </dgm:pt>
    <dgm:pt modelId="{448474F3-B739-1D40-ABF3-D13582A4B238}" type="pres">
      <dgm:prSet presAssocID="{02D9FF17-0F6B-8249-B979-BB3E1411B9DC}" presName="text3" presStyleLbl="fgAcc3" presStyleIdx="3" presStyleCnt="4">
        <dgm:presLayoutVars>
          <dgm:chPref val="3"/>
        </dgm:presLayoutVars>
      </dgm:prSet>
      <dgm:spPr/>
      <dgm:t>
        <a:bodyPr/>
        <a:lstStyle/>
        <a:p>
          <a:endParaRPr lang="en-US"/>
        </a:p>
      </dgm:t>
    </dgm:pt>
    <dgm:pt modelId="{CCF44FE8-78B3-C345-98AF-2E249202E42C}" type="pres">
      <dgm:prSet presAssocID="{02D9FF17-0F6B-8249-B979-BB3E1411B9DC}" presName="hierChild4" presStyleCnt="0"/>
      <dgm:spPr/>
    </dgm:pt>
    <dgm:pt modelId="{8A0AD3A1-0823-994F-9EF8-3876B3EE6735}" type="pres">
      <dgm:prSet presAssocID="{3EB6877B-B175-C149-8D86-768D9DDA4F10}" presName="Name23" presStyleLbl="parChTrans1D4" presStyleIdx="2" presStyleCnt="4"/>
      <dgm:spPr/>
      <dgm:t>
        <a:bodyPr/>
        <a:lstStyle/>
        <a:p>
          <a:endParaRPr lang="en-US"/>
        </a:p>
      </dgm:t>
    </dgm:pt>
    <dgm:pt modelId="{A5474B23-D760-8949-98D0-58587EF3B446}" type="pres">
      <dgm:prSet presAssocID="{DCAAF976-F10F-B841-AEB3-9090BD06C0AC}" presName="hierRoot4" presStyleCnt="0"/>
      <dgm:spPr/>
    </dgm:pt>
    <dgm:pt modelId="{F64CC546-C2A6-2F43-9EDC-93518526E103}" type="pres">
      <dgm:prSet presAssocID="{DCAAF976-F10F-B841-AEB3-9090BD06C0AC}" presName="composite4" presStyleCnt="0"/>
      <dgm:spPr/>
    </dgm:pt>
    <dgm:pt modelId="{0C42B83F-1FEA-A34A-8872-64B2D4D47E7E}" type="pres">
      <dgm:prSet presAssocID="{DCAAF976-F10F-B841-AEB3-9090BD06C0AC}" presName="background4" presStyleLbl="node4" presStyleIdx="2" presStyleCnt="4"/>
      <dgm:spPr/>
    </dgm:pt>
    <dgm:pt modelId="{A3094E08-D50A-AA4F-BD22-2F216B6916C1}" type="pres">
      <dgm:prSet presAssocID="{DCAAF976-F10F-B841-AEB3-9090BD06C0AC}" presName="text4" presStyleLbl="fgAcc4" presStyleIdx="2" presStyleCnt="4">
        <dgm:presLayoutVars>
          <dgm:chPref val="3"/>
        </dgm:presLayoutVars>
      </dgm:prSet>
      <dgm:spPr/>
      <dgm:t>
        <a:bodyPr/>
        <a:lstStyle/>
        <a:p>
          <a:endParaRPr lang="en-US"/>
        </a:p>
      </dgm:t>
    </dgm:pt>
    <dgm:pt modelId="{2010C219-8A01-704D-8FC2-E2B243A9F84A}" type="pres">
      <dgm:prSet presAssocID="{DCAAF976-F10F-B841-AEB3-9090BD06C0AC}" presName="hierChild5" presStyleCnt="0"/>
      <dgm:spPr/>
    </dgm:pt>
    <dgm:pt modelId="{08ABC61D-FBE7-E44D-9721-8B771E93F31E}" type="pres">
      <dgm:prSet presAssocID="{F05D19FE-780D-A94B-8E84-B94E371910B0}" presName="Name23" presStyleLbl="parChTrans1D4" presStyleIdx="3" presStyleCnt="4"/>
      <dgm:spPr/>
      <dgm:t>
        <a:bodyPr/>
        <a:lstStyle/>
        <a:p>
          <a:endParaRPr lang="en-US"/>
        </a:p>
      </dgm:t>
    </dgm:pt>
    <dgm:pt modelId="{BDCCA5C5-5489-DE43-A140-A0E24B86274A}" type="pres">
      <dgm:prSet presAssocID="{433F4437-764C-0A4F-B1CE-C41CCA1C81CD}" presName="hierRoot4" presStyleCnt="0"/>
      <dgm:spPr/>
    </dgm:pt>
    <dgm:pt modelId="{935127BF-17D2-AB4E-A0B9-43A403517858}" type="pres">
      <dgm:prSet presAssocID="{433F4437-764C-0A4F-B1CE-C41CCA1C81CD}" presName="composite4" presStyleCnt="0"/>
      <dgm:spPr/>
    </dgm:pt>
    <dgm:pt modelId="{5D6A51B6-CBB9-A24D-9D7C-5B189088793B}" type="pres">
      <dgm:prSet presAssocID="{433F4437-764C-0A4F-B1CE-C41CCA1C81CD}" presName="background4" presStyleLbl="node4" presStyleIdx="3" presStyleCnt="4"/>
      <dgm:spPr/>
    </dgm:pt>
    <dgm:pt modelId="{95C04E5F-8A31-8D42-801A-418304C4DCD3}" type="pres">
      <dgm:prSet presAssocID="{433F4437-764C-0A4F-B1CE-C41CCA1C81CD}" presName="text4" presStyleLbl="fgAcc4" presStyleIdx="3" presStyleCnt="4">
        <dgm:presLayoutVars>
          <dgm:chPref val="3"/>
        </dgm:presLayoutVars>
      </dgm:prSet>
      <dgm:spPr/>
      <dgm:t>
        <a:bodyPr/>
        <a:lstStyle/>
        <a:p>
          <a:endParaRPr lang="en-US"/>
        </a:p>
      </dgm:t>
    </dgm:pt>
    <dgm:pt modelId="{8B29C29D-1B6A-B24D-B33F-DF7106EDB9C2}" type="pres">
      <dgm:prSet presAssocID="{433F4437-764C-0A4F-B1CE-C41CCA1C81CD}" presName="hierChild5" presStyleCnt="0"/>
      <dgm:spPr/>
    </dgm:pt>
  </dgm:ptLst>
  <dgm:cxnLst>
    <dgm:cxn modelId="{FF45C546-59A3-B34C-91BF-F22C443A2D0E}" type="presOf" srcId="{F05D19FE-780D-A94B-8E84-B94E371910B0}" destId="{08ABC61D-FBE7-E44D-9721-8B771E93F31E}" srcOrd="0" destOrd="0" presId="urn:microsoft.com/office/officeart/2005/8/layout/hierarchy1"/>
    <dgm:cxn modelId="{B837552D-6ECA-C645-9CDF-0C3490E38C72}" type="presOf" srcId="{68A9AF58-38E0-B842-A5B9-29D0B304CC92}" destId="{061B8111-3238-8E4D-881B-CAEE75DF0424}" srcOrd="0" destOrd="0" presId="urn:microsoft.com/office/officeart/2005/8/layout/hierarchy1"/>
    <dgm:cxn modelId="{2CA21B03-859D-9542-ACEC-B6A9C84B8A7A}" type="presOf" srcId="{02D9FF17-0F6B-8249-B979-BB3E1411B9DC}" destId="{448474F3-B739-1D40-ABF3-D13582A4B238}" srcOrd="0" destOrd="0" presId="urn:microsoft.com/office/officeart/2005/8/layout/hierarchy1"/>
    <dgm:cxn modelId="{CB646CD4-9A78-E44D-B020-A4E04622C46E}" type="presOf" srcId="{8FC1E551-D2CA-D848-89BF-CBFBE05A3F58}" destId="{8DCC62DE-0460-B143-AA36-F7AB900D38E4}" srcOrd="0" destOrd="0" presId="urn:microsoft.com/office/officeart/2005/8/layout/hierarchy1"/>
    <dgm:cxn modelId="{552F2726-F695-B443-ABC7-7DDAC93950B9}" type="presOf" srcId="{567F86C6-F102-2B4F-9F98-8C70AED7FAF6}" destId="{77EF0EED-4A16-FC40-9776-64C623768D6F}" srcOrd="0" destOrd="0" presId="urn:microsoft.com/office/officeart/2005/8/layout/hierarchy1"/>
    <dgm:cxn modelId="{0B188B92-7D82-5A47-8717-EEC63E50443B}" srcId="{755001F5-F81A-004D-B517-EFB1615D6835}" destId="{DC21DF00-F3D8-B546-AF70-E4BB0DF25324}" srcOrd="0" destOrd="0" parTransId="{8E504B20-D2A9-574B-B038-80E25C3929C2}" sibTransId="{FA2A3122-9F1C-2B45-A31A-2C4C8C188448}"/>
    <dgm:cxn modelId="{24BA4ABE-B5C6-654D-8B6A-D40B5B3991B3}" type="presOf" srcId="{DCAAF976-F10F-B841-AEB3-9090BD06C0AC}" destId="{A3094E08-D50A-AA4F-BD22-2F216B6916C1}" srcOrd="0" destOrd="0" presId="urn:microsoft.com/office/officeart/2005/8/layout/hierarchy1"/>
    <dgm:cxn modelId="{EFDE982B-E086-F94F-AFDC-F2A52228A2F3}" type="presOf" srcId="{4BDE0FB8-3E73-2946-B929-149633265E5C}" destId="{6E9E43C9-5A9D-944B-A53D-6CBEEA9D2BB5}" srcOrd="0" destOrd="0" presId="urn:microsoft.com/office/officeart/2005/8/layout/hierarchy1"/>
    <dgm:cxn modelId="{45377E9B-94C2-FE4B-A40E-9F83844250A6}" type="presOf" srcId="{E60EFED6-08B2-134B-B4C3-10FF2BC71464}" destId="{F8BD7ACD-8B81-A648-9B13-CD432BC805D1}" srcOrd="0" destOrd="0" presId="urn:microsoft.com/office/officeart/2005/8/layout/hierarchy1"/>
    <dgm:cxn modelId="{B818C221-FD49-EB4A-8367-AFF672563764}" type="presOf" srcId="{DC21DF00-F3D8-B546-AF70-E4BB0DF25324}" destId="{B5340C8E-0828-E54F-B385-237412830CCE}" srcOrd="0" destOrd="0" presId="urn:microsoft.com/office/officeart/2005/8/layout/hierarchy1"/>
    <dgm:cxn modelId="{B4ED43C5-E3A5-CC4B-8924-DFA975203D15}" type="presOf" srcId="{76F8502E-039B-1645-96C2-6394307DCDBA}" destId="{56391672-3DA1-CF4E-8F0B-4B7FC2CC33D9}" srcOrd="0" destOrd="0" presId="urn:microsoft.com/office/officeart/2005/8/layout/hierarchy1"/>
    <dgm:cxn modelId="{482FF3F8-C3EF-A54E-8BB6-2F8C02CDF675}" srcId="{FBA20085-EE6B-A743-BB28-9E357A62C9FC}" destId="{C86EA061-B681-CD46-9980-DB2A3F14053D}" srcOrd="0" destOrd="0" parTransId="{76F8502E-039B-1645-96C2-6394307DCDBA}" sibTransId="{26554890-024D-5C4D-9283-CE93179EB1C6}"/>
    <dgm:cxn modelId="{6DCEDF03-11E2-E74B-8A30-B492D1BC5CF2}" srcId="{DC21DF00-F3D8-B546-AF70-E4BB0DF25324}" destId="{8FC1E551-D2CA-D848-89BF-CBFBE05A3F58}" srcOrd="1" destOrd="0" parTransId="{0AC01885-A9D2-8249-9EB9-C43F06FB1159}" sibTransId="{178322D7-1F8F-F04D-B4E3-07CCF4F3E722}"/>
    <dgm:cxn modelId="{B8534965-2AEA-B34B-88C2-F20767615CBD}" type="presOf" srcId="{3EB6877B-B175-C149-8D86-768D9DDA4F10}" destId="{8A0AD3A1-0823-994F-9EF8-3876B3EE6735}" srcOrd="0" destOrd="0" presId="urn:microsoft.com/office/officeart/2005/8/layout/hierarchy1"/>
    <dgm:cxn modelId="{B6B91789-3DE4-554E-8F36-5D849D03DDD2}" srcId="{8FC1E551-D2CA-D848-89BF-CBFBE05A3F58}" destId="{02D9FF17-0F6B-8249-B979-BB3E1411B9DC}" srcOrd="1" destOrd="0" parTransId="{68A9AF58-38E0-B842-A5B9-29D0B304CC92}" sibTransId="{E78BD8DE-4A64-5843-B60B-0CAB62B88C99}"/>
    <dgm:cxn modelId="{31E3D19A-BDD7-254A-A38E-5E3117F92395}" type="presOf" srcId="{48C1B460-7996-A546-A3EB-1BF82A4C69D8}" destId="{E3833FAB-4F96-6041-8259-225A9BE0EF33}" srcOrd="0" destOrd="0" presId="urn:microsoft.com/office/officeart/2005/8/layout/hierarchy1"/>
    <dgm:cxn modelId="{D5C5C4DB-6BBA-6B48-872F-AAE4D0FF9300}" srcId="{8FC1E551-D2CA-D848-89BF-CBFBE05A3F58}" destId="{0E7A400B-952C-4E49-9FBA-C49545D61AC4}" srcOrd="0" destOrd="0" parTransId="{1C237E33-D407-2842-A080-3C4B57ECA7D5}" sibTransId="{8A8039FA-4790-5549-97F3-EC413E2D29D6}"/>
    <dgm:cxn modelId="{DB54B212-12CE-5546-89C3-EE3DDCA06383}" type="presOf" srcId="{F90A8994-3C5E-1B4E-80CF-83F97B17164F}" destId="{EEF1694F-846A-684B-9740-8CC40517B9C7}" srcOrd="0" destOrd="0" presId="urn:microsoft.com/office/officeart/2005/8/layout/hierarchy1"/>
    <dgm:cxn modelId="{BCD8F0D1-0502-634C-B41F-805DF549F337}" srcId="{FBA20085-EE6B-A743-BB28-9E357A62C9FC}" destId="{E60EFED6-08B2-134B-B4C3-10FF2BC71464}" srcOrd="1" destOrd="0" parTransId="{4BDE0FB8-3E73-2946-B929-149633265E5C}" sibTransId="{FFDCDE79-8787-CE45-9877-48A83A01C46E}"/>
    <dgm:cxn modelId="{71E0E780-8D8E-8743-8638-C8671A3CC66C}" srcId="{C86EA061-B681-CD46-9980-DB2A3F14053D}" destId="{F90A8994-3C5E-1B4E-80CF-83F97B17164F}" srcOrd="0" destOrd="0" parTransId="{5AE39E96-13B8-7C4E-9DB4-B1CB6B22FA27}" sibTransId="{6D968F6D-F190-9A45-850A-8F6DB70027FF}"/>
    <dgm:cxn modelId="{714BF18D-2FE6-334E-8AE6-7730E2565D0E}" type="presOf" srcId="{433F4437-764C-0A4F-B1CE-C41CCA1C81CD}" destId="{95C04E5F-8A31-8D42-801A-418304C4DCD3}" srcOrd="0" destOrd="0" presId="urn:microsoft.com/office/officeart/2005/8/layout/hierarchy1"/>
    <dgm:cxn modelId="{6CC30709-F30C-EB46-BE62-C6B3EA35D231}" type="presOf" srcId="{5AE39E96-13B8-7C4E-9DB4-B1CB6B22FA27}" destId="{81A53498-1D17-6342-B219-0068914107F9}" srcOrd="0" destOrd="0" presId="urn:microsoft.com/office/officeart/2005/8/layout/hierarchy1"/>
    <dgm:cxn modelId="{444AF285-AB46-6743-A559-7E60EB5BAB81}" type="presOf" srcId="{755001F5-F81A-004D-B517-EFB1615D6835}" destId="{388A00E6-D75C-EF44-8071-95B15A1E299D}" srcOrd="0" destOrd="0" presId="urn:microsoft.com/office/officeart/2005/8/layout/hierarchy1"/>
    <dgm:cxn modelId="{83F87F8F-DCA3-0F46-A50E-0EB13068F753}" srcId="{02D9FF17-0F6B-8249-B979-BB3E1411B9DC}" destId="{DCAAF976-F10F-B841-AEB3-9090BD06C0AC}" srcOrd="0" destOrd="0" parTransId="{3EB6877B-B175-C149-8D86-768D9DDA4F10}" sibTransId="{66E9A852-9262-C34E-9C20-1210CECB405C}"/>
    <dgm:cxn modelId="{BDE501B4-C7FE-DA41-8D72-662CF079E029}" type="presOf" srcId="{C86EA061-B681-CD46-9980-DB2A3F14053D}" destId="{BDAACC39-77CC-F346-AAE1-3FB60CB3E9C8}" srcOrd="0" destOrd="0" presId="urn:microsoft.com/office/officeart/2005/8/layout/hierarchy1"/>
    <dgm:cxn modelId="{167C0472-832D-D14D-865C-A694B77DAD24}" srcId="{DC21DF00-F3D8-B546-AF70-E4BB0DF25324}" destId="{FBA20085-EE6B-A743-BB28-9E357A62C9FC}" srcOrd="0" destOrd="0" parTransId="{567F86C6-F102-2B4F-9F98-8C70AED7FAF6}" sibTransId="{EB8C40B0-6E44-8347-B4E0-3196C0C757E0}"/>
    <dgm:cxn modelId="{7F66C6AB-580B-BE45-9739-60524D1612FE}" type="presOf" srcId="{0E7A400B-952C-4E49-9FBA-C49545D61AC4}" destId="{BADD749C-4F3B-A940-848F-3D7305543B91}" srcOrd="0" destOrd="0" presId="urn:microsoft.com/office/officeart/2005/8/layout/hierarchy1"/>
    <dgm:cxn modelId="{A831F353-C4E2-1545-BB96-2B97A149EA1A}" type="presOf" srcId="{1C237E33-D407-2842-A080-3C4B57ECA7D5}" destId="{3B87E391-F805-4949-832B-A7B7E5CB90EE}" srcOrd="0" destOrd="0" presId="urn:microsoft.com/office/officeart/2005/8/layout/hierarchy1"/>
    <dgm:cxn modelId="{54BDABF4-80AA-5144-A69D-0E9E169958E8}" type="presOf" srcId="{0AC01885-A9D2-8249-9EB9-C43F06FB1159}" destId="{4563981A-501D-194C-9277-5A7B896CACC5}" srcOrd="0" destOrd="0" presId="urn:microsoft.com/office/officeart/2005/8/layout/hierarchy1"/>
    <dgm:cxn modelId="{6D571388-5B1F-9142-BEC2-DC3D91B46DFC}" srcId="{C86EA061-B681-CD46-9980-DB2A3F14053D}" destId="{504DBE72-1C4E-C545-B232-7F1FD131A9BF}" srcOrd="1" destOrd="0" parTransId="{48C1B460-7996-A546-A3EB-1BF82A4C69D8}" sibTransId="{0009282F-ED20-294D-8C0C-76A60BA206AC}"/>
    <dgm:cxn modelId="{F12094CE-0BEE-9A45-9B7E-02F6E752AFD7}" type="presOf" srcId="{FBA20085-EE6B-A743-BB28-9E357A62C9FC}" destId="{151F786E-11A2-7A47-9F28-73DD641EA138}" srcOrd="0" destOrd="0" presId="urn:microsoft.com/office/officeart/2005/8/layout/hierarchy1"/>
    <dgm:cxn modelId="{BE571DCD-519A-4E46-99D6-605842DF3F23}" type="presOf" srcId="{504DBE72-1C4E-C545-B232-7F1FD131A9BF}" destId="{9B08A427-CD46-9440-846F-1918E9B7CF96}" srcOrd="0" destOrd="0" presId="urn:microsoft.com/office/officeart/2005/8/layout/hierarchy1"/>
    <dgm:cxn modelId="{601AE9A9-C824-E944-87C5-420717D5E8AD}" srcId="{02D9FF17-0F6B-8249-B979-BB3E1411B9DC}" destId="{433F4437-764C-0A4F-B1CE-C41CCA1C81CD}" srcOrd="1" destOrd="0" parTransId="{F05D19FE-780D-A94B-8E84-B94E371910B0}" sibTransId="{07191C0E-7E56-D340-AA7D-565885193050}"/>
    <dgm:cxn modelId="{6C4A7220-BED6-E849-B14C-EA5B1DDD7683}" type="presParOf" srcId="{388A00E6-D75C-EF44-8071-95B15A1E299D}" destId="{C47AA2E7-FAE8-CE44-B0A3-D432D05C50BF}" srcOrd="0" destOrd="0" presId="urn:microsoft.com/office/officeart/2005/8/layout/hierarchy1"/>
    <dgm:cxn modelId="{4194F94E-AC68-AD46-9319-9DCFDEDDA7CA}" type="presParOf" srcId="{C47AA2E7-FAE8-CE44-B0A3-D432D05C50BF}" destId="{2A6E4233-0410-4E4D-9102-16AD983F410A}" srcOrd="0" destOrd="0" presId="urn:microsoft.com/office/officeart/2005/8/layout/hierarchy1"/>
    <dgm:cxn modelId="{E8F17DFC-987D-EB4F-BEB2-CBA0D489DB8D}" type="presParOf" srcId="{2A6E4233-0410-4E4D-9102-16AD983F410A}" destId="{5C0C97BC-F6FE-F14C-88AC-DD116B7B6B40}" srcOrd="0" destOrd="0" presId="urn:microsoft.com/office/officeart/2005/8/layout/hierarchy1"/>
    <dgm:cxn modelId="{F55B5A34-DCFA-5249-A601-4BB6529FAA1D}" type="presParOf" srcId="{2A6E4233-0410-4E4D-9102-16AD983F410A}" destId="{B5340C8E-0828-E54F-B385-237412830CCE}" srcOrd="1" destOrd="0" presId="urn:microsoft.com/office/officeart/2005/8/layout/hierarchy1"/>
    <dgm:cxn modelId="{4754C1C5-5BC8-CA47-B385-D497C46CF3CA}" type="presParOf" srcId="{C47AA2E7-FAE8-CE44-B0A3-D432D05C50BF}" destId="{C25BE63E-D3A4-6F49-850F-A3C8038C925D}" srcOrd="1" destOrd="0" presId="urn:microsoft.com/office/officeart/2005/8/layout/hierarchy1"/>
    <dgm:cxn modelId="{428C6B5B-DD12-7F48-A07F-168E053E442F}" type="presParOf" srcId="{C25BE63E-D3A4-6F49-850F-A3C8038C925D}" destId="{77EF0EED-4A16-FC40-9776-64C623768D6F}" srcOrd="0" destOrd="0" presId="urn:microsoft.com/office/officeart/2005/8/layout/hierarchy1"/>
    <dgm:cxn modelId="{C75028EA-AA8C-064D-9534-F17F2AA8DAE5}" type="presParOf" srcId="{C25BE63E-D3A4-6F49-850F-A3C8038C925D}" destId="{B36C283F-0496-EF4F-A9CC-65F0A213D0EB}" srcOrd="1" destOrd="0" presId="urn:microsoft.com/office/officeart/2005/8/layout/hierarchy1"/>
    <dgm:cxn modelId="{C7AABA3C-FE69-294F-8FEE-9AA34FE58F48}" type="presParOf" srcId="{B36C283F-0496-EF4F-A9CC-65F0A213D0EB}" destId="{D2266FA7-880E-DD44-9D59-FADAAF9FC1AD}" srcOrd="0" destOrd="0" presId="urn:microsoft.com/office/officeart/2005/8/layout/hierarchy1"/>
    <dgm:cxn modelId="{079BDE90-9571-AE48-AC57-2EA2AEA956E8}" type="presParOf" srcId="{D2266FA7-880E-DD44-9D59-FADAAF9FC1AD}" destId="{6CAF0EF6-E200-8149-B1FA-0B9912ABD599}" srcOrd="0" destOrd="0" presId="urn:microsoft.com/office/officeart/2005/8/layout/hierarchy1"/>
    <dgm:cxn modelId="{64409DDA-ED9B-B142-AC6F-030A76873D5D}" type="presParOf" srcId="{D2266FA7-880E-DD44-9D59-FADAAF9FC1AD}" destId="{151F786E-11A2-7A47-9F28-73DD641EA138}" srcOrd="1" destOrd="0" presId="urn:microsoft.com/office/officeart/2005/8/layout/hierarchy1"/>
    <dgm:cxn modelId="{19B55D9A-CA38-194D-8FBD-B2C0824C10D3}" type="presParOf" srcId="{B36C283F-0496-EF4F-A9CC-65F0A213D0EB}" destId="{3E2B1AAE-3D07-4A42-BAF5-393400DEEAC1}" srcOrd="1" destOrd="0" presId="urn:microsoft.com/office/officeart/2005/8/layout/hierarchy1"/>
    <dgm:cxn modelId="{D60ECB2C-A7A9-7644-BCD5-334634FC251E}" type="presParOf" srcId="{3E2B1AAE-3D07-4A42-BAF5-393400DEEAC1}" destId="{56391672-3DA1-CF4E-8F0B-4B7FC2CC33D9}" srcOrd="0" destOrd="0" presId="urn:microsoft.com/office/officeart/2005/8/layout/hierarchy1"/>
    <dgm:cxn modelId="{6C7B8F9A-9093-0F42-ABCF-BA9F2194987F}" type="presParOf" srcId="{3E2B1AAE-3D07-4A42-BAF5-393400DEEAC1}" destId="{5D413BAB-F5E6-1245-A357-974271A9231C}" srcOrd="1" destOrd="0" presId="urn:microsoft.com/office/officeart/2005/8/layout/hierarchy1"/>
    <dgm:cxn modelId="{FB716F6C-54C5-B543-9A10-50773BBF92DF}" type="presParOf" srcId="{5D413BAB-F5E6-1245-A357-974271A9231C}" destId="{058B56A5-5F70-8047-9C92-87B9D12572A5}" srcOrd="0" destOrd="0" presId="urn:microsoft.com/office/officeart/2005/8/layout/hierarchy1"/>
    <dgm:cxn modelId="{AD4F3802-C259-124E-A1CB-FBDF85712245}" type="presParOf" srcId="{058B56A5-5F70-8047-9C92-87B9D12572A5}" destId="{2977EB3E-1B9E-6143-A134-46A5E3021D4B}" srcOrd="0" destOrd="0" presId="urn:microsoft.com/office/officeart/2005/8/layout/hierarchy1"/>
    <dgm:cxn modelId="{C4027A68-DA30-004F-8F56-F3646CCD2725}" type="presParOf" srcId="{058B56A5-5F70-8047-9C92-87B9D12572A5}" destId="{BDAACC39-77CC-F346-AAE1-3FB60CB3E9C8}" srcOrd="1" destOrd="0" presId="urn:microsoft.com/office/officeart/2005/8/layout/hierarchy1"/>
    <dgm:cxn modelId="{B763890E-3E1B-0E4E-8FB9-6B97E2EC7B6B}" type="presParOf" srcId="{5D413BAB-F5E6-1245-A357-974271A9231C}" destId="{19E78EF2-228E-1D4C-8C2C-FB8C601B656A}" srcOrd="1" destOrd="0" presId="urn:microsoft.com/office/officeart/2005/8/layout/hierarchy1"/>
    <dgm:cxn modelId="{8F48974A-D2F6-CB4A-B04C-6B2270890A31}" type="presParOf" srcId="{19E78EF2-228E-1D4C-8C2C-FB8C601B656A}" destId="{81A53498-1D17-6342-B219-0068914107F9}" srcOrd="0" destOrd="0" presId="urn:microsoft.com/office/officeart/2005/8/layout/hierarchy1"/>
    <dgm:cxn modelId="{D07A7349-A54B-7A4C-BAFB-E263EDF534B1}" type="presParOf" srcId="{19E78EF2-228E-1D4C-8C2C-FB8C601B656A}" destId="{9265A1DB-90C6-6947-91A2-4B2E8811E465}" srcOrd="1" destOrd="0" presId="urn:microsoft.com/office/officeart/2005/8/layout/hierarchy1"/>
    <dgm:cxn modelId="{0D861072-1FA3-6846-BA84-0D22FAFA4C28}" type="presParOf" srcId="{9265A1DB-90C6-6947-91A2-4B2E8811E465}" destId="{7D2C4723-B0F2-D144-9134-AC6EC9DF0632}" srcOrd="0" destOrd="0" presId="urn:microsoft.com/office/officeart/2005/8/layout/hierarchy1"/>
    <dgm:cxn modelId="{4D841172-44DC-CC49-AA07-1198A356B201}" type="presParOf" srcId="{7D2C4723-B0F2-D144-9134-AC6EC9DF0632}" destId="{88F771BB-DB20-1A46-BA23-2299A57375C6}" srcOrd="0" destOrd="0" presId="urn:microsoft.com/office/officeart/2005/8/layout/hierarchy1"/>
    <dgm:cxn modelId="{82A7EE96-3813-A74D-985D-ADC95F175A16}" type="presParOf" srcId="{7D2C4723-B0F2-D144-9134-AC6EC9DF0632}" destId="{EEF1694F-846A-684B-9740-8CC40517B9C7}" srcOrd="1" destOrd="0" presId="urn:microsoft.com/office/officeart/2005/8/layout/hierarchy1"/>
    <dgm:cxn modelId="{515C8C0A-CC0D-6449-8A71-66B0712AE610}" type="presParOf" srcId="{9265A1DB-90C6-6947-91A2-4B2E8811E465}" destId="{0E90214A-DB48-BB46-8BBC-4FFCA926DD5F}" srcOrd="1" destOrd="0" presId="urn:microsoft.com/office/officeart/2005/8/layout/hierarchy1"/>
    <dgm:cxn modelId="{5BD7FD93-F401-9C42-827E-09D311C14B0F}" type="presParOf" srcId="{19E78EF2-228E-1D4C-8C2C-FB8C601B656A}" destId="{E3833FAB-4F96-6041-8259-225A9BE0EF33}" srcOrd="2" destOrd="0" presId="urn:microsoft.com/office/officeart/2005/8/layout/hierarchy1"/>
    <dgm:cxn modelId="{5114B62D-F7CE-ED45-BD18-C67E0EDADEBE}" type="presParOf" srcId="{19E78EF2-228E-1D4C-8C2C-FB8C601B656A}" destId="{46B46E82-56CD-064F-958F-500B017B0FED}" srcOrd="3" destOrd="0" presId="urn:microsoft.com/office/officeart/2005/8/layout/hierarchy1"/>
    <dgm:cxn modelId="{F0A59573-4BD0-E444-BE8F-50CA88F55317}" type="presParOf" srcId="{46B46E82-56CD-064F-958F-500B017B0FED}" destId="{79FDF809-5333-C14F-A6AD-65E8AB07E6CD}" srcOrd="0" destOrd="0" presId="urn:microsoft.com/office/officeart/2005/8/layout/hierarchy1"/>
    <dgm:cxn modelId="{A394C806-1310-A447-8FC9-9685EBE6C5E3}" type="presParOf" srcId="{79FDF809-5333-C14F-A6AD-65E8AB07E6CD}" destId="{8EF2ECA2-181C-B048-A814-5DA201F042DB}" srcOrd="0" destOrd="0" presId="urn:microsoft.com/office/officeart/2005/8/layout/hierarchy1"/>
    <dgm:cxn modelId="{ABF00122-741C-BD46-9E25-3C83164A9A6C}" type="presParOf" srcId="{79FDF809-5333-C14F-A6AD-65E8AB07E6CD}" destId="{9B08A427-CD46-9440-846F-1918E9B7CF96}" srcOrd="1" destOrd="0" presId="urn:microsoft.com/office/officeart/2005/8/layout/hierarchy1"/>
    <dgm:cxn modelId="{C170B76C-10EA-C043-9A4D-6FFD3DC24E26}" type="presParOf" srcId="{46B46E82-56CD-064F-958F-500B017B0FED}" destId="{CBA8211F-2E36-B74C-B2D9-159D5C8FF4BE}" srcOrd="1" destOrd="0" presId="urn:microsoft.com/office/officeart/2005/8/layout/hierarchy1"/>
    <dgm:cxn modelId="{92906C99-0F4C-3649-B922-5251B4FF8033}" type="presParOf" srcId="{3E2B1AAE-3D07-4A42-BAF5-393400DEEAC1}" destId="{6E9E43C9-5A9D-944B-A53D-6CBEEA9D2BB5}" srcOrd="2" destOrd="0" presId="urn:microsoft.com/office/officeart/2005/8/layout/hierarchy1"/>
    <dgm:cxn modelId="{08942C8D-8DDF-D54C-BC15-D9136DF9FB03}" type="presParOf" srcId="{3E2B1AAE-3D07-4A42-BAF5-393400DEEAC1}" destId="{1131EB18-43CC-C344-8DCE-8AE90003C4CD}" srcOrd="3" destOrd="0" presId="urn:microsoft.com/office/officeart/2005/8/layout/hierarchy1"/>
    <dgm:cxn modelId="{48DBCF64-DFFB-3045-BB78-0C527B4356D1}" type="presParOf" srcId="{1131EB18-43CC-C344-8DCE-8AE90003C4CD}" destId="{CAC050C4-6871-EA4A-9994-A9E04356C58C}" srcOrd="0" destOrd="0" presId="urn:microsoft.com/office/officeart/2005/8/layout/hierarchy1"/>
    <dgm:cxn modelId="{3E548F0E-5576-E54C-A1CE-A797786D0D54}" type="presParOf" srcId="{CAC050C4-6871-EA4A-9994-A9E04356C58C}" destId="{407E1C9E-BF85-2445-9DF4-2DBF91612BBB}" srcOrd="0" destOrd="0" presId="urn:microsoft.com/office/officeart/2005/8/layout/hierarchy1"/>
    <dgm:cxn modelId="{787464C9-7362-734C-A57F-292534B08090}" type="presParOf" srcId="{CAC050C4-6871-EA4A-9994-A9E04356C58C}" destId="{F8BD7ACD-8B81-A648-9B13-CD432BC805D1}" srcOrd="1" destOrd="0" presId="urn:microsoft.com/office/officeart/2005/8/layout/hierarchy1"/>
    <dgm:cxn modelId="{4DA57583-0B06-FF4A-A63C-F49593CA7D19}" type="presParOf" srcId="{1131EB18-43CC-C344-8DCE-8AE90003C4CD}" destId="{679E0D6D-DDC8-9F47-B33D-604BADE064EC}" srcOrd="1" destOrd="0" presId="urn:microsoft.com/office/officeart/2005/8/layout/hierarchy1"/>
    <dgm:cxn modelId="{9221E811-0C9E-3944-BC3E-20157F4886A5}" type="presParOf" srcId="{C25BE63E-D3A4-6F49-850F-A3C8038C925D}" destId="{4563981A-501D-194C-9277-5A7B896CACC5}" srcOrd="2" destOrd="0" presId="urn:microsoft.com/office/officeart/2005/8/layout/hierarchy1"/>
    <dgm:cxn modelId="{2F61D45D-CEE7-254A-9E40-AF2CFAE3D8BE}" type="presParOf" srcId="{C25BE63E-D3A4-6F49-850F-A3C8038C925D}" destId="{7ACA7655-A491-FD4A-9822-CF4C4E9CF6D0}" srcOrd="3" destOrd="0" presId="urn:microsoft.com/office/officeart/2005/8/layout/hierarchy1"/>
    <dgm:cxn modelId="{9CAB67A4-DB93-3B48-8F0A-EDAA172274D8}" type="presParOf" srcId="{7ACA7655-A491-FD4A-9822-CF4C4E9CF6D0}" destId="{B88296C0-FA42-6E4C-A0BA-1F4A72A34F20}" srcOrd="0" destOrd="0" presId="urn:microsoft.com/office/officeart/2005/8/layout/hierarchy1"/>
    <dgm:cxn modelId="{71F3CB13-BF66-4344-BD9C-D78FCA13AFE9}" type="presParOf" srcId="{B88296C0-FA42-6E4C-A0BA-1F4A72A34F20}" destId="{2C9EFA77-D5CB-9C41-9819-0D493C4C9F9F}" srcOrd="0" destOrd="0" presId="urn:microsoft.com/office/officeart/2005/8/layout/hierarchy1"/>
    <dgm:cxn modelId="{7928B662-76F0-B743-9251-A6FC61D60D3E}" type="presParOf" srcId="{B88296C0-FA42-6E4C-A0BA-1F4A72A34F20}" destId="{8DCC62DE-0460-B143-AA36-F7AB900D38E4}" srcOrd="1" destOrd="0" presId="urn:microsoft.com/office/officeart/2005/8/layout/hierarchy1"/>
    <dgm:cxn modelId="{C162BF3C-EC24-0149-8FEB-D53A6D51F1E8}" type="presParOf" srcId="{7ACA7655-A491-FD4A-9822-CF4C4E9CF6D0}" destId="{B8CD4155-32C5-1447-8FC3-77BFA9707C42}" srcOrd="1" destOrd="0" presId="urn:microsoft.com/office/officeart/2005/8/layout/hierarchy1"/>
    <dgm:cxn modelId="{B7644135-D212-B047-9564-4749ADAA4767}" type="presParOf" srcId="{B8CD4155-32C5-1447-8FC3-77BFA9707C42}" destId="{3B87E391-F805-4949-832B-A7B7E5CB90EE}" srcOrd="0" destOrd="0" presId="urn:microsoft.com/office/officeart/2005/8/layout/hierarchy1"/>
    <dgm:cxn modelId="{3CCC38B3-9D26-E445-AE4D-CDC2FBF35800}" type="presParOf" srcId="{B8CD4155-32C5-1447-8FC3-77BFA9707C42}" destId="{7E842C06-5F1A-FB4D-A75E-FDCE88381D7D}" srcOrd="1" destOrd="0" presId="urn:microsoft.com/office/officeart/2005/8/layout/hierarchy1"/>
    <dgm:cxn modelId="{66C3B843-8F89-5541-B447-7449C067FE40}" type="presParOf" srcId="{7E842C06-5F1A-FB4D-A75E-FDCE88381D7D}" destId="{0A42AEC1-3002-BB41-9AE0-60E260AB5F6A}" srcOrd="0" destOrd="0" presId="urn:microsoft.com/office/officeart/2005/8/layout/hierarchy1"/>
    <dgm:cxn modelId="{2A2103D7-AB36-E14C-8064-B1FB22ECB8B7}" type="presParOf" srcId="{0A42AEC1-3002-BB41-9AE0-60E260AB5F6A}" destId="{05579035-F7F8-8C4F-AC56-44753310AEDF}" srcOrd="0" destOrd="0" presId="urn:microsoft.com/office/officeart/2005/8/layout/hierarchy1"/>
    <dgm:cxn modelId="{802191F6-3A0E-D643-8E57-AC6FCE61BC92}" type="presParOf" srcId="{0A42AEC1-3002-BB41-9AE0-60E260AB5F6A}" destId="{BADD749C-4F3B-A940-848F-3D7305543B91}" srcOrd="1" destOrd="0" presId="urn:microsoft.com/office/officeart/2005/8/layout/hierarchy1"/>
    <dgm:cxn modelId="{7687BA4A-33A1-EB42-B7DF-A36EEE17697F}" type="presParOf" srcId="{7E842C06-5F1A-FB4D-A75E-FDCE88381D7D}" destId="{2E70381F-66A4-E14D-8E83-02DFE6D11371}" srcOrd="1" destOrd="0" presId="urn:microsoft.com/office/officeart/2005/8/layout/hierarchy1"/>
    <dgm:cxn modelId="{F469B42C-5DC7-1B48-822D-2FF874758494}" type="presParOf" srcId="{B8CD4155-32C5-1447-8FC3-77BFA9707C42}" destId="{061B8111-3238-8E4D-881B-CAEE75DF0424}" srcOrd="2" destOrd="0" presId="urn:microsoft.com/office/officeart/2005/8/layout/hierarchy1"/>
    <dgm:cxn modelId="{7AA9A060-539E-484C-AECF-5440BCCD21DF}" type="presParOf" srcId="{B8CD4155-32C5-1447-8FC3-77BFA9707C42}" destId="{FD7D8182-EAE8-E44C-8637-26DA0257F0DB}" srcOrd="3" destOrd="0" presId="urn:microsoft.com/office/officeart/2005/8/layout/hierarchy1"/>
    <dgm:cxn modelId="{34850370-1EE5-0C45-BF94-D0DA9858CF94}" type="presParOf" srcId="{FD7D8182-EAE8-E44C-8637-26DA0257F0DB}" destId="{25A2E202-4CFD-2847-AD76-C2AF238E6474}" srcOrd="0" destOrd="0" presId="urn:microsoft.com/office/officeart/2005/8/layout/hierarchy1"/>
    <dgm:cxn modelId="{99867347-CE52-0D4C-AE02-13FF9A1AD6D1}" type="presParOf" srcId="{25A2E202-4CFD-2847-AD76-C2AF238E6474}" destId="{49AA4346-3ED7-5A47-944F-37F8C4AB0873}" srcOrd="0" destOrd="0" presId="urn:microsoft.com/office/officeart/2005/8/layout/hierarchy1"/>
    <dgm:cxn modelId="{D5DD90DE-D7CE-AF40-BC22-A2BFE9C352CF}" type="presParOf" srcId="{25A2E202-4CFD-2847-AD76-C2AF238E6474}" destId="{448474F3-B739-1D40-ABF3-D13582A4B238}" srcOrd="1" destOrd="0" presId="urn:microsoft.com/office/officeart/2005/8/layout/hierarchy1"/>
    <dgm:cxn modelId="{C413864E-8CF6-BF4B-9A09-255CDD82B7E3}" type="presParOf" srcId="{FD7D8182-EAE8-E44C-8637-26DA0257F0DB}" destId="{CCF44FE8-78B3-C345-98AF-2E249202E42C}" srcOrd="1" destOrd="0" presId="urn:microsoft.com/office/officeart/2005/8/layout/hierarchy1"/>
    <dgm:cxn modelId="{E6E698B9-B873-F44D-9A42-0DDD608C425F}" type="presParOf" srcId="{CCF44FE8-78B3-C345-98AF-2E249202E42C}" destId="{8A0AD3A1-0823-994F-9EF8-3876B3EE6735}" srcOrd="0" destOrd="0" presId="urn:microsoft.com/office/officeart/2005/8/layout/hierarchy1"/>
    <dgm:cxn modelId="{83847DD7-680B-5C4C-9197-890E44BA3C1D}" type="presParOf" srcId="{CCF44FE8-78B3-C345-98AF-2E249202E42C}" destId="{A5474B23-D760-8949-98D0-58587EF3B446}" srcOrd="1" destOrd="0" presId="urn:microsoft.com/office/officeart/2005/8/layout/hierarchy1"/>
    <dgm:cxn modelId="{B07D810F-E1B9-A640-95F4-4F854D91C746}" type="presParOf" srcId="{A5474B23-D760-8949-98D0-58587EF3B446}" destId="{F64CC546-C2A6-2F43-9EDC-93518526E103}" srcOrd="0" destOrd="0" presId="urn:microsoft.com/office/officeart/2005/8/layout/hierarchy1"/>
    <dgm:cxn modelId="{F73A28E8-2835-594B-9C01-E35EBC7893BB}" type="presParOf" srcId="{F64CC546-C2A6-2F43-9EDC-93518526E103}" destId="{0C42B83F-1FEA-A34A-8872-64B2D4D47E7E}" srcOrd="0" destOrd="0" presId="urn:microsoft.com/office/officeart/2005/8/layout/hierarchy1"/>
    <dgm:cxn modelId="{07370051-417A-E046-A95A-26FD818CB55C}" type="presParOf" srcId="{F64CC546-C2A6-2F43-9EDC-93518526E103}" destId="{A3094E08-D50A-AA4F-BD22-2F216B6916C1}" srcOrd="1" destOrd="0" presId="urn:microsoft.com/office/officeart/2005/8/layout/hierarchy1"/>
    <dgm:cxn modelId="{43BBBC95-EC53-5742-8576-2F03290F3080}" type="presParOf" srcId="{A5474B23-D760-8949-98D0-58587EF3B446}" destId="{2010C219-8A01-704D-8FC2-E2B243A9F84A}" srcOrd="1" destOrd="0" presId="urn:microsoft.com/office/officeart/2005/8/layout/hierarchy1"/>
    <dgm:cxn modelId="{C659F110-2495-784B-94E3-99841AF4245B}" type="presParOf" srcId="{CCF44FE8-78B3-C345-98AF-2E249202E42C}" destId="{08ABC61D-FBE7-E44D-9721-8B771E93F31E}" srcOrd="2" destOrd="0" presId="urn:microsoft.com/office/officeart/2005/8/layout/hierarchy1"/>
    <dgm:cxn modelId="{C9EDE043-32F9-1F4D-9817-737275AA05A2}" type="presParOf" srcId="{CCF44FE8-78B3-C345-98AF-2E249202E42C}" destId="{BDCCA5C5-5489-DE43-A140-A0E24B86274A}" srcOrd="3" destOrd="0" presId="urn:microsoft.com/office/officeart/2005/8/layout/hierarchy1"/>
    <dgm:cxn modelId="{27F37AF1-384F-CC4C-86E5-6939C780D18A}" type="presParOf" srcId="{BDCCA5C5-5489-DE43-A140-A0E24B86274A}" destId="{935127BF-17D2-AB4E-A0B9-43A403517858}" srcOrd="0" destOrd="0" presId="urn:microsoft.com/office/officeart/2005/8/layout/hierarchy1"/>
    <dgm:cxn modelId="{51343EAF-37FA-0741-B7DB-8BA28D6CEA79}" type="presParOf" srcId="{935127BF-17D2-AB4E-A0B9-43A403517858}" destId="{5D6A51B6-CBB9-A24D-9D7C-5B189088793B}" srcOrd="0" destOrd="0" presId="urn:microsoft.com/office/officeart/2005/8/layout/hierarchy1"/>
    <dgm:cxn modelId="{9F5FBF14-F5FA-5E48-99E8-7E41226484DA}" type="presParOf" srcId="{935127BF-17D2-AB4E-A0B9-43A403517858}" destId="{95C04E5F-8A31-8D42-801A-418304C4DCD3}" srcOrd="1" destOrd="0" presId="urn:microsoft.com/office/officeart/2005/8/layout/hierarchy1"/>
    <dgm:cxn modelId="{C5371BFF-5FF3-834E-BD35-8AB0A75A2851}" type="presParOf" srcId="{BDCCA5C5-5489-DE43-A140-A0E24B86274A}" destId="{8B29C29D-1B6A-B24D-B33F-DF7106EDB9C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5001F5-F81A-004D-B517-EFB1615D6835}" type="doc">
      <dgm:prSet loTypeId="urn:microsoft.com/office/officeart/2005/8/layout/hierarchy1" loCatId="" qsTypeId="urn:microsoft.com/office/officeart/2005/8/quickstyle/simple3" qsCatId="simple" csTypeId="urn:microsoft.com/office/officeart/2005/8/colors/accent1_2" csCatId="accent1" phldr="1"/>
      <dgm:spPr/>
      <dgm:t>
        <a:bodyPr/>
        <a:lstStyle/>
        <a:p>
          <a:endParaRPr lang="en-US"/>
        </a:p>
      </dgm:t>
    </dgm:pt>
    <dgm:pt modelId="{DC21DF00-F3D8-B546-AF70-E4BB0DF25324}">
      <dgm:prSet phldrT="[Text]" custT="1"/>
      <dgm:spPr/>
      <dgm:t>
        <a:bodyPr/>
        <a:lstStyle/>
        <a:p>
          <a:r>
            <a:rPr lang="en-US" sz="1200" dirty="0" smtClean="0"/>
            <a:t>Is there sufficient environmental monitoring data?</a:t>
          </a:r>
          <a:endParaRPr lang="en-US" sz="1200" dirty="0"/>
        </a:p>
      </dgm:t>
    </dgm:pt>
    <dgm:pt modelId="{8E504B20-D2A9-574B-B038-80E25C3929C2}" type="parTrans" cxnId="{0B188B92-7D82-5A47-8717-EEC63E50443B}">
      <dgm:prSet/>
      <dgm:spPr/>
      <dgm:t>
        <a:bodyPr/>
        <a:lstStyle/>
        <a:p>
          <a:endParaRPr lang="en-US"/>
        </a:p>
      </dgm:t>
    </dgm:pt>
    <dgm:pt modelId="{FA2A3122-9F1C-2B45-A31A-2C4C8C188448}" type="sibTrans" cxnId="{0B188B92-7D82-5A47-8717-EEC63E50443B}">
      <dgm:prSet/>
      <dgm:spPr/>
      <dgm:t>
        <a:bodyPr/>
        <a:lstStyle/>
        <a:p>
          <a:endParaRPr lang="en-US"/>
        </a:p>
      </dgm:t>
    </dgm:pt>
    <dgm:pt modelId="{C86EA061-B681-CD46-9980-DB2A3F14053D}">
      <dgm:prSet phldrT="[Text]" custT="1"/>
      <dgm:spPr/>
      <dgm:t>
        <a:bodyPr/>
        <a:lstStyle/>
        <a:p>
          <a:r>
            <a:rPr lang="en-US" sz="1200" dirty="0" smtClean="0"/>
            <a:t>Does the environmental monitoring data suggest risk?</a:t>
          </a:r>
          <a:endParaRPr lang="en-US" sz="1200" dirty="0"/>
        </a:p>
      </dgm:t>
    </dgm:pt>
    <dgm:pt modelId="{76F8502E-039B-1645-96C2-6394307DCDBA}" type="parTrans" cxnId="{482FF3F8-C3EF-A54E-8BB6-2F8C02CDF675}">
      <dgm:prSet/>
      <dgm:spPr/>
      <dgm:t>
        <a:bodyPr/>
        <a:lstStyle/>
        <a:p>
          <a:endParaRPr lang="en-US"/>
        </a:p>
      </dgm:t>
    </dgm:pt>
    <dgm:pt modelId="{26554890-024D-5C4D-9283-CE93179EB1C6}" type="sibTrans" cxnId="{482FF3F8-C3EF-A54E-8BB6-2F8C02CDF675}">
      <dgm:prSet/>
      <dgm:spPr/>
      <dgm:t>
        <a:bodyPr/>
        <a:lstStyle/>
        <a:p>
          <a:endParaRPr lang="en-US"/>
        </a:p>
      </dgm:t>
    </dgm:pt>
    <dgm:pt modelId="{E60EFED6-08B2-134B-B4C3-10FF2BC71464}">
      <dgm:prSet phldrT="[Text]"/>
      <dgm:spPr/>
      <dgm:t>
        <a:bodyPr/>
        <a:lstStyle/>
        <a:p>
          <a:r>
            <a:rPr lang="en-US" u="sng" dirty="0" smtClean="0"/>
            <a:t>CATEGORY 3</a:t>
          </a:r>
        </a:p>
        <a:p>
          <a:r>
            <a:rPr lang="en-US" dirty="0" smtClean="0"/>
            <a:t>Perform a rigorous effect assessment where needed</a:t>
          </a:r>
          <a:endParaRPr lang="en-US" dirty="0"/>
        </a:p>
      </dgm:t>
    </dgm:pt>
    <dgm:pt modelId="{4BDE0FB8-3E73-2946-B929-149633265E5C}" type="parTrans" cxnId="{BCD8F0D1-0502-634C-B41F-805DF549F337}">
      <dgm:prSet/>
      <dgm:spPr/>
      <dgm:t>
        <a:bodyPr/>
        <a:lstStyle/>
        <a:p>
          <a:endParaRPr lang="en-US"/>
        </a:p>
      </dgm:t>
    </dgm:pt>
    <dgm:pt modelId="{FFDCDE79-8787-CE45-9877-48A83A01C46E}" type="sibTrans" cxnId="{BCD8F0D1-0502-634C-B41F-805DF549F337}">
      <dgm:prSet/>
      <dgm:spPr/>
      <dgm:t>
        <a:bodyPr/>
        <a:lstStyle/>
        <a:p>
          <a:endParaRPr lang="en-US"/>
        </a:p>
      </dgm:t>
    </dgm:pt>
    <dgm:pt modelId="{8FC1E551-D2CA-D848-89BF-CBFBE05A3F58}">
      <dgm:prSet phldrT="[Text]"/>
      <dgm:spPr/>
      <dgm:t>
        <a:bodyPr/>
        <a:lstStyle/>
        <a:p>
          <a:r>
            <a:rPr lang="en-US" dirty="0" smtClean="0"/>
            <a:t>Is Level of Quantification less than </a:t>
          </a:r>
          <a:br>
            <a:rPr lang="en-US" dirty="0" smtClean="0"/>
          </a:br>
          <a:r>
            <a:rPr lang="en-US" dirty="0" smtClean="0"/>
            <a:t>PNEC?</a:t>
          </a:r>
          <a:endParaRPr lang="en-US" dirty="0"/>
        </a:p>
      </dgm:t>
    </dgm:pt>
    <dgm:pt modelId="{0AC01885-A9D2-8249-9EB9-C43F06FB1159}" type="parTrans" cxnId="{6DCEDF03-11E2-E74B-8A30-B492D1BC5CF2}">
      <dgm:prSet/>
      <dgm:spPr/>
      <dgm:t>
        <a:bodyPr/>
        <a:lstStyle/>
        <a:p>
          <a:endParaRPr lang="en-US"/>
        </a:p>
      </dgm:t>
    </dgm:pt>
    <dgm:pt modelId="{178322D7-1F8F-F04D-B4E3-07CCF4F3E722}" type="sibTrans" cxnId="{6DCEDF03-11E2-E74B-8A30-B492D1BC5CF2}">
      <dgm:prSet/>
      <dgm:spPr/>
      <dgm:t>
        <a:bodyPr/>
        <a:lstStyle/>
        <a:p>
          <a:endParaRPr lang="en-US"/>
        </a:p>
      </dgm:t>
    </dgm:pt>
    <dgm:pt modelId="{0E7A400B-952C-4E49-9FBA-C49545D61AC4}">
      <dgm:prSet phldrT="[Text]"/>
      <dgm:spPr/>
      <dgm:t>
        <a:bodyPr/>
        <a:lstStyle/>
        <a:p>
          <a:r>
            <a:rPr lang="en-US" u="sng" dirty="0" smtClean="0"/>
            <a:t>CATEGORY 4</a:t>
          </a:r>
          <a:br>
            <a:rPr lang="en-US" u="sng" dirty="0" smtClean="0"/>
          </a:br>
          <a:r>
            <a:rPr lang="en-US" dirty="0" smtClean="0"/>
            <a:t>Develop Analytical Methods</a:t>
          </a:r>
          <a:endParaRPr lang="en-US" dirty="0"/>
        </a:p>
      </dgm:t>
    </dgm:pt>
    <dgm:pt modelId="{1C237E33-D407-2842-A080-3C4B57ECA7D5}" type="parTrans" cxnId="{D5C5C4DB-6BBA-6B48-872F-AAE4D0FF9300}">
      <dgm:prSet/>
      <dgm:spPr/>
      <dgm:t>
        <a:bodyPr/>
        <a:lstStyle/>
        <a:p>
          <a:endParaRPr lang="en-US"/>
        </a:p>
      </dgm:t>
    </dgm:pt>
    <dgm:pt modelId="{8A8039FA-4790-5549-97F3-EC413E2D29D6}" type="sibTrans" cxnId="{D5C5C4DB-6BBA-6B48-872F-AAE4D0FF9300}">
      <dgm:prSet/>
      <dgm:spPr/>
      <dgm:t>
        <a:bodyPr/>
        <a:lstStyle/>
        <a:p>
          <a:endParaRPr lang="en-US"/>
        </a:p>
      </dgm:t>
    </dgm:pt>
    <dgm:pt modelId="{F90A8994-3C5E-1B4E-80CF-83F97B17164F}">
      <dgm:prSet custT="1"/>
      <dgm:spPr/>
      <dgm:t>
        <a:bodyPr/>
        <a:lstStyle/>
        <a:p>
          <a:r>
            <a:rPr lang="en-US" sz="1200" u="sng" dirty="0" smtClean="0"/>
            <a:t>CATEGORY 1</a:t>
          </a:r>
        </a:p>
        <a:p>
          <a:r>
            <a:rPr lang="en-US" sz="1200" dirty="0" smtClean="0"/>
            <a:t>Derivation of Water Quality Standards</a:t>
          </a:r>
        </a:p>
        <a:p>
          <a:r>
            <a:rPr lang="en-US" sz="1200" dirty="0" smtClean="0"/>
            <a:t>Inclusion in Monitoring Program</a:t>
          </a:r>
          <a:endParaRPr lang="en-US" sz="1200" dirty="0"/>
        </a:p>
      </dgm:t>
    </dgm:pt>
    <dgm:pt modelId="{5AE39E96-13B8-7C4E-9DB4-B1CB6B22FA27}" type="parTrans" cxnId="{71E0E780-8D8E-8743-8638-C8671A3CC66C}">
      <dgm:prSet/>
      <dgm:spPr/>
      <dgm:t>
        <a:bodyPr/>
        <a:lstStyle/>
        <a:p>
          <a:endParaRPr lang="en-US"/>
        </a:p>
      </dgm:t>
    </dgm:pt>
    <dgm:pt modelId="{6D968F6D-F190-9A45-850A-8F6DB70027FF}" type="sibTrans" cxnId="{71E0E780-8D8E-8743-8638-C8671A3CC66C}">
      <dgm:prSet/>
      <dgm:spPr/>
      <dgm:t>
        <a:bodyPr/>
        <a:lstStyle/>
        <a:p>
          <a:endParaRPr lang="en-US"/>
        </a:p>
      </dgm:t>
    </dgm:pt>
    <dgm:pt modelId="{504DBE72-1C4E-C545-B232-7F1FD131A9BF}">
      <dgm:prSet/>
      <dgm:spPr/>
      <dgm:t>
        <a:bodyPr/>
        <a:lstStyle/>
        <a:p>
          <a:r>
            <a:rPr lang="en-US" u="sng" dirty="0" smtClean="0"/>
            <a:t>CATEGORY 6</a:t>
          </a:r>
        </a:p>
        <a:p>
          <a:r>
            <a:rPr lang="en-US" dirty="0" smtClean="0"/>
            <a:t>No Predicted Impacts</a:t>
          </a:r>
          <a:br>
            <a:rPr lang="en-US" dirty="0" smtClean="0"/>
          </a:br>
          <a:r>
            <a:rPr lang="en-US" dirty="0" smtClean="0"/>
            <a:t>Remove from Monitoring</a:t>
          </a:r>
          <a:endParaRPr lang="en-US" dirty="0"/>
        </a:p>
      </dgm:t>
    </dgm:pt>
    <dgm:pt modelId="{48C1B460-7996-A546-A3EB-1BF82A4C69D8}" type="parTrans" cxnId="{6D571388-5B1F-9142-BEC2-DC3D91B46DFC}">
      <dgm:prSet/>
      <dgm:spPr/>
      <dgm:t>
        <a:bodyPr/>
        <a:lstStyle/>
        <a:p>
          <a:endParaRPr lang="en-US"/>
        </a:p>
      </dgm:t>
    </dgm:pt>
    <dgm:pt modelId="{0009282F-ED20-294D-8C0C-76A60BA206AC}" type="sibTrans" cxnId="{6D571388-5B1F-9142-BEC2-DC3D91B46DFC}">
      <dgm:prSet/>
      <dgm:spPr/>
      <dgm:t>
        <a:bodyPr/>
        <a:lstStyle/>
        <a:p>
          <a:endParaRPr lang="en-US"/>
        </a:p>
      </dgm:t>
    </dgm:pt>
    <dgm:pt modelId="{02D9FF17-0F6B-8249-B979-BB3E1411B9DC}">
      <dgm:prSet/>
      <dgm:spPr/>
      <dgm:t>
        <a:bodyPr/>
        <a:lstStyle/>
        <a:p>
          <a:r>
            <a:rPr lang="en-US" dirty="0" smtClean="0"/>
            <a:t>Is there sufficient effects data?</a:t>
          </a:r>
          <a:endParaRPr lang="en-US" dirty="0"/>
        </a:p>
      </dgm:t>
    </dgm:pt>
    <dgm:pt modelId="{68A9AF58-38E0-B842-A5B9-29D0B304CC92}" type="parTrans" cxnId="{B6B91789-3DE4-554E-8F36-5D849D03DDD2}">
      <dgm:prSet/>
      <dgm:spPr/>
      <dgm:t>
        <a:bodyPr/>
        <a:lstStyle/>
        <a:p>
          <a:endParaRPr lang="en-US"/>
        </a:p>
      </dgm:t>
    </dgm:pt>
    <dgm:pt modelId="{E78BD8DE-4A64-5843-B60B-0CAB62B88C99}" type="sibTrans" cxnId="{B6B91789-3DE4-554E-8F36-5D849D03DDD2}">
      <dgm:prSet/>
      <dgm:spPr/>
      <dgm:t>
        <a:bodyPr/>
        <a:lstStyle/>
        <a:p>
          <a:endParaRPr lang="en-US"/>
        </a:p>
      </dgm:t>
    </dgm:pt>
    <dgm:pt modelId="{FBA20085-EE6B-A743-BB28-9E357A62C9FC}">
      <dgm:prSet phldrT="[Text]" custT="1"/>
      <dgm:spPr/>
      <dgm:t>
        <a:bodyPr/>
        <a:lstStyle/>
        <a:p>
          <a:r>
            <a:rPr lang="en-US" sz="1200" dirty="0" smtClean="0"/>
            <a:t>Is there sufficient effects data?</a:t>
          </a:r>
          <a:endParaRPr lang="en-US" sz="1200" dirty="0"/>
        </a:p>
      </dgm:t>
    </dgm:pt>
    <dgm:pt modelId="{EB8C40B0-6E44-8347-B4E0-3196C0C757E0}" type="sibTrans" cxnId="{167C0472-832D-D14D-865C-A694B77DAD24}">
      <dgm:prSet/>
      <dgm:spPr/>
      <dgm:t>
        <a:bodyPr/>
        <a:lstStyle/>
        <a:p>
          <a:endParaRPr lang="en-US"/>
        </a:p>
      </dgm:t>
    </dgm:pt>
    <dgm:pt modelId="{567F86C6-F102-2B4F-9F98-8C70AED7FAF6}" type="parTrans" cxnId="{167C0472-832D-D14D-865C-A694B77DAD24}">
      <dgm:prSet/>
      <dgm:spPr/>
      <dgm:t>
        <a:bodyPr/>
        <a:lstStyle/>
        <a:p>
          <a:endParaRPr lang="en-US"/>
        </a:p>
      </dgm:t>
    </dgm:pt>
    <dgm:pt modelId="{DCAAF976-F10F-B841-AEB3-9090BD06C0AC}">
      <dgm:prSet/>
      <dgm:spPr/>
      <dgm:t>
        <a:bodyPr/>
        <a:lstStyle/>
        <a:p>
          <a:r>
            <a:rPr lang="en-US" u="sng" dirty="0" smtClean="0"/>
            <a:t>CATEGORY 2</a:t>
          </a:r>
          <a:br>
            <a:rPr lang="en-US" u="sng" dirty="0" smtClean="0"/>
          </a:br>
          <a:r>
            <a:rPr lang="en-US" dirty="0" smtClean="0"/>
            <a:t>Screening Study to Inform On Risk</a:t>
          </a:r>
          <a:endParaRPr lang="en-US" dirty="0"/>
        </a:p>
      </dgm:t>
    </dgm:pt>
    <dgm:pt modelId="{3EB6877B-B175-C149-8D86-768D9DDA4F10}" type="parTrans" cxnId="{83F87F8F-DCA3-0F46-A50E-0EB13068F753}">
      <dgm:prSet/>
      <dgm:spPr/>
      <dgm:t>
        <a:bodyPr/>
        <a:lstStyle/>
        <a:p>
          <a:endParaRPr lang="en-US"/>
        </a:p>
      </dgm:t>
    </dgm:pt>
    <dgm:pt modelId="{66E9A852-9262-C34E-9C20-1210CECB405C}" type="sibTrans" cxnId="{83F87F8F-DCA3-0F46-A50E-0EB13068F753}">
      <dgm:prSet/>
      <dgm:spPr/>
      <dgm:t>
        <a:bodyPr/>
        <a:lstStyle/>
        <a:p>
          <a:endParaRPr lang="en-US"/>
        </a:p>
      </dgm:t>
    </dgm:pt>
    <dgm:pt modelId="{433F4437-764C-0A4F-B1CE-C41CCA1C81CD}">
      <dgm:prSet/>
      <dgm:spPr/>
      <dgm:t>
        <a:bodyPr/>
        <a:lstStyle/>
        <a:p>
          <a:r>
            <a:rPr lang="en-US" u="sng" dirty="0" smtClean="0"/>
            <a:t>CATEGORY 5</a:t>
          </a:r>
          <a:br>
            <a:rPr lang="en-US" u="sng" dirty="0" smtClean="0"/>
          </a:br>
          <a:r>
            <a:rPr lang="en-US" dirty="0" smtClean="0"/>
            <a:t>Hazard Assessment and Screening Study</a:t>
          </a:r>
          <a:br>
            <a:rPr lang="en-US" dirty="0" smtClean="0"/>
          </a:br>
          <a:endParaRPr lang="en-US" dirty="0"/>
        </a:p>
      </dgm:t>
    </dgm:pt>
    <dgm:pt modelId="{F05D19FE-780D-A94B-8E84-B94E371910B0}" type="parTrans" cxnId="{601AE9A9-C824-E944-87C5-420717D5E8AD}">
      <dgm:prSet/>
      <dgm:spPr/>
      <dgm:t>
        <a:bodyPr/>
        <a:lstStyle/>
        <a:p>
          <a:endParaRPr lang="en-US"/>
        </a:p>
      </dgm:t>
    </dgm:pt>
    <dgm:pt modelId="{07191C0E-7E56-D340-AA7D-565885193050}" type="sibTrans" cxnId="{601AE9A9-C824-E944-87C5-420717D5E8AD}">
      <dgm:prSet/>
      <dgm:spPr/>
      <dgm:t>
        <a:bodyPr/>
        <a:lstStyle/>
        <a:p>
          <a:endParaRPr lang="en-US"/>
        </a:p>
      </dgm:t>
    </dgm:pt>
    <dgm:pt modelId="{388A00E6-D75C-EF44-8071-95B15A1E299D}" type="pres">
      <dgm:prSet presAssocID="{755001F5-F81A-004D-B517-EFB1615D6835}" presName="hierChild1" presStyleCnt="0">
        <dgm:presLayoutVars>
          <dgm:chPref val="1"/>
          <dgm:dir/>
          <dgm:animOne val="branch"/>
          <dgm:animLvl val="lvl"/>
          <dgm:resizeHandles/>
        </dgm:presLayoutVars>
      </dgm:prSet>
      <dgm:spPr/>
      <dgm:t>
        <a:bodyPr/>
        <a:lstStyle/>
        <a:p>
          <a:endParaRPr lang="en-US"/>
        </a:p>
      </dgm:t>
    </dgm:pt>
    <dgm:pt modelId="{C47AA2E7-FAE8-CE44-B0A3-D432D05C50BF}" type="pres">
      <dgm:prSet presAssocID="{DC21DF00-F3D8-B546-AF70-E4BB0DF25324}" presName="hierRoot1" presStyleCnt="0"/>
      <dgm:spPr/>
    </dgm:pt>
    <dgm:pt modelId="{2A6E4233-0410-4E4D-9102-16AD983F410A}" type="pres">
      <dgm:prSet presAssocID="{DC21DF00-F3D8-B546-AF70-E4BB0DF25324}" presName="composite" presStyleCnt="0"/>
      <dgm:spPr/>
    </dgm:pt>
    <dgm:pt modelId="{5C0C97BC-F6FE-F14C-88AC-DD116B7B6B40}" type="pres">
      <dgm:prSet presAssocID="{DC21DF00-F3D8-B546-AF70-E4BB0DF25324}" presName="background" presStyleLbl="node0" presStyleIdx="0" presStyleCnt="1"/>
      <dgm:spPr/>
    </dgm:pt>
    <dgm:pt modelId="{B5340C8E-0828-E54F-B385-237412830CCE}" type="pres">
      <dgm:prSet presAssocID="{DC21DF00-F3D8-B546-AF70-E4BB0DF25324}" presName="text" presStyleLbl="fgAcc0" presStyleIdx="0" presStyleCnt="1">
        <dgm:presLayoutVars>
          <dgm:chPref val="3"/>
        </dgm:presLayoutVars>
      </dgm:prSet>
      <dgm:spPr/>
      <dgm:t>
        <a:bodyPr/>
        <a:lstStyle/>
        <a:p>
          <a:endParaRPr lang="en-US"/>
        </a:p>
      </dgm:t>
    </dgm:pt>
    <dgm:pt modelId="{C25BE63E-D3A4-6F49-850F-A3C8038C925D}" type="pres">
      <dgm:prSet presAssocID="{DC21DF00-F3D8-B546-AF70-E4BB0DF25324}" presName="hierChild2" presStyleCnt="0"/>
      <dgm:spPr/>
    </dgm:pt>
    <dgm:pt modelId="{77EF0EED-4A16-FC40-9776-64C623768D6F}" type="pres">
      <dgm:prSet presAssocID="{567F86C6-F102-2B4F-9F98-8C70AED7FAF6}" presName="Name10" presStyleLbl="parChTrans1D2" presStyleIdx="0" presStyleCnt="2"/>
      <dgm:spPr/>
      <dgm:t>
        <a:bodyPr/>
        <a:lstStyle/>
        <a:p>
          <a:endParaRPr lang="en-US"/>
        </a:p>
      </dgm:t>
    </dgm:pt>
    <dgm:pt modelId="{B36C283F-0496-EF4F-A9CC-65F0A213D0EB}" type="pres">
      <dgm:prSet presAssocID="{FBA20085-EE6B-A743-BB28-9E357A62C9FC}" presName="hierRoot2" presStyleCnt="0"/>
      <dgm:spPr/>
    </dgm:pt>
    <dgm:pt modelId="{D2266FA7-880E-DD44-9D59-FADAAF9FC1AD}" type="pres">
      <dgm:prSet presAssocID="{FBA20085-EE6B-A743-BB28-9E357A62C9FC}" presName="composite2" presStyleCnt="0"/>
      <dgm:spPr/>
    </dgm:pt>
    <dgm:pt modelId="{6CAF0EF6-E200-8149-B1FA-0B9912ABD599}" type="pres">
      <dgm:prSet presAssocID="{FBA20085-EE6B-A743-BB28-9E357A62C9FC}" presName="background2" presStyleLbl="node2" presStyleIdx="0" presStyleCnt="2"/>
      <dgm:spPr>
        <a:prstGeom prst="rect">
          <a:avLst/>
        </a:prstGeom>
      </dgm:spPr>
    </dgm:pt>
    <dgm:pt modelId="{151F786E-11A2-7A47-9F28-73DD641EA138}" type="pres">
      <dgm:prSet presAssocID="{FBA20085-EE6B-A743-BB28-9E357A62C9FC}" presName="text2" presStyleLbl="fgAcc2" presStyleIdx="0" presStyleCnt="2">
        <dgm:presLayoutVars>
          <dgm:chPref val="3"/>
        </dgm:presLayoutVars>
      </dgm:prSet>
      <dgm:spPr/>
      <dgm:t>
        <a:bodyPr/>
        <a:lstStyle/>
        <a:p>
          <a:endParaRPr lang="en-US"/>
        </a:p>
      </dgm:t>
    </dgm:pt>
    <dgm:pt modelId="{3E2B1AAE-3D07-4A42-BAF5-393400DEEAC1}" type="pres">
      <dgm:prSet presAssocID="{FBA20085-EE6B-A743-BB28-9E357A62C9FC}" presName="hierChild3" presStyleCnt="0"/>
      <dgm:spPr/>
    </dgm:pt>
    <dgm:pt modelId="{56391672-3DA1-CF4E-8F0B-4B7FC2CC33D9}" type="pres">
      <dgm:prSet presAssocID="{76F8502E-039B-1645-96C2-6394307DCDBA}" presName="Name17" presStyleLbl="parChTrans1D3" presStyleIdx="0" presStyleCnt="4"/>
      <dgm:spPr/>
      <dgm:t>
        <a:bodyPr/>
        <a:lstStyle/>
        <a:p>
          <a:endParaRPr lang="en-US"/>
        </a:p>
      </dgm:t>
    </dgm:pt>
    <dgm:pt modelId="{5D413BAB-F5E6-1245-A357-974271A9231C}" type="pres">
      <dgm:prSet presAssocID="{C86EA061-B681-CD46-9980-DB2A3F14053D}" presName="hierRoot3" presStyleCnt="0"/>
      <dgm:spPr/>
    </dgm:pt>
    <dgm:pt modelId="{058B56A5-5F70-8047-9C92-87B9D12572A5}" type="pres">
      <dgm:prSet presAssocID="{C86EA061-B681-CD46-9980-DB2A3F14053D}" presName="composite3" presStyleCnt="0"/>
      <dgm:spPr/>
    </dgm:pt>
    <dgm:pt modelId="{2977EB3E-1B9E-6143-A134-46A5E3021D4B}" type="pres">
      <dgm:prSet presAssocID="{C86EA061-B681-CD46-9980-DB2A3F14053D}" presName="background3" presStyleLbl="node3" presStyleIdx="0" presStyleCnt="4"/>
      <dgm:spPr/>
    </dgm:pt>
    <dgm:pt modelId="{BDAACC39-77CC-F346-AAE1-3FB60CB3E9C8}" type="pres">
      <dgm:prSet presAssocID="{C86EA061-B681-CD46-9980-DB2A3F14053D}" presName="text3" presStyleLbl="fgAcc3" presStyleIdx="0" presStyleCnt="4">
        <dgm:presLayoutVars>
          <dgm:chPref val="3"/>
        </dgm:presLayoutVars>
      </dgm:prSet>
      <dgm:spPr/>
      <dgm:t>
        <a:bodyPr/>
        <a:lstStyle/>
        <a:p>
          <a:endParaRPr lang="en-US"/>
        </a:p>
      </dgm:t>
    </dgm:pt>
    <dgm:pt modelId="{19E78EF2-228E-1D4C-8C2C-FB8C601B656A}" type="pres">
      <dgm:prSet presAssocID="{C86EA061-B681-CD46-9980-DB2A3F14053D}" presName="hierChild4" presStyleCnt="0"/>
      <dgm:spPr/>
    </dgm:pt>
    <dgm:pt modelId="{81A53498-1D17-6342-B219-0068914107F9}" type="pres">
      <dgm:prSet presAssocID="{5AE39E96-13B8-7C4E-9DB4-B1CB6B22FA27}" presName="Name23" presStyleLbl="parChTrans1D4" presStyleIdx="0" presStyleCnt="4"/>
      <dgm:spPr/>
      <dgm:t>
        <a:bodyPr/>
        <a:lstStyle/>
        <a:p>
          <a:endParaRPr lang="en-US"/>
        </a:p>
      </dgm:t>
    </dgm:pt>
    <dgm:pt modelId="{9265A1DB-90C6-6947-91A2-4B2E8811E465}" type="pres">
      <dgm:prSet presAssocID="{F90A8994-3C5E-1B4E-80CF-83F97B17164F}" presName="hierRoot4" presStyleCnt="0"/>
      <dgm:spPr/>
    </dgm:pt>
    <dgm:pt modelId="{7D2C4723-B0F2-D144-9134-AC6EC9DF0632}" type="pres">
      <dgm:prSet presAssocID="{F90A8994-3C5E-1B4E-80CF-83F97B17164F}" presName="composite4" presStyleCnt="0"/>
      <dgm:spPr/>
    </dgm:pt>
    <dgm:pt modelId="{88F771BB-DB20-1A46-BA23-2299A57375C6}" type="pres">
      <dgm:prSet presAssocID="{F90A8994-3C5E-1B4E-80CF-83F97B17164F}" presName="background4" presStyleLbl="node4" presStyleIdx="0" presStyleCnt="4"/>
      <dgm:spPr/>
    </dgm:pt>
    <dgm:pt modelId="{EEF1694F-846A-684B-9740-8CC40517B9C7}" type="pres">
      <dgm:prSet presAssocID="{F90A8994-3C5E-1B4E-80CF-83F97B17164F}" presName="text4" presStyleLbl="fgAcc4" presStyleIdx="0" presStyleCnt="4">
        <dgm:presLayoutVars>
          <dgm:chPref val="3"/>
        </dgm:presLayoutVars>
      </dgm:prSet>
      <dgm:spPr/>
      <dgm:t>
        <a:bodyPr/>
        <a:lstStyle/>
        <a:p>
          <a:endParaRPr lang="en-US"/>
        </a:p>
      </dgm:t>
    </dgm:pt>
    <dgm:pt modelId="{0E90214A-DB48-BB46-8BBC-4FFCA926DD5F}" type="pres">
      <dgm:prSet presAssocID="{F90A8994-3C5E-1B4E-80CF-83F97B17164F}" presName="hierChild5" presStyleCnt="0"/>
      <dgm:spPr/>
    </dgm:pt>
    <dgm:pt modelId="{E3833FAB-4F96-6041-8259-225A9BE0EF33}" type="pres">
      <dgm:prSet presAssocID="{48C1B460-7996-A546-A3EB-1BF82A4C69D8}" presName="Name23" presStyleLbl="parChTrans1D4" presStyleIdx="1" presStyleCnt="4"/>
      <dgm:spPr/>
      <dgm:t>
        <a:bodyPr/>
        <a:lstStyle/>
        <a:p>
          <a:endParaRPr lang="en-US"/>
        </a:p>
      </dgm:t>
    </dgm:pt>
    <dgm:pt modelId="{46B46E82-56CD-064F-958F-500B017B0FED}" type="pres">
      <dgm:prSet presAssocID="{504DBE72-1C4E-C545-B232-7F1FD131A9BF}" presName="hierRoot4" presStyleCnt="0"/>
      <dgm:spPr/>
    </dgm:pt>
    <dgm:pt modelId="{79FDF809-5333-C14F-A6AD-65E8AB07E6CD}" type="pres">
      <dgm:prSet presAssocID="{504DBE72-1C4E-C545-B232-7F1FD131A9BF}" presName="composite4" presStyleCnt="0"/>
      <dgm:spPr/>
    </dgm:pt>
    <dgm:pt modelId="{8EF2ECA2-181C-B048-A814-5DA201F042DB}" type="pres">
      <dgm:prSet presAssocID="{504DBE72-1C4E-C545-B232-7F1FD131A9BF}" presName="background4" presStyleLbl="node4" presStyleIdx="1" presStyleCnt="4"/>
      <dgm:spPr/>
    </dgm:pt>
    <dgm:pt modelId="{9B08A427-CD46-9440-846F-1918E9B7CF96}" type="pres">
      <dgm:prSet presAssocID="{504DBE72-1C4E-C545-B232-7F1FD131A9BF}" presName="text4" presStyleLbl="fgAcc4" presStyleIdx="1" presStyleCnt="4">
        <dgm:presLayoutVars>
          <dgm:chPref val="3"/>
        </dgm:presLayoutVars>
      </dgm:prSet>
      <dgm:spPr/>
      <dgm:t>
        <a:bodyPr/>
        <a:lstStyle/>
        <a:p>
          <a:endParaRPr lang="en-US"/>
        </a:p>
      </dgm:t>
    </dgm:pt>
    <dgm:pt modelId="{CBA8211F-2E36-B74C-B2D9-159D5C8FF4BE}" type="pres">
      <dgm:prSet presAssocID="{504DBE72-1C4E-C545-B232-7F1FD131A9BF}" presName="hierChild5" presStyleCnt="0"/>
      <dgm:spPr/>
    </dgm:pt>
    <dgm:pt modelId="{6E9E43C9-5A9D-944B-A53D-6CBEEA9D2BB5}" type="pres">
      <dgm:prSet presAssocID="{4BDE0FB8-3E73-2946-B929-149633265E5C}" presName="Name17" presStyleLbl="parChTrans1D3" presStyleIdx="1" presStyleCnt="4"/>
      <dgm:spPr/>
      <dgm:t>
        <a:bodyPr/>
        <a:lstStyle/>
        <a:p>
          <a:endParaRPr lang="en-US"/>
        </a:p>
      </dgm:t>
    </dgm:pt>
    <dgm:pt modelId="{1131EB18-43CC-C344-8DCE-8AE90003C4CD}" type="pres">
      <dgm:prSet presAssocID="{E60EFED6-08B2-134B-B4C3-10FF2BC71464}" presName="hierRoot3" presStyleCnt="0"/>
      <dgm:spPr/>
    </dgm:pt>
    <dgm:pt modelId="{CAC050C4-6871-EA4A-9994-A9E04356C58C}" type="pres">
      <dgm:prSet presAssocID="{E60EFED6-08B2-134B-B4C3-10FF2BC71464}" presName="composite3" presStyleCnt="0"/>
      <dgm:spPr/>
    </dgm:pt>
    <dgm:pt modelId="{407E1C9E-BF85-2445-9DF4-2DBF91612BBB}" type="pres">
      <dgm:prSet presAssocID="{E60EFED6-08B2-134B-B4C3-10FF2BC71464}" presName="background3" presStyleLbl="node3" presStyleIdx="1" presStyleCnt="4"/>
      <dgm:spPr/>
    </dgm:pt>
    <dgm:pt modelId="{F8BD7ACD-8B81-A648-9B13-CD432BC805D1}" type="pres">
      <dgm:prSet presAssocID="{E60EFED6-08B2-134B-B4C3-10FF2BC71464}" presName="text3" presStyleLbl="fgAcc3" presStyleIdx="1" presStyleCnt="4">
        <dgm:presLayoutVars>
          <dgm:chPref val="3"/>
        </dgm:presLayoutVars>
      </dgm:prSet>
      <dgm:spPr/>
      <dgm:t>
        <a:bodyPr/>
        <a:lstStyle/>
        <a:p>
          <a:endParaRPr lang="en-US"/>
        </a:p>
      </dgm:t>
    </dgm:pt>
    <dgm:pt modelId="{679E0D6D-DDC8-9F47-B33D-604BADE064EC}" type="pres">
      <dgm:prSet presAssocID="{E60EFED6-08B2-134B-B4C3-10FF2BC71464}" presName="hierChild4" presStyleCnt="0"/>
      <dgm:spPr/>
    </dgm:pt>
    <dgm:pt modelId="{4563981A-501D-194C-9277-5A7B896CACC5}" type="pres">
      <dgm:prSet presAssocID="{0AC01885-A9D2-8249-9EB9-C43F06FB1159}" presName="Name10" presStyleLbl="parChTrans1D2" presStyleIdx="1" presStyleCnt="2"/>
      <dgm:spPr/>
      <dgm:t>
        <a:bodyPr/>
        <a:lstStyle/>
        <a:p>
          <a:endParaRPr lang="en-US"/>
        </a:p>
      </dgm:t>
    </dgm:pt>
    <dgm:pt modelId="{7ACA7655-A491-FD4A-9822-CF4C4E9CF6D0}" type="pres">
      <dgm:prSet presAssocID="{8FC1E551-D2CA-D848-89BF-CBFBE05A3F58}" presName="hierRoot2" presStyleCnt="0"/>
      <dgm:spPr/>
    </dgm:pt>
    <dgm:pt modelId="{B88296C0-FA42-6E4C-A0BA-1F4A72A34F20}" type="pres">
      <dgm:prSet presAssocID="{8FC1E551-D2CA-D848-89BF-CBFBE05A3F58}" presName="composite2" presStyleCnt="0"/>
      <dgm:spPr/>
    </dgm:pt>
    <dgm:pt modelId="{2C9EFA77-D5CB-9C41-9819-0D493C4C9F9F}" type="pres">
      <dgm:prSet presAssocID="{8FC1E551-D2CA-D848-89BF-CBFBE05A3F58}" presName="background2" presStyleLbl="node2" presStyleIdx="1" presStyleCnt="2"/>
      <dgm:spPr/>
    </dgm:pt>
    <dgm:pt modelId="{8DCC62DE-0460-B143-AA36-F7AB900D38E4}" type="pres">
      <dgm:prSet presAssocID="{8FC1E551-D2CA-D848-89BF-CBFBE05A3F58}" presName="text2" presStyleLbl="fgAcc2" presStyleIdx="1" presStyleCnt="2">
        <dgm:presLayoutVars>
          <dgm:chPref val="3"/>
        </dgm:presLayoutVars>
      </dgm:prSet>
      <dgm:spPr/>
      <dgm:t>
        <a:bodyPr/>
        <a:lstStyle/>
        <a:p>
          <a:endParaRPr lang="en-US"/>
        </a:p>
      </dgm:t>
    </dgm:pt>
    <dgm:pt modelId="{B8CD4155-32C5-1447-8FC3-77BFA9707C42}" type="pres">
      <dgm:prSet presAssocID="{8FC1E551-D2CA-D848-89BF-CBFBE05A3F58}" presName="hierChild3" presStyleCnt="0"/>
      <dgm:spPr/>
    </dgm:pt>
    <dgm:pt modelId="{3B87E391-F805-4949-832B-A7B7E5CB90EE}" type="pres">
      <dgm:prSet presAssocID="{1C237E33-D407-2842-A080-3C4B57ECA7D5}" presName="Name17" presStyleLbl="parChTrans1D3" presStyleIdx="2" presStyleCnt="4"/>
      <dgm:spPr/>
      <dgm:t>
        <a:bodyPr/>
        <a:lstStyle/>
        <a:p>
          <a:endParaRPr lang="en-US"/>
        </a:p>
      </dgm:t>
    </dgm:pt>
    <dgm:pt modelId="{7E842C06-5F1A-FB4D-A75E-FDCE88381D7D}" type="pres">
      <dgm:prSet presAssocID="{0E7A400B-952C-4E49-9FBA-C49545D61AC4}" presName="hierRoot3" presStyleCnt="0"/>
      <dgm:spPr/>
    </dgm:pt>
    <dgm:pt modelId="{0A42AEC1-3002-BB41-9AE0-60E260AB5F6A}" type="pres">
      <dgm:prSet presAssocID="{0E7A400B-952C-4E49-9FBA-C49545D61AC4}" presName="composite3" presStyleCnt="0"/>
      <dgm:spPr/>
    </dgm:pt>
    <dgm:pt modelId="{05579035-F7F8-8C4F-AC56-44753310AEDF}" type="pres">
      <dgm:prSet presAssocID="{0E7A400B-952C-4E49-9FBA-C49545D61AC4}" presName="background3" presStyleLbl="node3" presStyleIdx="2" presStyleCnt="4"/>
      <dgm:spPr/>
    </dgm:pt>
    <dgm:pt modelId="{BADD749C-4F3B-A940-848F-3D7305543B91}" type="pres">
      <dgm:prSet presAssocID="{0E7A400B-952C-4E49-9FBA-C49545D61AC4}" presName="text3" presStyleLbl="fgAcc3" presStyleIdx="2" presStyleCnt="4">
        <dgm:presLayoutVars>
          <dgm:chPref val="3"/>
        </dgm:presLayoutVars>
      </dgm:prSet>
      <dgm:spPr/>
      <dgm:t>
        <a:bodyPr/>
        <a:lstStyle/>
        <a:p>
          <a:endParaRPr lang="en-US"/>
        </a:p>
      </dgm:t>
    </dgm:pt>
    <dgm:pt modelId="{2E70381F-66A4-E14D-8E83-02DFE6D11371}" type="pres">
      <dgm:prSet presAssocID="{0E7A400B-952C-4E49-9FBA-C49545D61AC4}" presName="hierChild4" presStyleCnt="0"/>
      <dgm:spPr/>
    </dgm:pt>
    <dgm:pt modelId="{061B8111-3238-8E4D-881B-CAEE75DF0424}" type="pres">
      <dgm:prSet presAssocID="{68A9AF58-38E0-B842-A5B9-29D0B304CC92}" presName="Name17" presStyleLbl="parChTrans1D3" presStyleIdx="3" presStyleCnt="4"/>
      <dgm:spPr/>
      <dgm:t>
        <a:bodyPr/>
        <a:lstStyle/>
        <a:p>
          <a:endParaRPr lang="en-US"/>
        </a:p>
      </dgm:t>
    </dgm:pt>
    <dgm:pt modelId="{FD7D8182-EAE8-E44C-8637-26DA0257F0DB}" type="pres">
      <dgm:prSet presAssocID="{02D9FF17-0F6B-8249-B979-BB3E1411B9DC}" presName="hierRoot3" presStyleCnt="0"/>
      <dgm:spPr/>
    </dgm:pt>
    <dgm:pt modelId="{25A2E202-4CFD-2847-AD76-C2AF238E6474}" type="pres">
      <dgm:prSet presAssocID="{02D9FF17-0F6B-8249-B979-BB3E1411B9DC}" presName="composite3" presStyleCnt="0"/>
      <dgm:spPr/>
    </dgm:pt>
    <dgm:pt modelId="{49AA4346-3ED7-5A47-944F-37F8C4AB0873}" type="pres">
      <dgm:prSet presAssocID="{02D9FF17-0F6B-8249-B979-BB3E1411B9DC}" presName="background3" presStyleLbl="node3" presStyleIdx="3" presStyleCnt="4"/>
      <dgm:spPr/>
    </dgm:pt>
    <dgm:pt modelId="{448474F3-B739-1D40-ABF3-D13582A4B238}" type="pres">
      <dgm:prSet presAssocID="{02D9FF17-0F6B-8249-B979-BB3E1411B9DC}" presName="text3" presStyleLbl="fgAcc3" presStyleIdx="3" presStyleCnt="4">
        <dgm:presLayoutVars>
          <dgm:chPref val="3"/>
        </dgm:presLayoutVars>
      </dgm:prSet>
      <dgm:spPr/>
      <dgm:t>
        <a:bodyPr/>
        <a:lstStyle/>
        <a:p>
          <a:endParaRPr lang="en-US"/>
        </a:p>
      </dgm:t>
    </dgm:pt>
    <dgm:pt modelId="{CCF44FE8-78B3-C345-98AF-2E249202E42C}" type="pres">
      <dgm:prSet presAssocID="{02D9FF17-0F6B-8249-B979-BB3E1411B9DC}" presName="hierChild4" presStyleCnt="0"/>
      <dgm:spPr/>
    </dgm:pt>
    <dgm:pt modelId="{8A0AD3A1-0823-994F-9EF8-3876B3EE6735}" type="pres">
      <dgm:prSet presAssocID="{3EB6877B-B175-C149-8D86-768D9DDA4F10}" presName="Name23" presStyleLbl="parChTrans1D4" presStyleIdx="2" presStyleCnt="4"/>
      <dgm:spPr/>
      <dgm:t>
        <a:bodyPr/>
        <a:lstStyle/>
        <a:p>
          <a:endParaRPr lang="en-US"/>
        </a:p>
      </dgm:t>
    </dgm:pt>
    <dgm:pt modelId="{A5474B23-D760-8949-98D0-58587EF3B446}" type="pres">
      <dgm:prSet presAssocID="{DCAAF976-F10F-B841-AEB3-9090BD06C0AC}" presName="hierRoot4" presStyleCnt="0"/>
      <dgm:spPr/>
    </dgm:pt>
    <dgm:pt modelId="{F64CC546-C2A6-2F43-9EDC-93518526E103}" type="pres">
      <dgm:prSet presAssocID="{DCAAF976-F10F-B841-AEB3-9090BD06C0AC}" presName="composite4" presStyleCnt="0"/>
      <dgm:spPr/>
    </dgm:pt>
    <dgm:pt modelId="{0C42B83F-1FEA-A34A-8872-64B2D4D47E7E}" type="pres">
      <dgm:prSet presAssocID="{DCAAF976-F10F-B841-AEB3-9090BD06C0AC}" presName="background4" presStyleLbl="node4" presStyleIdx="2" presStyleCnt="4"/>
      <dgm:spPr/>
    </dgm:pt>
    <dgm:pt modelId="{A3094E08-D50A-AA4F-BD22-2F216B6916C1}" type="pres">
      <dgm:prSet presAssocID="{DCAAF976-F10F-B841-AEB3-9090BD06C0AC}" presName="text4" presStyleLbl="fgAcc4" presStyleIdx="2" presStyleCnt="4">
        <dgm:presLayoutVars>
          <dgm:chPref val="3"/>
        </dgm:presLayoutVars>
      </dgm:prSet>
      <dgm:spPr/>
      <dgm:t>
        <a:bodyPr/>
        <a:lstStyle/>
        <a:p>
          <a:endParaRPr lang="en-US"/>
        </a:p>
      </dgm:t>
    </dgm:pt>
    <dgm:pt modelId="{2010C219-8A01-704D-8FC2-E2B243A9F84A}" type="pres">
      <dgm:prSet presAssocID="{DCAAF976-F10F-B841-AEB3-9090BD06C0AC}" presName="hierChild5" presStyleCnt="0"/>
      <dgm:spPr/>
    </dgm:pt>
    <dgm:pt modelId="{08ABC61D-FBE7-E44D-9721-8B771E93F31E}" type="pres">
      <dgm:prSet presAssocID="{F05D19FE-780D-A94B-8E84-B94E371910B0}" presName="Name23" presStyleLbl="parChTrans1D4" presStyleIdx="3" presStyleCnt="4"/>
      <dgm:spPr/>
      <dgm:t>
        <a:bodyPr/>
        <a:lstStyle/>
        <a:p>
          <a:endParaRPr lang="en-US"/>
        </a:p>
      </dgm:t>
    </dgm:pt>
    <dgm:pt modelId="{BDCCA5C5-5489-DE43-A140-A0E24B86274A}" type="pres">
      <dgm:prSet presAssocID="{433F4437-764C-0A4F-B1CE-C41CCA1C81CD}" presName="hierRoot4" presStyleCnt="0"/>
      <dgm:spPr/>
    </dgm:pt>
    <dgm:pt modelId="{935127BF-17D2-AB4E-A0B9-43A403517858}" type="pres">
      <dgm:prSet presAssocID="{433F4437-764C-0A4F-B1CE-C41CCA1C81CD}" presName="composite4" presStyleCnt="0"/>
      <dgm:spPr/>
    </dgm:pt>
    <dgm:pt modelId="{5D6A51B6-CBB9-A24D-9D7C-5B189088793B}" type="pres">
      <dgm:prSet presAssocID="{433F4437-764C-0A4F-B1CE-C41CCA1C81CD}" presName="background4" presStyleLbl="node4" presStyleIdx="3" presStyleCnt="4"/>
      <dgm:spPr/>
    </dgm:pt>
    <dgm:pt modelId="{95C04E5F-8A31-8D42-801A-418304C4DCD3}" type="pres">
      <dgm:prSet presAssocID="{433F4437-764C-0A4F-B1CE-C41CCA1C81CD}" presName="text4" presStyleLbl="fgAcc4" presStyleIdx="3" presStyleCnt="4">
        <dgm:presLayoutVars>
          <dgm:chPref val="3"/>
        </dgm:presLayoutVars>
      </dgm:prSet>
      <dgm:spPr/>
      <dgm:t>
        <a:bodyPr/>
        <a:lstStyle/>
        <a:p>
          <a:endParaRPr lang="en-US"/>
        </a:p>
      </dgm:t>
    </dgm:pt>
    <dgm:pt modelId="{8B29C29D-1B6A-B24D-B33F-DF7106EDB9C2}" type="pres">
      <dgm:prSet presAssocID="{433F4437-764C-0A4F-B1CE-C41CCA1C81CD}" presName="hierChild5" presStyleCnt="0"/>
      <dgm:spPr/>
    </dgm:pt>
  </dgm:ptLst>
  <dgm:cxnLst>
    <dgm:cxn modelId="{B741E95E-130D-3D4D-89C8-CA4D255BDCC9}" type="presOf" srcId="{DCAAF976-F10F-B841-AEB3-9090BD06C0AC}" destId="{A3094E08-D50A-AA4F-BD22-2F216B6916C1}" srcOrd="0" destOrd="0" presId="urn:microsoft.com/office/officeart/2005/8/layout/hierarchy1"/>
    <dgm:cxn modelId="{A382DF50-6F2A-8A4E-87CB-88572C0844C1}" type="presOf" srcId="{4BDE0FB8-3E73-2946-B929-149633265E5C}" destId="{6E9E43C9-5A9D-944B-A53D-6CBEEA9D2BB5}" srcOrd="0" destOrd="0" presId="urn:microsoft.com/office/officeart/2005/8/layout/hierarchy1"/>
    <dgm:cxn modelId="{E2E6E547-091E-D044-B145-0D298860FCD5}" type="presOf" srcId="{567F86C6-F102-2B4F-9F98-8C70AED7FAF6}" destId="{77EF0EED-4A16-FC40-9776-64C623768D6F}" srcOrd="0" destOrd="0" presId="urn:microsoft.com/office/officeart/2005/8/layout/hierarchy1"/>
    <dgm:cxn modelId="{70511AB6-418E-A240-B83B-C821913E2E7A}" type="presOf" srcId="{8FC1E551-D2CA-D848-89BF-CBFBE05A3F58}" destId="{8DCC62DE-0460-B143-AA36-F7AB900D38E4}" srcOrd="0" destOrd="0" presId="urn:microsoft.com/office/officeart/2005/8/layout/hierarchy1"/>
    <dgm:cxn modelId="{69689E90-3265-C341-8376-9BC6F19270B6}" type="presOf" srcId="{F90A8994-3C5E-1B4E-80CF-83F97B17164F}" destId="{EEF1694F-846A-684B-9740-8CC40517B9C7}" srcOrd="0" destOrd="0" presId="urn:microsoft.com/office/officeart/2005/8/layout/hierarchy1"/>
    <dgm:cxn modelId="{790AEBD4-62D5-DD48-B3F9-A01865D6EF32}" type="presOf" srcId="{68A9AF58-38E0-B842-A5B9-29D0B304CC92}" destId="{061B8111-3238-8E4D-881B-CAEE75DF0424}" srcOrd="0" destOrd="0" presId="urn:microsoft.com/office/officeart/2005/8/layout/hierarchy1"/>
    <dgm:cxn modelId="{C837B710-DC01-7F42-B67C-9025C272198D}" type="presOf" srcId="{433F4437-764C-0A4F-B1CE-C41CCA1C81CD}" destId="{95C04E5F-8A31-8D42-801A-418304C4DCD3}" srcOrd="0" destOrd="0" presId="urn:microsoft.com/office/officeart/2005/8/layout/hierarchy1"/>
    <dgm:cxn modelId="{0B188B92-7D82-5A47-8717-EEC63E50443B}" srcId="{755001F5-F81A-004D-B517-EFB1615D6835}" destId="{DC21DF00-F3D8-B546-AF70-E4BB0DF25324}" srcOrd="0" destOrd="0" parTransId="{8E504B20-D2A9-574B-B038-80E25C3929C2}" sibTransId="{FA2A3122-9F1C-2B45-A31A-2C4C8C188448}"/>
    <dgm:cxn modelId="{C9F31292-EB35-C844-99E1-3737F692058A}" type="presOf" srcId="{0AC01885-A9D2-8249-9EB9-C43F06FB1159}" destId="{4563981A-501D-194C-9277-5A7B896CACC5}" srcOrd="0" destOrd="0" presId="urn:microsoft.com/office/officeart/2005/8/layout/hierarchy1"/>
    <dgm:cxn modelId="{D9895FF6-5996-AA49-A24F-588F02996233}" type="presOf" srcId="{504DBE72-1C4E-C545-B232-7F1FD131A9BF}" destId="{9B08A427-CD46-9440-846F-1918E9B7CF96}" srcOrd="0" destOrd="0" presId="urn:microsoft.com/office/officeart/2005/8/layout/hierarchy1"/>
    <dgm:cxn modelId="{48A7BC23-6EA8-9C40-8B9B-AF4B2C3C446F}" type="presOf" srcId="{02D9FF17-0F6B-8249-B979-BB3E1411B9DC}" destId="{448474F3-B739-1D40-ABF3-D13582A4B238}" srcOrd="0" destOrd="0" presId="urn:microsoft.com/office/officeart/2005/8/layout/hierarchy1"/>
    <dgm:cxn modelId="{2EAF2075-8F82-D245-A438-28826A6EF71B}" type="presOf" srcId="{3EB6877B-B175-C149-8D86-768D9DDA4F10}" destId="{8A0AD3A1-0823-994F-9EF8-3876B3EE6735}" srcOrd="0" destOrd="0" presId="urn:microsoft.com/office/officeart/2005/8/layout/hierarchy1"/>
    <dgm:cxn modelId="{9F650412-E44C-BA4E-9A92-6F95712B82B3}" type="presOf" srcId="{C86EA061-B681-CD46-9980-DB2A3F14053D}" destId="{BDAACC39-77CC-F346-AAE1-3FB60CB3E9C8}" srcOrd="0" destOrd="0" presId="urn:microsoft.com/office/officeart/2005/8/layout/hierarchy1"/>
    <dgm:cxn modelId="{482FF3F8-C3EF-A54E-8BB6-2F8C02CDF675}" srcId="{FBA20085-EE6B-A743-BB28-9E357A62C9FC}" destId="{C86EA061-B681-CD46-9980-DB2A3F14053D}" srcOrd="0" destOrd="0" parTransId="{76F8502E-039B-1645-96C2-6394307DCDBA}" sibTransId="{26554890-024D-5C4D-9283-CE93179EB1C6}"/>
    <dgm:cxn modelId="{B1734BEC-F308-4342-8BD8-74D9A2A463C9}" type="presOf" srcId="{76F8502E-039B-1645-96C2-6394307DCDBA}" destId="{56391672-3DA1-CF4E-8F0B-4B7FC2CC33D9}" srcOrd="0" destOrd="0" presId="urn:microsoft.com/office/officeart/2005/8/layout/hierarchy1"/>
    <dgm:cxn modelId="{6DCEDF03-11E2-E74B-8A30-B492D1BC5CF2}" srcId="{DC21DF00-F3D8-B546-AF70-E4BB0DF25324}" destId="{8FC1E551-D2CA-D848-89BF-CBFBE05A3F58}" srcOrd="1" destOrd="0" parTransId="{0AC01885-A9D2-8249-9EB9-C43F06FB1159}" sibTransId="{178322D7-1F8F-F04D-B4E3-07CCF4F3E722}"/>
    <dgm:cxn modelId="{B6B91789-3DE4-554E-8F36-5D849D03DDD2}" srcId="{8FC1E551-D2CA-D848-89BF-CBFBE05A3F58}" destId="{02D9FF17-0F6B-8249-B979-BB3E1411B9DC}" srcOrd="1" destOrd="0" parTransId="{68A9AF58-38E0-B842-A5B9-29D0B304CC92}" sibTransId="{E78BD8DE-4A64-5843-B60B-0CAB62B88C99}"/>
    <dgm:cxn modelId="{3D24BEA2-50D7-A846-B819-805DFCE15D43}" type="presOf" srcId="{F05D19FE-780D-A94B-8E84-B94E371910B0}" destId="{08ABC61D-FBE7-E44D-9721-8B771E93F31E}" srcOrd="0" destOrd="0" presId="urn:microsoft.com/office/officeart/2005/8/layout/hierarchy1"/>
    <dgm:cxn modelId="{D5C5C4DB-6BBA-6B48-872F-AAE4D0FF9300}" srcId="{8FC1E551-D2CA-D848-89BF-CBFBE05A3F58}" destId="{0E7A400B-952C-4E49-9FBA-C49545D61AC4}" srcOrd="0" destOrd="0" parTransId="{1C237E33-D407-2842-A080-3C4B57ECA7D5}" sibTransId="{8A8039FA-4790-5549-97F3-EC413E2D29D6}"/>
    <dgm:cxn modelId="{BCD8F0D1-0502-634C-B41F-805DF549F337}" srcId="{FBA20085-EE6B-A743-BB28-9E357A62C9FC}" destId="{E60EFED6-08B2-134B-B4C3-10FF2BC71464}" srcOrd="1" destOrd="0" parTransId="{4BDE0FB8-3E73-2946-B929-149633265E5C}" sibTransId="{FFDCDE79-8787-CE45-9877-48A83A01C46E}"/>
    <dgm:cxn modelId="{AB66E0FC-4B85-F94A-A142-E8FDF8F8DBC3}" type="presOf" srcId="{755001F5-F81A-004D-B517-EFB1615D6835}" destId="{388A00E6-D75C-EF44-8071-95B15A1E299D}" srcOrd="0" destOrd="0" presId="urn:microsoft.com/office/officeart/2005/8/layout/hierarchy1"/>
    <dgm:cxn modelId="{05AEB548-4736-4A42-B0E7-4624C2B5E675}" type="presOf" srcId="{48C1B460-7996-A546-A3EB-1BF82A4C69D8}" destId="{E3833FAB-4F96-6041-8259-225A9BE0EF33}" srcOrd="0" destOrd="0" presId="urn:microsoft.com/office/officeart/2005/8/layout/hierarchy1"/>
    <dgm:cxn modelId="{71E0E780-8D8E-8743-8638-C8671A3CC66C}" srcId="{C86EA061-B681-CD46-9980-DB2A3F14053D}" destId="{F90A8994-3C5E-1B4E-80CF-83F97B17164F}" srcOrd="0" destOrd="0" parTransId="{5AE39E96-13B8-7C4E-9DB4-B1CB6B22FA27}" sibTransId="{6D968F6D-F190-9A45-850A-8F6DB70027FF}"/>
    <dgm:cxn modelId="{6C6F601B-AD83-AA41-950E-61C11E365860}" type="presOf" srcId="{E60EFED6-08B2-134B-B4C3-10FF2BC71464}" destId="{F8BD7ACD-8B81-A648-9B13-CD432BC805D1}" srcOrd="0" destOrd="0" presId="urn:microsoft.com/office/officeart/2005/8/layout/hierarchy1"/>
    <dgm:cxn modelId="{F855FBA7-03D1-FE46-804E-428C463CC3E6}" type="presOf" srcId="{FBA20085-EE6B-A743-BB28-9E357A62C9FC}" destId="{151F786E-11A2-7A47-9F28-73DD641EA138}" srcOrd="0" destOrd="0" presId="urn:microsoft.com/office/officeart/2005/8/layout/hierarchy1"/>
    <dgm:cxn modelId="{83F87F8F-DCA3-0F46-A50E-0EB13068F753}" srcId="{02D9FF17-0F6B-8249-B979-BB3E1411B9DC}" destId="{DCAAF976-F10F-B841-AEB3-9090BD06C0AC}" srcOrd="0" destOrd="0" parTransId="{3EB6877B-B175-C149-8D86-768D9DDA4F10}" sibTransId="{66E9A852-9262-C34E-9C20-1210CECB405C}"/>
    <dgm:cxn modelId="{24CCE571-FCCD-4D46-8662-47D531BAFD44}" type="presOf" srcId="{DC21DF00-F3D8-B546-AF70-E4BB0DF25324}" destId="{B5340C8E-0828-E54F-B385-237412830CCE}" srcOrd="0" destOrd="0" presId="urn:microsoft.com/office/officeart/2005/8/layout/hierarchy1"/>
    <dgm:cxn modelId="{167C0472-832D-D14D-865C-A694B77DAD24}" srcId="{DC21DF00-F3D8-B546-AF70-E4BB0DF25324}" destId="{FBA20085-EE6B-A743-BB28-9E357A62C9FC}" srcOrd="0" destOrd="0" parTransId="{567F86C6-F102-2B4F-9F98-8C70AED7FAF6}" sibTransId="{EB8C40B0-6E44-8347-B4E0-3196C0C757E0}"/>
    <dgm:cxn modelId="{6D571388-5B1F-9142-BEC2-DC3D91B46DFC}" srcId="{C86EA061-B681-CD46-9980-DB2A3F14053D}" destId="{504DBE72-1C4E-C545-B232-7F1FD131A9BF}" srcOrd="1" destOrd="0" parTransId="{48C1B460-7996-A546-A3EB-1BF82A4C69D8}" sibTransId="{0009282F-ED20-294D-8C0C-76A60BA206AC}"/>
    <dgm:cxn modelId="{D995CF18-1388-8849-B81C-384BA93C63E2}" type="presOf" srcId="{1C237E33-D407-2842-A080-3C4B57ECA7D5}" destId="{3B87E391-F805-4949-832B-A7B7E5CB90EE}" srcOrd="0" destOrd="0" presId="urn:microsoft.com/office/officeart/2005/8/layout/hierarchy1"/>
    <dgm:cxn modelId="{CA094EF5-7386-424B-BB41-1C7396149251}" type="presOf" srcId="{0E7A400B-952C-4E49-9FBA-C49545D61AC4}" destId="{BADD749C-4F3B-A940-848F-3D7305543B91}" srcOrd="0" destOrd="0" presId="urn:microsoft.com/office/officeart/2005/8/layout/hierarchy1"/>
    <dgm:cxn modelId="{91D0623A-4D5A-DF47-A1A0-53195C56B33B}" type="presOf" srcId="{5AE39E96-13B8-7C4E-9DB4-B1CB6B22FA27}" destId="{81A53498-1D17-6342-B219-0068914107F9}" srcOrd="0" destOrd="0" presId="urn:microsoft.com/office/officeart/2005/8/layout/hierarchy1"/>
    <dgm:cxn modelId="{601AE9A9-C824-E944-87C5-420717D5E8AD}" srcId="{02D9FF17-0F6B-8249-B979-BB3E1411B9DC}" destId="{433F4437-764C-0A4F-B1CE-C41CCA1C81CD}" srcOrd="1" destOrd="0" parTransId="{F05D19FE-780D-A94B-8E84-B94E371910B0}" sibTransId="{07191C0E-7E56-D340-AA7D-565885193050}"/>
    <dgm:cxn modelId="{D0B97D42-089B-364D-A5D8-E29EB30FB6AE}" type="presParOf" srcId="{388A00E6-D75C-EF44-8071-95B15A1E299D}" destId="{C47AA2E7-FAE8-CE44-B0A3-D432D05C50BF}" srcOrd="0" destOrd="0" presId="urn:microsoft.com/office/officeart/2005/8/layout/hierarchy1"/>
    <dgm:cxn modelId="{88CEA46A-2B25-FA46-9025-E9669724F628}" type="presParOf" srcId="{C47AA2E7-FAE8-CE44-B0A3-D432D05C50BF}" destId="{2A6E4233-0410-4E4D-9102-16AD983F410A}" srcOrd="0" destOrd="0" presId="urn:microsoft.com/office/officeart/2005/8/layout/hierarchy1"/>
    <dgm:cxn modelId="{A04805F0-F104-2446-AA45-F2795D9C194D}" type="presParOf" srcId="{2A6E4233-0410-4E4D-9102-16AD983F410A}" destId="{5C0C97BC-F6FE-F14C-88AC-DD116B7B6B40}" srcOrd="0" destOrd="0" presId="urn:microsoft.com/office/officeart/2005/8/layout/hierarchy1"/>
    <dgm:cxn modelId="{A1AA84DD-4895-924A-BD5F-7EAA11156008}" type="presParOf" srcId="{2A6E4233-0410-4E4D-9102-16AD983F410A}" destId="{B5340C8E-0828-E54F-B385-237412830CCE}" srcOrd="1" destOrd="0" presId="urn:microsoft.com/office/officeart/2005/8/layout/hierarchy1"/>
    <dgm:cxn modelId="{C536599E-3765-4C41-B806-39870446E93C}" type="presParOf" srcId="{C47AA2E7-FAE8-CE44-B0A3-D432D05C50BF}" destId="{C25BE63E-D3A4-6F49-850F-A3C8038C925D}" srcOrd="1" destOrd="0" presId="urn:microsoft.com/office/officeart/2005/8/layout/hierarchy1"/>
    <dgm:cxn modelId="{F63CCBC8-7995-034A-94B1-B967863A6731}" type="presParOf" srcId="{C25BE63E-D3A4-6F49-850F-A3C8038C925D}" destId="{77EF0EED-4A16-FC40-9776-64C623768D6F}" srcOrd="0" destOrd="0" presId="urn:microsoft.com/office/officeart/2005/8/layout/hierarchy1"/>
    <dgm:cxn modelId="{845A3429-225A-3644-8CD2-B4078305E47D}" type="presParOf" srcId="{C25BE63E-D3A4-6F49-850F-A3C8038C925D}" destId="{B36C283F-0496-EF4F-A9CC-65F0A213D0EB}" srcOrd="1" destOrd="0" presId="urn:microsoft.com/office/officeart/2005/8/layout/hierarchy1"/>
    <dgm:cxn modelId="{7145D2D0-2D48-F34C-8CF1-BC250371C671}" type="presParOf" srcId="{B36C283F-0496-EF4F-A9CC-65F0A213D0EB}" destId="{D2266FA7-880E-DD44-9D59-FADAAF9FC1AD}" srcOrd="0" destOrd="0" presId="urn:microsoft.com/office/officeart/2005/8/layout/hierarchy1"/>
    <dgm:cxn modelId="{9B72F07E-006B-8446-A6A6-D36F34CFE7B2}" type="presParOf" srcId="{D2266FA7-880E-DD44-9D59-FADAAF9FC1AD}" destId="{6CAF0EF6-E200-8149-B1FA-0B9912ABD599}" srcOrd="0" destOrd="0" presId="urn:microsoft.com/office/officeart/2005/8/layout/hierarchy1"/>
    <dgm:cxn modelId="{F62D93D6-F386-1446-84C5-53F0475EC01F}" type="presParOf" srcId="{D2266FA7-880E-DD44-9D59-FADAAF9FC1AD}" destId="{151F786E-11A2-7A47-9F28-73DD641EA138}" srcOrd="1" destOrd="0" presId="urn:microsoft.com/office/officeart/2005/8/layout/hierarchy1"/>
    <dgm:cxn modelId="{51118A21-07A1-7A45-BF95-0BF55C8F025C}" type="presParOf" srcId="{B36C283F-0496-EF4F-A9CC-65F0A213D0EB}" destId="{3E2B1AAE-3D07-4A42-BAF5-393400DEEAC1}" srcOrd="1" destOrd="0" presId="urn:microsoft.com/office/officeart/2005/8/layout/hierarchy1"/>
    <dgm:cxn modelId="{77A13FBD-5F85-BB42-8B3C-A6307CB0FE7F}" type="presParOf" srcId="{3E2B1AAE-3D07-4A42-BAF5-393400DEEAC1}" destId="{56391672-3DA1-CF4E-8F0B-4B7FC2CC33D9}" srcOrd="0" destOrd="0" presId="urn:microsoft.com/office/officeart/2005/8/layout/hierarchy1"/>
    <dgm:cxn modelId="{D8F55E1B-7A38-474A-9DD7-94CA8292DC7B}" type="presParOf" srcId="{3E2B1AAE-3D07-4A42-BAF5-393400DEEAC1}" destId="{5D413BAB-F5E6-1245-A357-974271A9231C}" srcOrd="1" destOrd="0" presId="urn:microsoft.com/office/officeart/2005/8/layout/hierarchy1"/>
    <dgm:cxn modelId="{B2B30180-89AD-574D-A2EE-1F6A106489E9}" type="presParOf" srcId="{5D413BAB-F5E6-1245-A357-974271A9231C}" destId="{058B56A5-5F70-8047-9C92-87B9D12572A5}" srcOrd="0" destOrd="0" presId="urn:microsoft.com/office/officeart/2005/8/layout/hierarchy1"/>
    <dgm:cxn modelId="{07BFB182-34EB-8841-AA5F-F7F5009444E2}" type="presParOf" srcId="{058B56A5-5F70-8047-9C92-87B9D12572A5}" destId="{2977EB3E-1B9E-6143-A134-46A5E3021D4B}" srcOrd="0" destOrd="0" presId="urn:microsoft.com/office/officeart/2005/8/layout/hierarchy1"/>
    <dgm:cxn modelId="{E7BE2E23-7F54-FC48-8519-E6FD38CA3B44}" type="presParOf" srcId="{058B56A5-5F70-8047-9C92-87B9D12572A5}" destId="{BDAACC39-77CC-F346-AAE1-3FB60CB3E9C8}" srcOrd="1" destOrd="0" presId="urn:microsoft.com/office/officeart/2005/8/layout/hierarchy1"/>
    <dgm:cxn modelId="{24134EE2-47A0-BF45-B0CC-FA2D7A20DAB9}" type="presParOf" srcId="{5D413BAB-F5E6-1245-A357-974271A9231C}" destId="{19E78EF2-228E-1D4C-8C2C-FB8C601B656A}" srcOrd="1" destOrd="0" presId="urn:microsoft.com/office/officeart/2005/8/layout/hierarchy1"/>
    <dgm:cxn modelId="{68168E34-3817-814B-A826-EABA697721BE}" type="presParOf" srcId="{19E78EF2-228E-1D4C-8C2C-FB8C601B656A}" destId="{81A53498-1D17-6342-B219-0068914107F9}" srcOrd="0" destOrd="0" presId="urn:microsoft.com/office/officeart/2005/8/layout/hierarchy1"/>
    <dgm:cxn modelId="{FC402D16-B39C-0142-89D9-82BCF3129021}" type="presParOf" srcId="{19E78EF2-228E-1D4C-8C2C-FB8C601B656A}" destId="{9265A1DB-90C6-6947-91A2-4B2E8811E465}" srcOrd="1" destOrd="0" presId="urn:microsoft.com/office/officeart/2005/8/layout/hierarchy1"/>
    <dgm:cxn modelId="{F5D1A483-85DB-0D4B-A6D6-1196E00D7F1C}" type="presParOf" srcId="{9265A1DB-90C6-6947-91A2-4B2E8811E465}" destId="{7D2C4723-B0F2-D144-9134-AC6EC9DF0632}" srcOrd="0" destOrd="0" presId="urn:microsoft.com/office/officeart/2005/8/layout/hierarchy1"/>
    <dgm:cxn modelId="{6C4F57A3-2634-334A-9670-B235D562BEC7}" type="presParOf" srcId="{7D2C4723-B0F2-D144-9134-AC6EC9DF0632}" destId="{88F771BB-DB20-1A46-BA23-2299A57375C6}" srcOrd="0" destOrd="0" presId="urn:microsoft.com/office/officeart/2005/8/layout/hierarchy1"/>
    <dgm:cxn modelId="{BFB52DB3-FB40-054A-88CB-CC768121D3B0}" type="presParOf" srcId="{7D2C4723-B0F2-D144-9134-AC6EC9DF0632}" destId="{EEF1694F-846A-684B-9740-8CC40517B9C7}" srcOrd="1" destOrd="0" presId="urn:microsoft.com/office/officeart/2005/8/layout/hierarchy1"/>
    <dgm:cxn modelId="{23753A0E-7ADE-DB45-93B7-1AB887C7DDE1}" type="presParOf" srcId="{9265A1DB-90C6-6947-91A2-4B2E8811E465}" destId="{0E90214A-DB48-BB46-8BBC-4FFCA926DD5F}" srcOrd="1" destOrd="0" presId="urn:microsoft.com/office/officeart/2005/8/layout/hierarchy1"/>
    <dgm:cxn modelId="{24A62FB4-265F-7C4C-BBF9-7ECC4C2180B0}" type="presParOf" srcId="{19E78EF2-228E-1D4C-8C2C-FB8C601B656A}" destId="{E3833FAB-4F96-6041-8259-225A9BE0EF33}" srcOrd="2" destOrd="0" presId="urn:microsoft.com/office/officeart/2005/8/layout/hierarchy1"/>
    <dgm:cxn modelId="{CB40BC56-AE17-9444-9E11-47F10DDA650F}" type="presParOf" srcId="{19E78EF2-228E-1D4C-8C2C-FB8C601B656A}" destId="{46B46E82-56CD-064F-958F-500B017B0FED}" srcOrd="3" destOrd="0" presId="urn:microsoft.com/office/officeart/2005/8/layout/hierarchy1"/>
    <dgm:cxn modelId="{5B7E1045-7726-3844-B0A9-BA6DFFA0B8B5}" type="presParOf" srcId="{46B46E82-56CD-064F-958F-500B017B0FED}" destId="{79FDF809-5333-C14F-A6AD-65E8AB07E6CD}" srcOrd="0" destOrd="0" presId="urn:microsoft.com/office/officeart/2005/8/layout/hierarchy1"/>
    <dgm:cxn modelId="{39B4F516-9748-EF46-8DAB-A2B85F779701}" type="presParOf" srcId="{79FDF809-5333-C14F-A6AD-65E8AB07E6CD}" destId="{8EF2ECA2-181C-B048-A814-5DA201F042DB}" srcOrd="0" destOrd="0" presId="urn:microsoft.com/office/officeart/2005/8/layout/hierarchy1"/>
    <dgm:cxn modelId="{AF323715-A923-E342-AB1B-28D337EAE1CE}" type="presParOf" srcId="{79FDF809-5333-C14F-A6AD-65E8AB07E6CD}" destId="{9B08A427-CD46-9440-846F-1918E9B7CF96}" srcOrd="1" destOrd="0" presId="urn:microsoft.com/office/officeart/2005/8/layout/hierarchy1"/>
    <dgm:cxn modelId="{EF97F23F-2AE6-1342-9D59-E54145645357}" type="presParOf" srcId="{46B46E82-56CD-064F-958F-500B017B0FED}" destId="{CBA8211F-2E36-B74C-B2D9-159D5C8FF4BE}" srcOrd="1" destOrd="0" presId="urn:microsoft.com/office/officeart/2005/8/layout/hierarchy1"/>
    <dgm:cxn modelId="{83E90F66-C97A-4549-A9FF-FB52E2A1D75B}" type="presParOf" srcId="{3E2B1AAE-3D07-4A42-BAF5-393400DEEAC1}" destId="{6E9E43C9-5A9D-944B-A53D-6CBEEA9D2BB5}" srcOrd="2" destOrd="0" presId="urn:microsoft.com/office/officeart/2005/8/layout/hierarchy1"/>
    <dgm:cxn modelId="{D9D82D4F-B1AF-7F44-A32F-B6572B0EFF7A}" type="presParOf" srcId="{3E2B1AAE-3D07-4A42-BAF5-393400DEEAC1}" destId="{1131EB18-43CC-C344-8DCE-8AE90003C4CD}" srcOrd="3" destOrd="0" presId="urn:microsoft.com/office/officeart/2005/8/layout/hierarchy1"/>
    <dgm:cxn modelId="{E416E947-FB45-824F-B116-F57B578947A3}" type="presParOf" srcId="{1131EB18-43CC-C344-8DCE-8AE90003C4CD}" destId="{CAC050C4-6871-EA4A-9994-A9E04356C58C}" srcOrd="0" destOrd="0" presId="urn:microsoft.com/office/officeart/2005/8/layout/hierarchy1"/>
    <dgm:cxn modelId="{08813681-DA77-AC4B-8A18-13394DA614E7}" type="presParOf" srcId="{CAC050C4-6871-EA4A-9994-A9E04356C58C}" destId="{407E1C9E-BF85-2445-9DF4-2DBF91612BBB}" srcOrd="0" destOrd="0" presId="urn:microsoft.com/office/officeart/2005/8/layout/hierarchy1"/>
    <dgm:cxn modelId="{BDC3B481-1F3B-8548-89D3-08EB9927EC3F}" type="presParOf" srcId="{CAC050C4-6871-EA4A-9994-A9E04356C58C}" destId="{F8BD7ACD-8B81-A648-9B13-CD432BC805D1}" srcOrd="1" destOrd="0" presId="urn:microsoft.com/office/officeart/2005/8/layout/hierarchy1"/>
    <dgm:cxn modelId="{CE761069-6964-3642-9B25-79F16A43E114}" type="presParOf" srcId="{1131EB18-43CC-C344-8DCE-8AE90003C4CD}" destId="{679E0D6D-DDC8-9F47-B33D-604BADE064EC}" srcOrd="1" destOrd="0" presId="urn:microsoft.com/office/officeart/2005/8/layout/hierarchy1"/>
    <dgm:cxn modelId="{90043D14-FD21-5449-AC6E-20C4823B8792}" type="presParOf" srcId="{C25BE63E-D3A4-6F49-850F-A3C8038C925D}" destId="{4563981A-501D-194C-9277-5A7B896CACC5}" srcOrd="2" destOrd="0" presId="urn:microsoft.com/office/officeart/2005/8/layout/hierarchy1"/>
    <dgm:cxn modelId="{A8077B23-8C35-B042-897C-477AA3EBBBF5}" type="presParOf" srcId="{C25BE63E-D3A4-6F49-850F-A3C8038C925D}" destId="{7ACA7655-A491-FD4A-9822-CF4C4E9CF6D0}" srcOrd="3" destOrd="0" presId="urn:microsoft.com/office/officeart/2005/8/layout/hierarchy1"/>
    <dgm:cxn modelId="{8B73128F-D006-4647-B285-B3B3A12B7D0A}" type="presParOf" srcId="{7ACA7655-A491-FD4A-9822-CF4C4E9CF6D0}" destId="{B88296C0-FA42-6E4C-A0BA-1F4A72A34F20}" srcOrd="0" destOrd="0" presId="urn:microsoft.com/office/officeart/2005/8/layout/hierarchy1"/>
    <dgm:cxn modelId="{5B91D528-7640-8D45-8689-87E05DA97DB6}" type="presParOf" srcId="{B88296C0-FA42-6E4C-A0BA-1F4A72A34F20}" destId="{2C9EFA77-D5CB-9C41-9819-0D493C4C9F9F}" srcOrd="0" destOrd="0" presId="urn:microsoft.com/office/officeart/2005/8/layout/hierarchy1"/>
    <dgm:cxn modelId="{766167E0-0777-E943-B963-D903CC61E8DB}" type="presParOf" srcId="{B88296C0-FA42-6E4C-A0BA-1F4A72A34F20}" destId="{8DCC62DE-0460-B143-AA36-F7AB900D38E4}" srcOrd="1" destOrd="0" presId="urn:microsoft.com/office/officeart/2005/8/layout/hierarchy1"/>
    <dgm:cxn modelId="{2DB3A8AA-64C7-1E4E-AB9D-00D2A480589C}" type="presParOf" srcId="{7ACA7655-A491-FD4A-9822-CF4C4E9CF6D0}" destId="{B8CD4155-32C5-1447-8FC3-77BFA9707C42}" srcOrd="1" destOrd="0" presId="urn:microsoft.com/office/officeart/2005/8/layout/hierarchy1"/>
    <dgm:cxn modelId="{11D74D2C-6EFE-7F4C-8D0E-DD67BD815A42}" type="presParOf" srcId="{B8CD4155-32C5-1447-8FC3-77BFA9707C42}" destId="{3B87E391-F805-4949-832B-A7B7E5CB90EE}" srcOrd="0" destOrd="0" presId="urn:microsoft.com/office/officeart/2005/8/layout/hierarchy1"/>
    <dgm:cxn modelId="{A8984002-E9AD-5C49-9B45-E480AC10D52E}" type="presParOf" srcId="{B8CD4155-32C5-1447-8FC3-77BFA9707C42}" destId="{7E842C06-5F1A-FB4D-A75E-FDCE88381D7D}" srcOrd="1" destOrd="0" presId="urn:microsoft.com/office/officeart/2005/8/layout/hierarchy1"/>
    <dgm:cxn modelId="{F55EEADF-28E7-DF41-9812-B79D75FC7783}" type="presParOf" srcId="{7E842C06-5F1A-FB4D-A75E-FDCE88381D7D}" destId="{0A42AEC1-3002-BB41-9AE0-60E260AB5F6A}" srcOrd="0" destOrd="0" presId="urn:microsoft.com/office/officeart/2005/8/layout/hierarchy1"/>
    <dgm:cxn modelId="{5E9839B1-4F5F-1E4D-B504-16B490DB7F0E}" type="presParOf" srcId="{0A42AEC1-3002-BB41-9AE0-60E260AB5F6A}" destId="{05579035-F7F8-8C4F-AC56-44753310AEDF}" srcOrd="0" destOrd="0" presId="urn:microsoft.com/office/officeart/2005/8/layout/hierarchy1"/>
    <dgm:cxn modelId="{B74FF2E1-2C15-C341-852B-5DCC84A01AB0}" type="presParOf" srcId="{0A42AEC1-3002-BB41-9AE0-60E260AB5F6A}" destId="{BADD749C-4F3B-A940-848F-3D7305543B91}" srcOrd="1" destOrd="0" presId="urn:microsoft.com/office/officeart/2005/8/layout/hierarchy1"/>
    <dgm:cxn modelId="{A5478B03-31E8-B94A-BB65-06AC15B6E517}" type="presParOf" srcId="{7E842C06-5F1A-FB4D-A75E-FDCE88381D7D}" destId="{2E70381F-66A4-E14D-8E83-02DFE6D11371}" srcOrd="1" destOrd="0" presId="urn:microsoft.com/office/officeart/2005/8/layout/hierarchy1"/>
    <dgm:cxn modelId="{6B04E19E-4B90-854F-BB63-BF6E555DE687}" type="presParOf" srcId="{B8CD4155-32C5-1447-8FC3-77BFA9707C42}" destId="{061B8111-3238-8E4D-881B-CAEE75DF0424}" srcOrd="2" destOrd="0" presId="urn:microsoft.com/office/officeart/2005/8/layout/hierarchy1"/>
    <dgm:cxn modelId="{026D3F65-7DD3-6247-9279-76951DA6EEDD}" type="presParOf" srcId="{B8CD4155-32C5-1447-8FC3-77BFA9707C42}" destId="{FD7D8182-EAE8-E44C-8637-26DA0257F0DB}" srcOrd="3" destOrd="0" presId="urn:microsoft.com/office/officeart/2005/8/layout/hierarchy1"/>
    <dgm:cxn modelId="{CEFCCF7B-08AF-4340-ADC7-576F4C5CC64D}" type="presParOf" srcId="{FD7D8182-EAE8-E44C-8637-26DA0257F0DB}" destId="{25A2E202-4CFD-2847-AD76-C2AF238E6474}" srcOrd="0" destOrd="0" presId="urn:microsoft.com/office/officeart/2005/8/layout/hierarchy1"/>
    <dgm:cxn modelId="{EEEE71FE-9D35-4B40-AC6C-CF6CA901FCD6}" type="presParOf" srcId="{25A2E202-4CFD-2847-AD76-C2AF238E6474}" destId="{49AA4346-3ED7-5A47-944F-37F8C4AB0873}" srcOrd="0" destOrd="0" presId="urn:microsoft.com/office/officeart/2005/8/layout/hierarchy1"/>
    <dgm:cxn modelId="{AA76E08B-F3AC-A946-95A3-267B2BEBE277}" type="presParOf" srcId="{25A2E202-4CFD-2847-AD76-C2AF238E6474}" destId="{448474F3-B739-1D40-ABF3-D13582A4B238}" srcOrd="1" destOrd="0" presId="urn:microsoft.com/office/officeart/2005/8/layout/hierarchy1"/>
    <dgm:cxn modelId="{19D1E3DE-42F3-5449-923B-1935EDD90578}" type="presParOf" srcId="{FD7D8182-EAE8-E44C-8637-26DA0257F0DB}" destId="{CCF44FE8-78B3-C345-98AF-2E249202E42C}" srcOrd="1" destOrd="0" presId="urn:microsoft.com/office/officeart/2005/8/layout/hierarchy1"/>
    <dgm:cxn modelId="{6213A36F-C3FD-DB4B-8525-7D43ED02B454}" type="presParOf" srcId="{CCF44FE8-78B3-C345-98AF-2E249202E42C}" destId="{8A0AD3A1-0823-994F-9EF8-3876B3EE6735}" srcOrd="0" destOrd="0" presId="urn:microsoft.com/office/officeart/2005/8/layout/hierarchy1"/>
    <dgm:cxn modelId="{D6CE7AD3-1DC8-A34F-9A96-558C42D1FDA6}" type="presParOf" srcId="{CCF44FE8-78B3-C345-98AF-2E249202E42C}" destId="{A5474B23-D760-8949-98D0-58587EF3B446}" srcOrd="1" destOrd="0" presId="urn:microsoft.com/office/officeart/2005/8/layout/hierarchy1"/>
    <dgm:cxn modelId="{D7BCD88B-0F5C-A44A-BBA8-A71C8FE9078F}" type="presParOf" srcId="{A5474B23-D760-8949-98D0-58587EF3B446}" destId="{F64CC546-C2A6-2F43-9EDC-93518526E103}" srcOrd="0" destOrd="0" presId="urn:microsoft.com/office/officeart/2005/8/layout/hierarchy1"/>
    <dgm:cxn modelId="{B8409B0F-E6E7-2B40-B14F-660C8362CA12}" type="presParOf" srcId="{F64CC546-C2A6-2F43-9EDC-93518526E103}" destId="{0C42B83F-1FEA-A34A-8872-64B2D4D47E7E}" srcOrd="0" destOrd="0" presId="urn:microsoft.com/office/officeart/2005/8/layout/hierarchy1"/>
    <dgm:cxn modelId="{F2944DF9-A915-0A44-9D03-95287EE077F6}" type="presParOf" srcId="{F64CC546-C2A6-2F43-9EDC-93518526E103}" destId="{A3094E08-D50A-AA4F-BD22-2F216B6916C1}" srcOrd="1" destOrd="0" presId="urn:microsoft.com/office/officeart/2005/8/layout/hierarchy1"/>
    <dgm:cxn modelId="{03F4642C-6FB7-BB4B-95EC-2423FAA9052F}" type="presParOf" srcId="{A5474B23-D760-8949-98D0-58587EF3B446}" destId="{2010C219-8A01-704D-8FC2-E2B243A9F84A}" srcOrd="1" destOrd="0" presId="urn:microsoft.com/office/officeart/2005/8/layout/hierarchy1"/>
    <dgm:cxn modelId="{806EB791-7DE5-EE48-AEBB-B836E8ADB534}" type="presParOf" srcId="{CCF44FE8-78B3-C345-98AF-2E249202E42C}" destId="{08ABC61D-FBE7-E44D-9721-8B771E93F31E}" srcOrd="2" destOrd="0" presId="urn:microsoft.com/office/officeart/2005/8/layout/hierarchy1"/>
    <dgm:cxn modelId="{1D09212C-D556-654F-851A-4796B25245C8}" type="presParOf" srcId="{CCF44FE8-78B3-C345-98AF-2E249202E42C}" destId="{BDCCA5C5-5489-DE43-A140-A0E24B86274A}" srcOrd="3" destOrd="0" presId="urn:microsoft.com/office/officeart/2005/8/layout/hierarchy1"/>
    <dgm:cxn modelId="{DBA047EA-C6F4-1F47-8EEA-123C0F01A7F0}" type="presParOf" srcId="{BDCCA5C5-5489-DE43-A140-A0E24B86274A}" destId="{935127BF-17D2-AB4E-A0B9-43A403517858}" srcOrd="0" destOrd="0" presId="urn:microsoft.com/office/officeart/2005/8/layout/hierarchy1"/>
    <dgm:cxn modelId="{0E858712-72B6-D943-8A8C-1A6F99EF9C1C}" type="presParOf" srcId="{935127BF-17D2-AB4E-A0B9-43A403517858}" destId="{5D6A51B6-CBB9-A24D-9D7C-5B189088793B}" srcOrd="0" destOrd="0" presId="urn:microsoft.com/office/officeart/2005/8/layout/hierarchy1"/>
    <dgm:cxn modelId="{E3A3CBC8-2CC6-674F-AAE2-07D8F4A17154}" type="presParOf" srcId="{935127BF-17D2-AB4E-A0B9-43A403517858}" destId="{95C04E5F-8A31-8D42-801A-418304C4DCD3}" srcOrd="1" destOrd="0" presId="urn:microsoft.com/office/officeart/2005/8/layout/hierarchy1"/>
    <dgm:cxn modelId="{41EE5A3A-BDAC-754F-805F-5B2B7195D283}" type="presParOf" srcId="{BDCCA5C5-5489-DE43-A140-A0E24B86274A}" destId="{8B29C29D-1B6A-B24D-B33F-DF7106EDB9C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5001F5-F81A-004D-B517-EFB1615D6835}" type="doc">
      <dgm:prSet loTypeId="urn:microsoft.com/office/officeart/2005/8/layout/hierarchy1" loCatId="" qsTypeId="urn:microsoft.com/office/officeart/2005/8/quickstyle/simple3" qsCatId="simple" csTypeId="urn:microsoft.com/office/officeart/2005/8/colors/accent1_2" csCatId="accent1" phldr="1"/>
      <dgm:spPr/>
      <dgm:t>
        <a:bodyPr/>
        <a:lstStyle/>
        <a:p>
          <a:endParaRPr lang="en-US"/>
        </a:p>
      </dgm:t>
    </dgm:pt>
    <dgm:pt modelId="{DC21DF00-F3D8-B546-AF70-E4BB0DF25324}">
      <dgm:prSet phldrT="[Text]" custT="1"/>
      <dgm:spPr/>
      <dgm:t>
        <a:bodyPr/>
        <a:lstStyle/>
        <a:p>
          <a:r>
            <a:rPr lang="en-US" sz="1200" dirty="0" smtClean="0"/>
            <a:t>Is there sufficient environmental monitoring data?</a:t>
          </a:r>
          <a:endParaRPr lang="en-US" sz="1200" dirty="0"/>
        </a:p>
      </dgm:t>
    </dgm:pt>
    <dgm:pt modelId="{8E504B20-D2A9-574B-B038-80E25C3929C2}" type="parTrans" cxnId="{0B188B92-7D82-5A47-8717-EEC63E50443B}">
      <dgm:prSet/>
      <dgm:spPr/>
      <dgm:t>
        <a:bodyPr/>
        <a:lstStyle/>
        <a:p>
          <a:endParaRPr lang="en-US"/>
        </a:p>
      </dgm:t>
    </dgm:pt>
    <dgm:pt modelId="{FA2A3122-9F1C-2B45-A31A-2C4C8C188448}" type="sibTrans" cxnId="{0B188B92-7D82-5A47-8717-EEC63E50443B}">
      <dgm:prSet/>
      <dgm:spPr/>
      <dgm:t>
        <a:bodyPr/>
        <a:lstStyle/>
        <a:p>
          <a:endParaRPr lang="en-US"/>
        </a:p>
      </dgm:t>
    </dgm:pt>
    <dgm:pt modelId="{C86EA061-B681-CD46-9980-DB2A3F14053D}">
      <dgm:prSet phldrT="[Text]" custT="1"/>
      <dgm:spPr/>
      <dgm:t>
        <a:bodyPr/>
        <a:lstStyle/>
        <a:p>
          <a:r>
            <a:rPr lang="en-US" sz="1200" dirty="0" smtClean="0"/>
            <a:t>Does the environmental monitoring data suggest risk?</a:t>
          </a:r>
          <a:endParaRPr lang="en-US" sz="1200" dirty="0"/>
        </a:p>
      </dgm:t>
    </dgm:pt>
    <dgm:pt modelId="{76F8502E-039B-1645-96C2-6394307DCDBA}" type="parTrans" cxnId="{482FF3F8-C3EF-A54E-8BB6-2F8C02CDF675}">
      <dgm:prSet/>
      <dgm:spPr/>
      <dgm:t>
        <a:bodyPr/>
        <a:lstStyle/>
        <a:p>
          <a:endParaRPr lang="en-US"/>
        </a:p>
      </dgm:t>
    </dgm:pt>
    <dgm:pt modelId="{26554890-024D-5C4D-9283-CE93179EB1C6}" type="sibTrans" cxnId="{482FF3F8-C3EF-A54E-8BB6-2F8C02CDF675}">
      <dgm:prSet/>
      <dgm:spPr/>
      <dgm:t>
        <a:bodyPr/>
        <a:lstStyle/>
        <a:p>
          <a:endParaRPr lang="en-US"/>
        </a:p>
      </dgm:t>
    </dgm:pt>
    <dgm:pt modelId="{E60EFED6-08B2-134B-B4C3-10FF2BC71464}">
      <dgm:prSet phldrT="[Text]"/>
      <dgm:spPr>
        <a:solidFill>
          <a:schemeClr val="accent6">
            <a:lumMod val="40000"/>
            <a:lumOff val="60000"/>
            <a:alpha val="90000"/>
          </a:schemeClr>
        </a:solidFill>
      </dgm:spPr>
      <dgm:t>
        <a:bodyPr/>
        <a:lstStyle/>
        <a:p>
          <a:r>
            <a:rPr lang="en-US" u="sng" dirty="0" smtClean="0"/>
            <a:t>CATEGORY 3</a:t>
          </a:r>
        </a:p>
        <a:p>
          <a:r>
            <a:rPr lang="en-US" dirty="0" smtClean="0"/>
            <a:t>Perform a rigorous effect assessment</a:t>
          </a:r>
          <a:endParaRPr lang="en-US" dirty="0"/>
        </a:p>
      </dgm:t>
    </dgm:pt>
    <dgm:pt modelId="{4BDE0FB8-3E73-2946-B929-149633265E5C}" type="parTrans" cxnId="{BCD8F0D1-0502-634C-B41F-805DF549F337}">
      <dgm:prSet/>
      <dgm:spPr/>
      <dgm:t>
        <a:bodyPr/>
        <a:lstStyle/>
        <a:p>
          <a:endParaRPr lang="en-US"/>
        </a:p>
      </dgm:t>
    </dgm:pt>
    <dgm:pt modelId="{FFDCDE79-8787-CE45-9877-48A83A01C46E}" type="sibTrans" cxnId="{BCD8F0D1-0502-634C-B41F-805DF549F337}">
      <dgm:prSet/>
      <dgm:spPr/>
      <dgm:t>
        <a:bodyPr/>
        <a:lstStyle/>
        <a:p>
          <a:endParaRPr lang="en-US"/>
        </a:p>
      </dgm:t>
    </dgm:pt>
    <dgm:pt modelId="{8FC1E551-D2CA-D848-89BF-CBFBE05A3F58}">
      <dgm:prSet phldrT="[Text]"/>
      <dgm:spPr/>
      <dgm:t>
        <a:bodyPr/>
        <a:lstStyle/>
        <a:p>
          <a:r>
            <a:rPr lang="en-US" dirty="0" smtClean="0"/>
            <a:t>Is Level of Quantification less than </a:t>
          </a:r>
          <a:br>
            <a:rPr lang="en-US" dirty="0" smtClean="0"/>
          </a:br>
          <a:r>
            <a:rPr lang="en-US" dirty="0" smtClean="0"/>
            <a:t>PNEC?</a:t>
          </a:r>
          <a:endParaRPr lang="en-US" dirty="0"/>
        </a:p>
      </dgm:t>
    </dgm:pt>
    <dgm:pt modelId="{0AC01885-A9D2-8249-9EB9-C43F06FB1159}" type="parTrans" cxnId="{6DCEDF03-11E2-E74B-8A30-B492D1BC5CF2}">
      <dgm:prSet/>
      <dgm:spPr/>
      <dgm:t>
        <a:bodyPr/>
        <a:lstStyle/>
        <a:p>
          <a:endParaRPr lang="en-US"/>
        </a:p>
      </dgm:t>
    </dgm:pt>
    <dgm:pt modelId="{178322D7-1F8F-F04D-B4E3-07CCF4F3E722}" type="sibTrans" cxnId="{6DCEDF03-11E2-E74B-8A30-B492D1BC5CF2}">
      <dgm:prSet/>
      <dgm:spPr/>
      <dgm:t>
        <a:bodyPr/>
        <a:lstStyle/>
        <a:p>
          <a:endParaRPr lang="en-US"/>
        </a:p>
      </dgm:t>
    </dgm:pt>
    <dgm:pt modelId="{0E7A400B-952C-4E49-9FBA-C49545D61AC4}">
      <dgm:prSet phldrT="[Text]"/>
      <dgm:spPr>
        <a:solidFill>
          <a:schemeClr val="accent6">
            <a:lumMod val="40000"/>
            <a:lumOff val="60000"/>
            <a:alpha val="90000"/>
          </a:schemeClr>
        </a:solidFill>
      </dgm:spPr>
      <dgm:t>
        <a:bodyPr/>
        <a:lstStyle/>
        <a:p>
          <a:r>
            <a:rPr lang="en-US" u="sng" dirty="0" smtClean="0"/>
            <a:t>CATEGORY 4</a:t>
          </a:r>
        </a:p>
        <a:p>
          <a:r>
            <a:rPr lang="en-US" dirty="0" smtClean="0"/>
            <a:t>Develop Analytical Methods</a:t>
          </a:r>
          <a:endParaRPr lang="en-US" dirty="0"/>
        </a:p>
      </dgm:t>
    </dgm:pt>
    <dgm:pt modelId="{1C237E33-D407-2842-A080-3C4B57ECA7D5}" type="parTrans" cxnId="{D5C5C4DB-6BBA-6B48-872F-AAE4D0FF9300}">
      <dgm:prSet/>
      <dgm:spPr/>
      <dgm:t>
        <a:bodyPr/>
        <a:lstStyle/>
        <a:p>
          <a:endParaRPr lang="en-US"/>
        </a:p>
      </dgm:t>
    </dgm:pt>
    <dgm:pt modelId="{8A8039FA-4790-5549-97F3-EC413E2D29D6}" type="sibTrans" cxnId="{D5C5C4DB-6BBA-6B48-872F-AAE4D0FF9300}">
      <dgm:prSet/>
      <dgm:spPr/>
      <dgm:t>
        <a:bodyPr/>
        <a:lstStyle/>
        <a:p>
          <a:endParaRPr lang="en-US"/>
        </a:p>
      </dgm:t>
    </dgm:pt>
    <dgm:pt modelId="{F90A8994-3C5E-1B4E-80CF-83F97B17164F}">
      <dgm:prSet custT="1"/>
      <dgm:spPr>
        <a:solidFill>
          <a:schemeClr val="accent6">
            <a:lumMod val="40000"/>
            <a:lumOff val="60000"/>
            <a:alpha val="90000"/>
          </a:schemeClr>
        </a:solidFill>
      </dgm:spPr>
      <dgm:t>
        <a:bodyPr/>
        <a:lstStyle/>
        <a:p>
          <a:r>
            <a:rPr lang="en-US" sz="1200" u="sng" dirty="0" smtClean="0"/>
            <a:t>CATEGORY 1</a:t>
          </a:r>
        </a:p>
        <a:p>
          <a:r>
            <a:rPr lang="en-US" sz="1200" dirty="0" smtClean="0"/>
            <a:t>Derivation of Water Quality Standards</a:t>
          </a:r>
        </a:p>
        <a:p>
          <a:r>
            <a:rPr lang="en-US" sz="1200" dirty="0" smtClean="0"/>
            <a:t>Inclusion in Monitoring Program</a:t>
          </a:r>
          <a:endParaRPr lang="en-US" sz="1200" dirty="0"/>
        </a:p>
      </dgm:t>
    </dgm:pt>
    <dgm:pt modelId="{5AE39E96-13B8-7C4E-9DB4-B1CB6B22FA27}" type="parTrans" cxnId="{71E0E780-8D8E-8743-8638-C8671A3CC66C}">
      <dgm:prSet/>
      <dgm:spPr/>
      <dgm:t>
        <a:bodyPr/>
        <a:lstStyle/>
        <a:p>
          <a:endParaRPr lang="en-US"/>
        </a:p>
      </dgm:t>
    </dgm:pt>
    <dgm:pt modelId="{6D968F6D-F190-9A45-850A-8F6DB70027FF}" type="sibTrans" cxnId="{71E0E780-8D8E-8743-8638-C8671A3CC66C}">
      <dgm:prSet/>
      <dgm:spPr/>
      <dgm:t>
        <a:bodyPr/>
        <a:lstStyle/>
        <a:p>
          <a:endParaRPr lang="en-US"/>
        </a:p>
      </dgm:t>
    </dgm:pt>
    <dgm:pt modelId="{504DBE72-1C4E-C545-B232-7F1FD131A9BF}">
      <dgm:prSet/>
      <dgm:spPr>
        <a:solidFill>
          <a:schemeClr val="accent6">
            <a:lumMod val="40000"/>
            <a:lumOff val="60000"/>
            <a:alpha val="90000"/>
          </a:schemeClr>
        </a:solidFill>
      </dgm:spPr>
      <dgm:t>
        <a:bodyPr/>
        <a:lstStyle/>
        <a:p>
          <a:r>
            <a:rPr lang="en-US" u="sng" dirty="0" smtClean="0"/>
            <a:t>CATEGORY 6</a:t>
          </a:r>
        </a:p>
        <a:p>
          <a:r>
            <a:rPr lang="en-US" dirty="0" smtClean="0"/>
            <a:t>No Predicted Impacts</a:t>
          </a:r>
          <a:br>
            <a:rPr lang="en-US" dirty="0" smtClean="0"/>
          </a:br>
          <a:r>
            <a:rPr lang="en-US" dirty="0" smtClean="0"/>
            <a:t>Remove from Monitoring</a:t>
          </a:r>
          <a:endParaRPr lang="en-US" dirty="0"/>
        </a:p>
      </dgm:t>
    </dgm:pt>
    <dgm:pt modelId="{48C1B460-7996-A546-A3EB-1BF82A4C69D8}" type="parTrans" cxnId="{6D571388-5B1F-9142-BEC2-DC3D91B46DFC}">
      <dgm:prSet/>
      <dgm:spPr/>
      <dgm:t>
        <a:bodyPr/>
        <a:lstStyle/>
        <a:p>
          <a:endParaRPr lang="en-US"/>
        </a:p>
      </dgm:t>
    </dgm:pt>
    <dgm:pt modelId="{0009282F-ED20-294D-8C0C-76A60BA206AC}" type="sibTrans" cxnId="{6D571388-5B1F-9142-BEC2-DC3D91B46DFC}">
      <dgm:prSet/>
      <dgm:spPr/>
      <dgm:t>
        <a:bodyPr/>
        <a:lstStyle/>
        <a:p>
          <a:endParaRPr lang="en-US"/>
        </a:p>
      </dgm:t>
    </dgm:pt>
    <dgm:pt modelId="{02D9FF17-0F6B-8249-B979-BB3E1411B9DC}">
      <dgm:prSet/>
      <dgm:spPr/>
      <dgm:t>
        <a:bodyPr/>
        <a:lstStyle/>
        <a:p>
          <a:r>
            <a:rPr lang="en-US" dirty="0" smtClean="0"/>
            <a:t>Is there sufficient effects data?</a:t>
          </a:r>
          <a:endParaRPr lang="en-US" dirty="0"/>
        </a:p>
      </dgm:t>
    </dgm:pt>
    <dgm:pt modelId="{68A9AF58-38E0-B842-A5B9-29D0B304CC92}" type="parTrans" cxnId="{B6B91789-3DE4-554E-8F36-5D849D03DDD2}">
      <dgm:prSet/>
      <dgm:spPr/>
      <dgm:t>
        <a:bodyPr/>
        <a:lstStyle/>
        <a:p>
          <a:endParaRPr lang="en-US"/>
        </a:p>
      </dgm:t>
    </dgm:pt>
    <dgm:pt modelId="{E78BD8DE-4A64-5843-B60B-0CAB62B88C99}" type="sibTrans" cxnId="{B6B91789-3DE4-554E-8F36-5D849D03DDD2}">
      <dgm:prSet/>
      <dgm:spPr/>
      <dgm:t>
        <a:bodyPr/>
        <a:lstStyle/>
        <a:p>
          <a:endParaRPr lang="en-US"/>
        </a:p>
      </dgm:t>
    </dgm:pt>
    <dgm:pt modelId="{FBA20085-EE6B-A743-BB28-9E357A62C9FC}">
      <dgm:prSet phldrT="[Text]" custT="1"/>
      <dgm:spPr/>
      <dgm:t>
        <a:bodyPr/>
        <a:lstStyle/>
        <a:p>
          <a:r>
            <a:rPr lang="en-US" sz="1200" dirty="0" smtClean="0"/>
            <a:t>Is there sufficient effects data?</a:t>
          </a:r>
          <a:endParaRPr lang="en-US" sz="1200" dirty="0"/>
        </a:p>
      </dgm:t>
    </dgm:pt>
    <dgm:pt modelId="{EB8C40B0-6E44-8347-B4E0-3196C0C757E0}" type="sibTrans" cxnId="{167C0472-832D-D14D-865C-A694B77DAD24}">
      <dgm:prSet/>
      <dgm:spPr/>
      <dgm:t>
        <a:bodyPr/>
        <a:lstStyle/>
        <a:p>
          <a:endParaRPr lang="en-US"/>
        </a:p>
      </dgm:t>
    </dgm:pt>
    <dgm:pt modelId="{567F86C6-F102-2B4F-9F98-8C70AED7FAF6}" type="parTrans" cxnId="{167C0472-832D-D14D-865C-A694B77DAD24}">
      <dgm:prSet/>
      <dgm:spPr/>
      <dgm:t>
        <a:bodyPr/>
        <a:lstStyle/>
        <a:p>
          <a:endParaRPr lang="en-US"/>
        </a:p>
      </dgm:t>
    </dgm:pt>
    <dgm:pt modelId="{DCAAF976-F10F-B841-AEB3-9090BD06C0AC}">
      <dgm:prSet/>
      <dgm:spPr>
        <a:solidFill>
          <a:schemeClr val="accent6">
            <a:lumMod val="40000"/>
            <a:lumOff val="60000"/>
            <a:alpha val="90000"/>
          </a:schemeClr>
        </a:solidFill>
      </dgm:spPr>
      <dgm:t>
        <a:bodyPr/>
        <a:lstStyle/>
        <a:p>
          <a:r>
            <a:rPr lang="en-US" u="sng" dirty="0" smtClean="0"/>
            <a:t>CATEGORY 2</a:t>
          </a:r>
        </a:p>
        <a:p>
          <a:r>
            <a:rPr lang="en-US" dirty="0" smtClean="0"/>
            <a:t>Environmental Monitoring</a:t>
          </a:r>
          <a:endParaRPr lang="en-US" dirty="0"/>
        </a:p>
      </dgm:t>
    </dgm:pt>
    <dgm:pt modelId="{3EB6877B-B175-C149-8D86-768D9DDA4F10}" type="parTrans" cxnId="{83F87F8F-DCA3-0F46-A50E-0EB13068F753}">
      <dgm:prSet/>
      <dgm:spPr/>
      <dgm:t>
        <a:bodyPr/>
        <a:lstStyle/>
        <a:p>
          <a:endParaRPr lang="en-US"/>
        </a:p>
      </dgm:t>
    </dgm:pt>
    <dgm:pt modelId="{66E9A852-9262-C34E-9C20-1210CECB405C}" type="sibTrans" cxnId="{83F87F8F-DCA3-0F46-A50E-0EB13068F753}">
      <dgm:prSet/>
      <dgm:spPr/>
      <dgm:t>
        <a:bodyPr/>
        <a:lstStyle/>
        <a:p>
          <a:endParaRPr lang="en-US"/>
        </a:p>
      </dgm:t>
    </dgm:pt>
    <dgm:pt modelId="{433F4437-764C-0A4F-B1CE-C41CCA1C81CD}">
      <dgm:prSet/>
      <dgm:spPr>
        <a:solidFill>
          <a:schemeClr val="accent6">
            <a:lumMod val="40000"/>
            <a:lumOff val="60000"/>
            <a:alpha val="90000"/>
          </a:schemeClr>
        </a:solidFill>
      </dgm:spPr>
      <dgm:t>
        <a:bodyPr/>
        <a:lstStyle/>
        <a:p>
          <a:r>
            <a:rPr lang="en-US" u="sng" dirty="0" smtClean="0"/>
            <a:t>CATEGORY 5</a:t>
          </a:r>
        </a:p>
        <a:p>
          <a:r>
            <a:rPr lang="en-US" dirty="0" smtClean="0"/>
            <a:t>Hazard Assessment and Screening Study</a:t>
          </a:r>
          <a:br>
            <a:rPr lang="en-US" dirty="0" smtClean="0"/>
          </a:br>
          <a:endParaRPr lang="en-US" dirty="0"/>
        </a:p>
      </dgm:t>
    </dgm:pt>
    <dgm:pt modelId="{F05D19FE-780D-A94B-8E84-B94E371910B0}" type="parTrans" cxnId="{601AE9A9-C824-E944-87C5-420717D5E8AD}">
      <dgm:prSet/>
      <dgm:spPr/>
      <dgm:t>
        <a:bodyPr/>
        <a:lstStyle/>
        <a:p>
          <a:endParaRPr lang="en-US"/>
        </a:p>
      </dgm:t>
    </dgm:pt>
    <dgm:pt modelId="{07191C0E-7E56-D340-AA7D-565885193050}" type="sibTrans" cxnId="{601AE9A9-C824-E944-87C5-420717D5E8AD}">
      <dgm:prSet/>
      <dgm:spPr/>
      <dgm:t>
        <a:bodyPr/>
        <a:lstStyle/>
        <a:p>
          <a:endParaRPr lang="en-US"/>
        </a:p>
      </dgm:t>
    </dgm:pt>
    <dgm:pt modelId="{388A00E6-D75C-EF44-8071-95B15A1E299D}" type="pres">
      <dgm:prSet presAssocID="{755001F5-F81A-004D-B517-EFB1615D6835}" presName="hierChild1" presStyleCnt="0">
        <dgm:presLayoutVars>
          <dgm:chPref val="1"/>
          <dgm:dir/>
          <dgm:animOne val="branch"/>
          <dgm:animLvl val="lvl"/>
          <dgm:resizeHandles/>
        </dgm:presLayoutVars>
      </dgm:prSet>
      <dgm:spPr/>
      <dgm:t>
        <a:bodyPr/>
        <a:lstStyle/>
        <a:p>
          <a:endParaRPr lang="en-US"/>
        </a:p>
      </dgm:t>
    </dgm:pt>
    <dgm:pt modelId="{C47AA2E7-FAE8-CE44-B0A3-D432D05C50BF}" type="pres">
      <dgm:prSet presAssocID="{DC21DF00-F3D8-B546-AF70-E4BB0DF25324}" presName="hierRoot1" presStyleCnt="0"/>
      <dgm:spPr/>
    </dgm:pt>
    <dgm:pt modelId="{2A6E4233-0410-4E4D-9102-16AD983F410A}" type="pres">
      <dgm:prSet presAssocID="{DC21DF00-F3D8-B546-AF70-E4BB0DF25324}" presName="composite" presStyleCnt="0"/>
      <dgm:spPr/>
    </dgm:pt>
    <dgm:pt modelId="{5C0C97BC-F6FE-F14C-88AC-DD116B7B6B40}" type="pres">
      <dgm:prSet presAssocID="{DC21DF00-F3D8-B546-AF70-E4BB0DF25324}" presName="background" presStyleLbl="node0" presStyleIdx="0" presStyleCnt="1"/>
      <dgm:spPr/>
    </dgm:pt>
    <dgm:pt modelId="{B5340C8E-0828-E54F-B385-237412830CCE}" type="pres">
      <dgm:prSet presAssocID="{DC21DF00-F3D8-B546-AF70-E4BB0DF25324}" presName="text" presStyleLbl="fgAcc0" presStyleIdx="0" presStyleCnt="1">
        <dgm:presLayoutVars>
          <dgm:chPref val="3"/>
        </dgm:presLayoutVars>
      </dgm:prSet>
      <dgm:spPr/>
      <dgm:t>
        <a:bodyPr/>
        <a:lstStyle/>
        <a:p>
          <a:endParaRPr lang="en-US"/>
        </a:p>
      </dgm:t>
    </dgm:pt>
    <dgm:pt modelId="{C25BE63E-D3A4-6F49-850F-A3C8038C925D}" type="pres">
      <dgm:prSet presAssocID="{DC21DF00-F3D8-B546-AF70-E4BB0DF25324}" presName="hierChild2" presStyleCnt="0"/>
      <dgm:spPr/>
    </dgm:pt>
    <dgm:pt modelId="{77EF0EED-4A16-FC40-9776-64C623768D6F}" type="pres">
      <dgm:prSet presAssocID="{567F86C6-F102-2B4F-9F98-8C70AED7FAF6}" presName="Name10" presStyleLbl="parChTrans1D2" presStyleIdx="0" presStyleCnt="2"/>
      <dgm:spPr/>
      <dgm:t>
        <a:bodyPr/>
        <a:lstStyle/>
        <a:p>
          <a:endParaRPr lang="en-US"/>
        </a:p>
      </dgm:t>
    </dgm:pt>
    <dgm:pt modelId="{B36C283F-0496-EF4F-A9CC-65F0A213D0EB}" type="pres">
      <dgm:prSet presAssocID="{FBA20085-EE6B-A743-BB28-9E357A62C9FC}" presName="hierRoot2" presStyleCnt="0"/>
      <dgm:spPr/>
    </dgm:pt>
    <dgm:pt modelId="{D2266FA7-880E-DD44-9D59-FADAAF9FC1AD}" type="pres">
      <dgm:prSet presAssocID="{FBA20085-EE6B-A743-BB28-9E357A62C9FC}" presName="composite2" presStyleCnt="0"/>
      <dgm:spPr/>
    </dgm:pt>
    <dgm:pt modelId="{6CAF0EF6-E200-8149-B1FA-0B9912ABD599}" type="pres">
      <dgm:prSet presAssocID="{FBA20085-EE6B-A743-BB28-9E357A62C9FC}" presName="background2" presStyleLbl="node2" presStyleIdx="0" presStyleCnt="2"/>
      <dgm:spPr>
        <a:prstGeom prst="rect">
          <a:avLst/>
        </a:prstGeom>
      </dgm:spPr>
    </dgm:pt>
    <dgm:pt modelId="{151F786E-11A2-7A47-9F28-73DD641EA138}" type="pres">
      <dgm:prSet presAssocID="{FBA20085-EE6B-A743-BB28-9E357A62C9FC}" presName="text2" presStyleLbl="fgAcc2" presStyleIdx="0" presStyleCnt="2">
        <dgm:presLayoutVars>
          <dgm:chPref val="3"/>
        </dgm:presLayoutVars>
      </dgm:prSet>
      <dgm:spPr/>
      <dgm:t>
        <a:bodyPr/>
        <a:lstStyle/>
        <a:p>
          <a:endParaRPr lang="en-US"/>
        </a:p>
      </dgm:t>
    </dgm:pt>
    <dgm:pt modelId="{3E2B1AAE-3D07-4A42-BAF5-393400DEEAC1}" type="pres">
      <dgm:prSet presAssocID="{FBA20085-EE6B-A743-BB28-9E357A62C9FC}" presName="hierChild3" presStyleCnt="0"/>
      <dgm:spPr/>
    </dgm:pt>
    <dgm:pt modelId="{56391672-3DA1-CF4E-8F0B-4B7FC2CC33D9}" type="pres">
      <dgm:prSet presAssocID="{76F8502E-039B-1645-96C2-6394307DCDBA}" presName="Name17" presStyleLbl="parChTrans1D3" presStyleIdx="0" presStyleCnt="4"/>
      <dgm:spPr/>
      <dgm:t>
        <a:bodyPr/>
        <a:lstStyle/>
        <a:p>
          <a:endParaRPr lang="en-US"/>
        </a:p>
      </dgm:t>
    </dgm:pt>
    <dgm:pt modelId="{5D413BAB-F5E6-1245-A357-974271A9231C}" type="pres">
      <dgm:prSet presAssocID="{C86EA061-B681-CD46-9980-DB2A3F14053D}" presName="hierRoot3" presStyleCnt="0"/>
      <dgm:spPr/>
    </dgm:pt>
    <dgm:pt modelId="{058B56A5-5F70-8047-9C92-87B9D12572A5}" type="pres">
      <dgm:prSet presAssocID="{C86EA061-B681-CD46-9980-DB2A3F14053D}" presName="composite3" presStyleCnt="0"/>
      <dgm:spPr/>
    </dgm:pt>
    <dgm:pt modelId="{2977EB3E-1B9E-6143-A134-46A5E3021D4B}" type="pres">
      <dgm:prSet presAssocID="{C86EA061-B681-CD46-9980-DB2A3F14053D}" presName="background3" presStyleLbl="node3" presStyleIdx="0" presStyleCnt="4"/>
      <dgm:spPr/>
    </dgm:pt>
    <dgm:pt modelId="{BDAACC39-77CC-F346-AAE1-3FB60CB3E9C8}" type="pres">
      <dgm:prSet presAssocID="{C86EA061-B681-CD46-9980-DB2A3F14053D}" presName="text3" presStyleLbl="fgAcc3" presStyleIdx="0" presStyleCnt="4">
        <dgm:presLayoutVars>
          <dgm:chPref val="3"/>
        </dgm:presLayoutVars>
      </dgm:prSet>
      <dgm:spPr/>
      <dgm:t>
        <a:bodyPr/>
        <a:lstStyle/>
        <a:p>
          <a:endParaRPr lang="en-US"/>
        </a:p>
      </dgm:t>
    </dgm:pt>
    <dgm:pt modelId="{19E78EF2-228E-1D4C-8C2C-FB8C601B656A}" type="pres">
      <dgm:prSet presAssocID="{C86EA061-B681-CD46-9980-DB2A3F14053D}" presName="hierChild4" presStyleCnt="0"/>
      <dgm:spPr/>
    </dgm:pt>
    <dgm:pt modelId="{81A53498-1D17-6342-B219-0068914107F9}" type="pres">
      <dgm:prSet presAssocID="{5AE39E96-13B8-7C4E-9DB4-B1CB6B22FA27}" presName="Name23" presStyleLbl="parChTrans1D4" presStyleIdx="0" presStyleCnt="4"/>
      <dgm:spPr/>
      <dgm:t>
        <a:bodyPr/>
        <a:lstStyle/>
        <a:p>
          <a:endParaRPr lang="en-US"/>
        </a:p>
      </dgm:t>
    </dgm:pt>
    <dgm:pt modelId="{9265A1DB-90C6-6947-91A2-4B2E8811E465}" type="pres">
      <dgm:prSet presAssocID="{F90A8994-3C5E-1B4E-80CF-83F97B17164F}" presName="hierRoot4" presStyleCnt="0"/>
      <dgm:spPr/>
    </dgm:pt>
    <dgm:pt modelId="{7D2C4723-B0F2-D144-9134-AC6EC9DF0632}" type="pres">
      <dgm:prSet presAssocID="{F90A8994-3C5E-1B4E-80CF-83F97B17164F}" presName="composite4" presStyleCnt="0"/>
      <dgm:spPr/>
    </dgm:pt>
    <dgm:pt modelId="{88F771BB-DB20-1A46-BA23-2299A57375C6}" type="pres">
      <dgm:prSet presAssocID="{F90A8994-3C5E-1B4E-80CF-83F97B17164F}" presName="background4" presStyleLbl="node4" presStyleIdx="0" presStyleCnt="4"/>
      <dgm:spPr/>
    </dgm:pt>
    <dgm:pt modelId="{EEF1694F-846A-684B-9740-8CC40517B9C7}" type="pres">
      <dgm:prSet presAssocID="{F90A8994-3C5E-1B4E-80CF-83F97B17164F}" presName="text4" presStyleLbl="fgAcc4" presStyleIdx="0" presStyleCnt="4">
        <dgm:presLayoutVars>
          <dgm:chPref val="3"/>
        </dgm:presLayoutVars>
      </dgm:prSet>
      <dgm:spPr/>
      <dgm:t>
        <a:bodyPr/>
        <a:lstStyle/>
        <a:p>
          <a:endParaRPr lang="en-US"/>
        </a:p>
      </dgm:t>
    </dgm:pt>
    <dgm:pt modelId="{0E90214A-DB48-BB46-8BBC-4FFCA926DD5F}" type="pres">
      <dgm:prSet presAssocID="{F90A8994-3C5E-1B4E-80CF-83F97B17164F}" presName="hierChild5" presStyleCnt="0"/>
      <dgm:spPr/>
    </dgm:pt>
    <dgm:pt modelId="{E3833FAB-4F96-6041-8259-225A9BE0EF33}" type="pres">
      <dgm:prSet presAssocID="{48C1B460-7996-A546-A3EB-1BF82A4C69D8}" presName="Name23" presStyleLbl="parChTrans1D4" presStyleIdx="1" presStyleCnt="4"/>
      <dgm:spPr/>
      <dgm:t>
        <a:bodyPr/>
        <a:lstStyle/>
        <a:p>
          <a:endParaRPr lang="en-US"/>
        </a:p>
      </dgm:t>
    </dgm:pt>
    <dgm:pt modelId="{46B46E82-56CD-064F-958F-500B017B0FED}" type="pres">
      <dgm:prSet presAssocID="{504DBE72-1C4E-C545-B232-7F1FD131A9BF}" presName="hierRoot4" presStyleCnt="0"/>
      <dgm:spPr/>
    </dgm:pt>
    <dgm:pt modelId="{79FDF809-5333-C14F-A6AD-65E8AB07E6CD}" type="pres">
      <dgm:prSet presAssocID="{504DBE72-1C4E-C545-B232-7F1FD131A9BF}" presName="composite4" presStyleCnt="0"/>
      <dgm:spPr/>
    </dgm:pt>
    <dgm:pt modelId="{8EF2ECA2-181C-B048-A814-5DA201F042DB}" type="pres">
      <dgm:prSet presAssocID="{504DBE72-1C4E-C545-B232-7F1FD131A9BF}" presName="background4" presStyleLbl="node4" presStyleIdx="1" presStyleCnt="4"/>
      <dgm:spPr/>
    </dgm:pt>
    <dgm:pt modelId="{9B08A427-CD46-9440-846F-1918E9B7CF96}" type="pres">
      <dgm:prSet presAssocID="{504DBE72-1C4E-C545-B232-7F1FD131A9BF}" presName="text4" presStyleLbl="fgAcc4" presStyleIdx="1" presStyleCnt="4">
        <dgm:presLayoutVars>
          <dgm:chPref val="3"/>
        </dgm:presLayoutVars>
      </dgm:prSet>
      <dgm:spPr/>
      <dgm:t>
        <a:bodyPr/>
        <a:lstStyle/>
        <a:p>
          <a:endParaRPr lang="en-US"/>
        </a:p>
      </dgm:t>
    </dgm:pt>
    <dgm:pt modelId="{CBA8211F-2E36-B74C-B2D9-159D5C8FF4BE}" type="pres">
      <dgm:prSet presAssocID="{504DBE72-1C4E-C545-B232-7F1FD131A9BF}" presName="hierChild5" presStyleCnt="0"/>
      <dgm:spPr/>
    </dgm:pt>
    <dgm:pt modelId="{6E9E43C9-5A9D-944B-A53D-6CBEEA9D2BB5}" type="pres">
      <dgm:prSet presAssocID="{4BDE0FB8-3E73-2946-B929-149633265E5C}" presName="Name17" presStyleLbl="parChTrans1D3" presStyleIdx="1" presStyleCnt="4"/>
      <dgm:spPr/>
      <dgm:t>
        <a:bodyPr/>
        <a:lstStyle/>
        <a:p>
          <a:endParaRPr lang="en-US"/>
        </a:p>
      </dgm:t>
    </dgm:pt>
    <dgm:pt modelId="{1131EB18-43CC-C344-8DCE-8AE90003C4CD}" type="pres">
      <dgm:prSet presAssocID="{E60EFED6-08B2-134B-B4C3-10FF2BC71464}" presName="hierRoot3" presStyleCnt="0"/>
      <dgm:spPr/>
    </dgm:pt>
    <dgm:pt modelId="{CAC050C4-6871-EA4A-9994-A9E04356C58C}" type="pres">
      <dgm:prSet presAssocID="{E60EFED6-08B2-134B-B4C3-10FF2BC71464}" presName="composite3" presStyleCnt="0"/>
      <dgm:spPr/>
    </dgm:pt>
    <dgm:pt modelId="{407E1C9E-BF85-2445-9DF4-2DBF91612BBB}" type="pres">
      <dgm:prSet presAssocID="{E60EFED6-08B2-134B-B4C3-10FF2BC71464}" presName="background3" presStyleLbl="node3" presStyleIdx="1" presStyleCnt="4"/>
      <dgm:spPr/>
    </dgm:pt>
    <dgm:pt modelId="{F8BD7ACD-8B81-A648-9B13-CD432BC805D1}" type="pres">
      <dgm:prSet presAssocID="{E60EFED6-08B2-134B-B4C3-10FF2BC71464}" presName="text3" presStyleLbl="fgAcc3" presStyleIdx="1" presStyleCnt="4">
        <dgm:presLayoutVars>
          <dgm:chPref val="3"/>
        </dgm:presLayoutVars>
      </dgm:prSet>
      <dgm:spPr/>
      <dgm:t>
        <a:bodyPr/>
        <a:lstStyle/>
        <a:p>
          <a:endParaRPr lang="en-US"/>
        </a:p>
      </dgm:t>
    </dgm:pt>
    <dgm:pt modelId="{679E0D6D-DDC8-9F47-B33D-604BADE064EC}" type="pres">
      <dgm:prSet presAssocID="{E60EFED6-08B2-134B-B4C3-10FF2BC71464}" presName="hierChild4" presStyleCnt="0"/>
      <dgm:spPr/>
    </dgm:pt>
    <dgm:pt modelId="{4563981A-501D-194C-9277-5A7B896CACC5}" type="pres">
      <dgm:prSet presAssocID="{0AC01885-A9D2-8249-9EB9-C43F06FB1159}" presName="Name10" presStyleLbl="parChTrans1D2" presStyleIdx="1" presStyleCnt="2"/>
      <dgm:spPr/>
      <dgm:t>
        <a:bodyPr/>
        <a:lstStyle/>
        <a:p>
          <a:endParaRPr lang="en-US"/>
        </a:p>
      </dgm:t>
    </dgm:pt>
    <dgm:pt modelId="{7ACA7655-A491-FD4A-9822-CF4C4E9CF6D0}" type="pres">
      <dgm:prSet presAssocID="{8FC1E551-D2CA-D848-89BF-CBFBE05A3F58}" presName="hierRoot2" presStyleCnt="0"/>
      <dgm:spPr/>
    </dgm:pt>
    <dgm:pt modelId="{B88296C0-FA42-6E4C-A0BA-1F4A72A34F20}" type="pres">
      <dgm:prSet presAssocID="{8FC1E551-D2CA-D848-89BF-CBFBE05A3F58}" presName="composite2" presStyleCnt="0"/>
      <dgm:spPr/>
    </dgm:pt>
    <dgm:pt modelId="{2C9EFA77-D5CB-9C41-9819-0D493C4C9F9F}" type="pres">
      <dgm:prSet presAssocID="{8FC1E551-D2CA-D848-89BF-CBFBE05A3F58}" presName="background2" presStyleLbl="node2" presStyleIdx="1" presStyleCnt="2"/>
      <dgm:spPr/>
    </dgm:pt>
    <dgm:pt modelId="{8DCC62DE-0460-B143-AA36-F7AB900D38E4}" type="pres">
      <dgm:prSet presAssocID="{8FC1E551-D2CA-D848-89BF-CBFBE05A3F58}" presName="text2" presStyleLbl="fgAcc2" presStyleIdx="1" presStyleCnt="2">
        <dgm:presLayoutVars>
          <dgm:chPref val="3"/>
        </dgm:presLayoutVars>
      </dgm:prSet>
      <dgm:spPr/>
      <dgm:t>
        <a:bodyPr/>
        <a:lstStyle/>
        <a:p>
          <a:endParaRPr lang="en-US"/>
        </a:p>
      </dgm:t>
    </dgm:pt>
    <dgm:pt modelId="{B8CD4155-32C5-1447-8FC3-77BFA9707C42}" type="pres">
      <dgm:prSet presAssocID="{8FC1E551-D2CA-D848-89BF-CBFBE05A3F58}" presName="hierChild3" presStyleCnt="0"/>
      <dgm:spPr/>
    </dgm:pt>
    <dgm:pt modelId="{3B87E391-F805-4949-832B-A7B7E5CB90EE}" type="pres">
      <dgm:prSet presAssocID="{1C237E33-D407-2842-A080-3C4B57ECA7D5}" presName="Name17" presStyleLbl="parChTrans1D3" presStyleIdx="2" presStyleCnt="4"/>
      <dgm:spPr/>
      <dgm:t>
        <a:bodyPr/>
        <a:lstStyle/>
        <a:p>
          <a:endParaRPr lang="en-US"/>
        </a:p>
      </dgm:t>
    </dgm:pt>
    <dgm:pt modelId="{7E842C06-5F1A-FB4D-A75E-FDCE88381D7D}" type="pres">
      <dgm:prSet presAssocID="{0E7A400B-952C-4E49-9FBA-C49545D61AC4}" presName="hierRoot3" presStyleCnt="0"/>
      <dgm:spPr/>
    </dgm:pt>
    <dgm:pt modelId="{0A42AEC1-3002-BB41-9AE0-60E260AB5F6A}" type="pres">
      <dgm:prSet presAssocID="{0E7A400B-952C-4E49-9FBA-C49545D61AC4}" presName="composite3" presStyleCnt="0"/>
      <dgm:spPr/>
    </dgm:pt>
    <dgm:pt modelId="{05579035-F7F8-8C4F-AC56-44753310AEDF}" type="pres">
      <dgm:prSet presAssocID="{0E7A400B-952C-4E49-9FBA-C49545D61AC4}" presName="background3" presStyleLbl="node3" presStyleIdx="2" presStyleCnt="4"/>
      <dgm:spPr/>
    </dgm:pt>
    <dgm:pt modelId="{BADD749C-4F3B-A940-848F-3D7305543B91}" type="pres">
      <dgm:prSet presAssocID="{0E7A400B-952C-4E49-9FBA-C49545D61AC4}" presName="text3" presStyleLbl="fgAcc3" presStyleIdx="2" presStyleCnt="4">
        <dgm:presLayoutVars>
          <dgm:chPref val="3"/>
        </dgm:presLayoutVars>
      </dgm:prSet>
      <dgm:spPr/>
      <dgm:t>
        <a:bodyPr/>
        <a:lstStyle/>
        <a:p>
          <a:endParaRPr lang="en-US"/>
        </a:p>
      </dgm:t>
    </dgm:pt>
    <dgm:pt modelId="{2E70381F-66A4-E14D-8E83-02DFE6D11371}" type="pres">
      <dgm:prSet presAssocID="{0E7A400B-952C-4E49-9FBA-C49545D61AC4}" presName="hierChild4" presStyleCnt="0"/>
      <dgm:spPr/>
    </dgm:pt>
    <dgm:pt modelId="{061B8111-3238-8E4D-881B-CAEE75DF0424}" type="pres">
      <dgm:prSet presAssocID="{68A9AF58-38E0-B842-A5B9-29D0B304CC92}" presName="Name17" presStyleLbl="parChTrans1D3" presStyleIdx="3" presStyleCnt="4"/>
      <dgm:spPr/>
      <dgm:t>
        <a:bodyPr/>
        <a:lstStyle/>
        <a:p>
          <a:endParaRPr lang="en-US"/>
        </a:p>
      </dgm:t>
    </dgm:pt>
    <dgm:pt modelId="{FD7D8182-EAE8-E44C-8637-26DA0257F0DB}" type="pres">
      <dgm:prSet presAssocID="{02D9FF17-0F6B-8249-B979-BB3E1411B9DC}" presName="hierRoot3" presStyleCnt="0"/>
      <dgm:spPr/>
    </dgm:pt>
    <dgm:pt modelId="{25A2E202-4CFD-2847-AD76-C2AF238E6474}" type="pres">
      <dgm:prSet presAssocID="{02D9FF17-0F6B-8249-B979-BB3E1411B9DC}" presName="composite3" presStyleCnt="0"/>
      <dgm:spPr/>
    </dgm:pt>
    <dgm:pt modelId="{49AA4346-3ED7-5A47-944F-37F8C4AB0873}" type="pres">
      <dgm:prSet presAssocID="{02D9FF17-0F6B-8249-B979-BB3E1411B9DC}" presName="background3" presStyleLbl="node3" presStyleIdx="3" presStyleCnt="4"/>
      <dgm:spPr/>
    </dgm:pt>
    <dgm:pt modelId="{448474F3-B739-1D40-ABF3-D13582A4B238}" type="pres">
      <dgm:prSet presAssocID="{02D9FF17-0F6B-8249-B979-BB3E1411B9DC}" presName="text3" presStyleLbl="fgAcc3" presStyleIdx="3" presStyleCnt="4">
        <dgm:presLayoutVars>
          <dgm:chPref val="3"/>
        </dgm:presLayoutVars>
      </dgm:prSet>
      <dgm:spPr/>
      <dgm:t>
        <a:bodyPr/>
        <a:lstStyle/>
        <a:p>
          <a:endParaRPr lang="en-US"/>
        </a:p>
      </dgm:t>
    </dgm:pt>
    <dgm:pt modelId="{CCF44FE8-78B3-C345-98AF-2E249202E42C}" type="pres">
      <dgm:prSet presAssocID="{02D9FF17-0F6B-8249-B979-BB3E1411B9DC}" presName="hierChild4" presStyleCnt="0"/>
      <dgm:spPr/>
    </dgm:pt>
    <dgm:pt modelId="{8A0AD3A1-0823-994F-9EF8-3876B3EE6735}" type="pres">
      <dgm:prSet presAssocID="{3EB6877B-B175-C149-8D86-768D9DDA4F10}" presName="Name23" presStyleLbl="parChTrans1D4" presStyleIdx="2" presStyleCnt="4"/>
      <dgm:spPr/>
      <dgm:t>
        <a:bodyPr/>
        <a:lstStyle/>
        <a:p>
          <a:endParaRPr lang="en-US"/>
        </a:p>
      </dgm:t>
    </dgm:pt>
    <dgm:pt modelId="{A5474B23-D760-8949-98D0-58587EF3B446}" type="pres">
      <dgm:prSet presAssocID="{DCAAF976-F10F-B841-AEB3-9090BD06C0AC}" presName="hierRoot4" presStyleCnt="0"/>
      <dgm:spPr/>
    </dgm:pt>
    <dgm:pt modelId="{F64CC546-C2A6-2F43-9EDC-93518526E103}" type="pres">
      <dgm:prSet presAssocID="{DCAAF976-F10F-B841-AEB3-9090BD06C0AC}" presName="composite4" presStyleCnt="0"/>
      <dgm:spPr/>
    </dgm:pt>
    <dgm:pt modelId="{0C42B83F-1FEA-A34A-8872-64B2D4D47E7E}" type="pres">
      <dgm:prSet presAssocID="{DCAAF976-F10F-B841-AEB3-9090BD06C0AC}" presName="background4" presStyleLbl="node4" presStyleIdx="2" presStyleCnt="4"/>
      <dgm:spPr/>
    </dgm:pt>
    <dgm:pt modelId="{A3094E08-D50A-AA4F-BD22-2F216B6916C1}" type="pres">
      <dgm:prSet presAssocID="{DCAAF976-F10F-B841-AEB3-9090BD06C0AC}" presName="text4" presStyleLbl="fgAcc4" presStyleIdx="2" presStyleCnt="4">
        <dgm:presLayoutVars>
          <dgm:chPref val="3"/>
        </dgm:presLayoutVars>
      </dgm:prSet>
      <dgm:spPr/>
      <dgm:t>
        <a:bodyPr/>
        <a:lstStyle/>
        <a:p>
          <a:endParaRPr lang="en-US"/>
        </a:p>
      </dgm:t>
    </dgm:pt>
    <dgm:pt modelId="{2010C219-8A01-704D-8FC2-E2B243A9F84A}" type="pres">
      <dgm:prSet presAssocID="{DCAAF976-F10F-B841-AEB3-9090BD06C0AC}" presName="hierChild5" presStyleCnt="0"/>
      <dgm:spPr/>
    </dgm:pt>
    <dgm:pt modelId="{08ABC61D-FBE7-E44D-9721-8B771E93F31E}" type="pres">
      <dgm:prSet presAssocID="{F05D19FE-780D-A94B-8E84-B94E371910B0}" presName="Name23" presStyleLbl="parChTrans1D4" presStyleIdx="3" presStyleCnt="4"/>
      <dgm:spPr/>
      <dgm:t>
        <a:bodyPr/>
        <a:lstStyle/>
        <a:p>
          <a:endParaRPr lang="en-US"/>
        </a:p>
      </dgm:t>
    </dgm:pt>
    <dgm:pt modelId="{BDCCA5C5-5489-DE43-A140-A0E24B86274A}" type="pres">
      <dgm:prSet presAssocID="{433F4437-764C-0A4F-B1CE-C41CCA1C81CD}" presName="hierRoot4" presStyleCnt="0"/>
      <dgm:spPr/>
    </dgm:pt>
    <dgm:pt modelId="{935127BF-17D2-AB4E-A0B9-43A403517858}" type="pres">
      <dgm:prSet presAssocID="{433F4437-764C-0A4F-B1CE-C41CCA1C81CD}" presName="composite4" presStyleCnt="0"/>
      <dgm:spPr/>
    </dgm:pt>
    <dgm:pt modelId="{5D6A51B6-CBB9-A24D-9D7C-5B189088793B}" type="pres">
      <dgm:prSet presAssocID="{433F4437-764C-0A4F-B1CE-C41CCA1C81CD}" presName="background4" presStyleLbl="node4" presStyleIdx="3" presStyleCnt="4"/>
      <dgm:spPr/>
    </dgm:pt>
    <dgm:pt modelId="{95C04E5F-8A31-8D42-801A-418304C4DCD3}" type="pres">
      <dgm:prSet presAssocID="{433F4437-764C-0A4F-B1CE-C41CCA1C81CD}" presName="text4" presStyleLbl="fgAcc4" presStyleIdx="3" presStyleCnt="4">
        <dgm:presLayoutVars>
          <dgm:chPref val="3"/>
        </dgm:presLayoutVars>
      </dgm:prSet>
      <dgm:spPr/>
      <dgm:t>
        <a:bodyPr/>
        <a:lstStyle/>
        <a:p>
          <a:endParaRPr lang="en-US"/>
        </a:p>
      </dgm:t>
    </dgm:pt>
    <dgm:pt modelId="{8B29C29D-1B6A-B24D-B33F-DF7106EDB9C2}" type="pres">
      <dgm:prSet presAssocID="{433F4437-764C-0A4F-B1CE-C41CCA1C81CD}" presName="hierChild5" presStyleCnt="0"/>
      <dgm:spPr/>
    </dgm:pt>
  </dgm:ptLst>
  <dgm:cxnLst>
    <dgm:cxn modelId="{9B937FBA-33CC-0145-BBD6-A17C92B6D531}" type="presOf" srcId="{0AC01885-A9D2-8249-9EB9-C43F06FB1159}" destId="{4563981A-501D-194C-9277-5A7B896CACC5}" srcOrd="0" destOrd="0" presId="urn:microsoft.com/office/officeart/2005/8/layout/hierarchy1"/>
    <dgm:cxn modelId="{977AF897-6AF2-B540-A8B2-FF4BC3FDEE78}" type="presOf" srcId="{755001F5-F81A-004D-B517-EFB1615D6835}" destId="{388A00E6-D75C-EF44-8071-95B15A1E299D}" srcOrd="0" destOrd="0" presId="urn:microsoft.com/office/officeart/2005/8/layout/hierarchy1"/>
    <dgm:cxn modelId="{674D0113-1A0F-9040-9731-B973E02E0D03}" type="presOf" srcId="{76F8502E-039B-1645-96C2-6394307DCDBA}" destId="{56391672-3DA1-CF4E-8F0B-4B7FC2CC33D9}" srcOrd="0" destOrd="0" presId="urn:microsoft.com/office/officeart/2005/8/layout/hierarchy1"/>
    <dgm:cxn modelId="{D9CE5F4D-DB50-B54C-8A2B-12B5609CE6D4}" type="presOf" srcId="{DC21DF00-F3D8-B546-AF70-E4BB0DF25324}" destId="{B5340C8E-0828-E54F-B385-237412830CCE}" srcOrd="0" destOrd="0" presId="urn:microsoft.com/office/officeart/2005/8/layout/hierarchy1"/>
    <dgm:cxn modelId="{84CC0792-FA23-1049-9620-2EFE26537D9F}" type="presOf" srcId="{433F4437-764C-0A4F-B1CE-C41CCA1C81CD}" destId="{95C04E5F-8A31-8D42-801A-418304C4DCD3}" srcOrd="0" destOrd="0" presId="urn:microsoft.com/office/officeart/2005/8/layout/hierarchy1"/>
    <dgm:cxn modelId="{B5C9754A-BB06-3045-8247-D1ACF0C97CA3}" type="presOf" srcId="{567F86C6-F102-2B4F-9F98-8C70AED7FAF6}" destId="{77EF0EED-4A16-FC40-9776-64C623768D6F}" srcOrd="0" destOrd="0" presId="urn:microsoft.com/office/officeart/2005/8/layout/hierarchy1"/>
    <dgm:cxn modelId="{0B188B92-7D82-5A47-8717-EEC63E50443B}" srcId="{755001F5-F81A-004D-B517-EFB1615D6835}" destId="{DC21DF00-F3D8-B546-AF70-E4BB0DF25324}" srcOrd="0" destOrd="0" parTransId="{8E504B20-D2A9-574B-B038-80E25C3929C2}" sibTransId="{FA2A3122-9F1C-2B45-A31A-2C4C8C188448}"/>
    <dgm:cxn modelId="{0731F679-F7FD-D149-A042-9EBF76AB32C4}" type="presOf" srcId="{02D9FF17-0F6B-8249-B979-BB3E1411B9DC}" destId="{448474F3-B739-1D40-ABF3-D13582A4B238}" srcOrd="0" destOrd="0" presId="urn:microsoft.com/office/officeart/2005/8/layout/hierarchy1"/>
    <dgm:cxn modelId="{CC906704-B317-4243-9378-BF55AC89AD8F}" type="presOf" srcId="{F05D19FE-780D-A94B-8E84-B94E371910B0}" destId="{08ABC61D-FBE7-E44D-9721-8B771E93F31E}" srcOrd="0" destOrd="0" presId="urn:microsoft.com/office/officeart/2005/8/layout/hierarchy1"/>
    <dgm:cxn modelId="{DC1D1403-7CDB-FA46-A1BA-80BB6442F1D3}" type="presOf" srcId="{48C1B460-7996-A546-A3EB-1BF82A4C69D8}" destId="{E3833FAB-4F96-6041-8259-225A9BE0EF33}" srcOrd="0" destOrd="0" presId="urn:microsoft.com/office/officeart/2005/8/layout/hierarchy1"/>
    <dgm:cxn modelId="{7BE71721-66F1-5F44-A412-88582CE3B11E}" type="presOf" srcId="{E60EFED6-08B2-134B-B4C3-10FF2BC71464}" destId="{F8BD7ACD-8B81-A648-9B13-CD432BC805D1}" srcOrd="0" destOrd="0" presId="urn:microsoft.com/office/officeart/2005/8/layout/hierarchy1"/>
    <dgm:cxn modelId="{482FF3F8-C3EF-A54E-8BB6-2F8C02CDF675}" srcId="{FBA20085-EE6B-A743-BB28-9E357A62C9FC}" destId="{C86EA061-B681-CD46-9980-DB2A3F14053D}" srcOrd="0" destOrd="0" parTransId="{76F8502E-039B-1645-96C2-6394307DCDBA}" sibTransId="{26554890-024D-5C4D-9283-CE93179EB1C6}"/>
    <dgm:cxn modelId="{6DCEDF03-11E2-E74B-8A30-B492D1BC5CF2}" srcId="{DC21DF00-F3D8-B546-AF70-E4BB0DF25324}" destId="{8FC1E551-D2CA-D848-89BF-CBFBE05A3F58}" srcOrd="1" destOrd="0" parTransId="{0AC01885-A9D2-8249-9EB9-C43F06FB1159}" sibTransId="{178322D7-1F8F-F04D-B4E3-07CCF4F3E722}"/>
    <dgm:cxn modelId="{B6B91789-3DE4-554E-8F36-5D849D03DDD2}" srcId="{8FC1E551-D2CA-D848-89BF-CBFBE05A3F58}" destId="{02D9FF17-0F6B-8249-B979-BB3E1411B9DC}" srcOrd="1" destOrd="0" parTransId="{68A9AF58-38E0-B842-A5B9-29D0B304CC92}" sibTransId="{E78BD8DE-4A64-5843-B60B-0CAB62B88C99}"/>
    <dgm:cxn modelId="{FE6333DB-434A-2A44-B3C1-86C2F6D84594}" type="presOf" srcId="{C86EA061-B681-CD46-9980-DB2A3F14053D}" destId="{BDAACC39-77CC-F346-AAE1-3FB60CB3E9C8}" srcOrd="0" destOrd="0" presId="urn:microsoft.com/office/officeart/2005/8/layout/hierarchy1"/>
    <dgm:cxn modelId="{EC035AFA-A563-0343-9253-BD2506A77099}" type="presOf" srcId="{8FC1E551-D2CA-D848-89BF-CBFBE05A3F58}" destId="{8DCC62DE-0460-B143-AA36-F7AB900D38E4}" srcOrd="0" destOrd="0" presId="urn:microsoft.com/office/officeart/2005/8/layout/hierarchy1"/>
    <dgm:cxn modelId="{57B27DBB-4947-2A4F-BA13-FE9771EA110F}" type="presOf" srcId="{1C237E33-D407-2842-A080-3C4B57ECA7D5}" destId="{3B87E391-F805-4949-832B-A7B7E5CB90EE}" srcOrd="0" destOrd="0" presId="urn:microsoft.com/office/officeart/2005/8/layout/hierarchy1"/>
    <dgm:cxn modelId="{6D30F042-1A0D-DB41-9262-94596619ED24}" type="presOf" srcId="{FBA20085-EE6B-A743-BB28-9E357A62C9FC}" destId="{151F786E-11A2-7A47-9F28-73DD641EA138}" srcOrd="0" destOrd="0" presId="urn:microsoft.com/office/officeart/2005/8/layout/hierarchy1"/>
    <dgm:cxn modelId="{D5C5C4DB-6BBA-6B48-872F-AAE4D0FF9300}" srcId="{8FC1E551-D2CA-D848-89BF-CBFBE05A3F58}" destId="{0E7A400B-952C-4E49-9FBA-C49545D61AC4}" srcOrd="0" destOrd="0" parTransId="{1C237E33-D407-2842-A080-3C4B57ECA7D5}" sibTransId="{8A8039FA-4790-5549-97F3-EC413E2D29D6}"/>
    <dgm:cxn modelId="{BCD8F0D1-0502-634C-B41F-805DF549F337}" srcId="{FBA20085-EE6B-A743-BB28-9E357A62C9FC}" destId="{E60EFED6-08B2-134B-B4C3-10FF2BC71464}" srcOrd="1" destOrd="0" parTransId="{4BDE0FB8-3E73-2946-B929-149633265E5C}" sibTransId="{FFDCDE79-8787-CE45-9877-48A83A01C46E}"/>
    <dgm:cxn modelId="{71E0E780-8D8E-8743-8638-C8671A3CC66C}" srcId="{C86EA061-B681-CD46-9980-DB2A3F14053D}" destId="{F90A8994-3C5E-1B4E-80CF-83F97B17164F}" srcOrd="0" destOrd="0" parTransId="{5AE39E96-13B8-7C4E-9DB4-B1CB6B22FA27}" sibTransId="{6D968F6D-F190-9A45-850A-8F6DB70027FF}"/>
    <dgm:cxn modelId="{003B6395-D2D8-384E-821F-EC3995A584E0}" type="presOf" srcId="{F90A8994-3C5E-1B4E-80CF-83F97B17164F}" destId="{EEF1694F-846A-684B-9740-8CC40517B9C7}" srcOrd="0" destOrd="0" presId="urn:microsoft.com/office/officeart/2005/8/layout/hierarchy1"/>
    <dgm:cxn modelId="{B3AC1A3F-32BC-BA48-9268-7F95154496CA}" type="presOf" srcId="{5AE39E96-13B8-7C4E-9DB4-B1CB6B22FA27}" destId="{81A53498-1D17-6342-B219-0068914107F9}" srcOrd="0" destOrd="0" presId="urn:microsoft.com/office/officeart/2005/8/layout/hierarchy1"/>
    <dgm:cxn modelId="{83F87F8F-DCA3-0F46-A50E-0EB13068F753}" srcId="{02D9FF17-0F6B-8249-B979-BB3E1411B9DC}" destId="{DCAAF976-F10F-B841-AEB3-9090BD06C0AC}" srcOrd="0" destOrd="0" parTransId="{3EB6877B-B175-C149-8D86-768D9DDA4F10}" sibTransId="{66E9A852-9262-C34E-9C20-1210CECB405C}"/>
    <dgm:cxn modelId="{901273C2-C415-2342-8316-074F5C59830B}" type="presOf" srcId="{3EB6877B-B175-C149-8D86-768D9DDA4F10}" destId="{8A0AD3A1-0823-994F-9EF8-3876B3EE6735}" srcOrd="0" destOrd="0" presId="urn:microsoft.com/office/officeart/2005/8/layout/hierarchy1"/>
    <dgm:cxn modelId="{167C0472-832D-D14D-865C-A694B77DAD24}" srcId="{DC21DF00-F3D8-B546-AF70-E4BB0DF25324}" destId="{FBA20085-EE6B-A743-BB28-9E357A62C9FC}" srcOrd="0" destOrd="0" parTransId="{567F86C6-F102-2B4F-9F98-8C70AED7FAF6}" sibTransId="{EB8C40B0-6E44-8347-B4E0-3196C0C757E0}"/>
    <dgm:cxn modelId="{6D571388-5B1F-9142-BEC2-DC3D91B46DFC}" srcId="{C86EA061-B681-CD46-9980-DB2A3F14053D}" destId="{504DBE72-1C4E-C545-B232-7F1FD131A9BF}" srcOrd="1" destOrd="0" parTransId="{48C1B460-7996-A546-A3EB-1BF82A4C69D8}" sibTransId="{0009282F-ED20-294D-8C0C-76A60BA206AC}"/>
    <dgm:cxn modelId="{B240C96A-A5F5-5044-8666-878113F7C401}" type="presOf" srcId="{DCAAF976-F10F-B841-AEB3-9090BD06C0AC}" destId="{A3094E08-D50A-AA4F-BD22-2F216B6916C1}" srcOrd="0" destOrd="0" presId="urn:microsoft.com/office/officeart/2005/8/layout/hierarchy1"/>
    <dgm:cxn modelId="{C671CFA7-9A07-C649-B138-BC51347FC21A}" type="presOf" srcId="{504DBE72-1C4E-C545-B232-7F1FD131A9BF}" destId="{9B08A427-CD46-9440-846F-1918E9B7CF96}" srcOrd="0" destOrd="0" presId="urn:microsoft.com/office/officeart/2005/8/layout/hierarchy1"/>
    <dgm:cxn modelId="{5210386C-C7B0-6942-AD30-E4D8C25EED8B}" type="presOf" srcId="{0E7A400B-952C-4E49-9FBA-C49545D61AC4}" destId="{BADD749C-4F3B-A940-848F-3D7305543B91}" srcOrd="0" destOrd="0" presId="urn:microsoft.com/office/officeart/2005/8/layout/hierarchy1"/>
    <dgm:cxn modelId="{B2576DD5-ABA5-0842-BEDC-286F24C06357}" type="presOf" srcId="{68A9AF58-38E0-B842-A5B9-29D0B304CC92}" destId="{061B8111-3238-8E4D-881B-CAEE75DF0424}" srcOrd="0" destOrd="0" presId="urn:microsoft.com/office/officeart/2005/8/layout/hierarchy1"/>
    <dgm:cxn modelId="{19BE0938-C181-6D41-994E-0507E931B642}" type="presOf" srcId="{4BDE0FB8-3E73-2946-B929-149633265E5C}" destId="{6E9E43C9-5A9D-944B-A53D-6CBEEA9D2BB5}" srcOrd="0" destOrd="0" presId="urn:microsoft.com/office/officeart/2005/8/layout/hierarchy1"/>
    <dgm:cxn modelId="{601AE9A9-C824-E944-87C5-420717D5E8AD}" srcId="{02D9FF17-0F6B-8249-B979-BB3E1411B9DC}" destId="{433F4437-764C-0A4F-B1CE-C41CCA1C81CD}" srcOrd="1" destOrd="0" parTransId="{F05D19FE-780D-A94B-8E84-B94E371910B0}" sibTransId="{07191C0E-7E56-D340-AA7D-565885193050}"/>
    <dgm:cxn modelId="{D5688647-8BB0-4F41-8E13-A1D08481178A}" type="presParOf" srcId="{388A00E6-D75C-EF44-8071-95B15A1E299D}" destId="{C47AA2E7-FAE8-CE44-B0A3-D432D05C50BF}" srcOrd="0" destOrd="0" presId="urn:microsoft.com/office/officeart/2005/8/layout/hierarchy1"/>
    <dgm:cxn modelId="{8153465E-7B2F-2C42-9045-1CECABAE1162}" type="presParOf" srcId="{C47AA2E7-FAE8-CE44-B0A3-D432D05C50BF}" destId="{2A6E4233-0410-4E4D-9102-16AD983F410A}" srcOrd="0" destOrd="0" presId="urn:microsoft.com/office/officeart/2005/8/layout/hierarchy1"/>
    <dgm:cxn modelId="{229AB97B-F8C1-444E-9652-C526410537D6}" type="presParOf" srcId="{2A6E4233-0410-4E4D-9102-16AD983F410A}" destId="{5C0C97BC-F6FE-F14C-88AC-DD116B7B6B40}" srcOrd="0" destOrd="0" presId="urn:microsoft.com/office/officeart/2005/8/layout/hierarchy1"/>
    <dgm:cxn modelId="{3319BC78-B86F-0043-B91D-959B92D5D546}" type="presParOf" srcId="{2A6E4233-0410-4E4D-9102-16AD983F410A}" destId="{B5340C8E-0828-E54F-B385-237412830CCE}" srcOrd="1" destOrd="0" presId="urn:microsoft.com/office/officeart/2005/8/layout/hierarchy1"/>
    <dgm:cxn modelId="{9B93CC97-1AE0-AD49-986D-1BD7778C5773}" type="presParOf" srcId="{C47AA2E7-FAE8-CE44-B0A3-D432D05C50BF}" destId="{C25BE63E-D3A4-6F49-850F-A3C8038C925D}" srcOrd="1" destOrd="0" presId="urn:microsoft.com/office/officeart/2005/8/layout/hierarchy1"/>
    <dgm:cxn modelId="{5F753032-AAAB-6542-B8A8-7E6C8617619D}" type="presParOf" srcId="{C25BE63E-D3A4-6F49-850F-A3C8038C925D}" destId="{77EF0EED-4A16-FC40-9776-64C623768D6F}" srcOrd="0" destOrd="0" presId="urn:microsoft.com/office/officeart/2005/8/layout/hierarchy1"/>
    <dgm:cxn modelId="{C9DEA159-D3BC-AF4A-9123-CB9A5D019E42}" type="presParOf" srcId="{C25BE63E-D3A4-6F49-850F-A3C8038C925D}" destId="{B36C283F-0496-EF4F-A9CC-65F0A213D0EB}" srcOrd="1" destOrd="0" presId="urn:microsoft.com/office/officeart/2005/8/layout/hierarchy1"/>
    <dgm:cxn modelId="{2756AFFA-C15C-A441-9491-F6BDF61295DC}" type="presParOf" srcId="{B36C283F-0496-EF4F-A9CC-65F0A213D0EB}" destId="{D2266FA7-880E-DD44-9D59-FADAAF9FC1AD}" srcOrd="0" destOrd="0" presId="urn:microsoft.com/office/officeart/2005/8/layout/hierarchy1"/>
    <dgm:cxn modelId="{C9554B80-9F5B-8A4A-9B2A-24856653008B}" type="presParOf" srcId="{D2266FA7-880E-DD44-9D59-FADAAF9FC1AD}" destId="{6CAF0EF6-E200-8149-B1FA-0B9912ABD599}" srcOrd="0" destOrd="0" presId="urn:microsoft.com/office/officeart/2005/8/layout/hierarchy1"/>
    <dgm:cxn modelId="{650BDC5E-AC81-A948-B42F-8797EC48757D}" type="presParOf" srcId="{D2266FA7-880E-DD44-9D59-FADAAF9FC1AD}" destId="{151F786E-11A2-7A47-9F28-73DD641EA138}" srcOrd="1" destOrd="0" presId="urn:microsoft.com/office/officeart/2005/8/layout/hierarchy1"/>
    <dgm:cxn modelId="{AAE5D8C5-B274-D044-A713-F42265B0F3A6}" type="presParOf" srcId="{B36C283F-0496-EF4F-A9CC-65F0A213D0EB}" destId="{3E2B1AAE-3D07-4A42-BAF5-393400DEEAC1}" srcOrd="1" destOrd="0" presId="urn:microsoft.com/office/officeart/2005/8/layout/hierarchy1"/>
    <dgm:cxn modelId="{8FD01853-CB8C-3F41-A1CB-FE763D5F277D}" type="presParOf" srcId="{3E2B1AAE-3D07-4A42-BAF5-393400DEEAC1}" destId="{56391672-3DA1-CF4E-8F0B-4B7FC2CC33D9}" srcOrd="0" destOrd="0" presId="urn:microsoft.com/office/officeart/2005/8/layout/hierarchy1"/>
    <dgm:cxn modelId="{58B2EAF7-242F-C246-AA4C-47E827818D15}" type="presParOf" srcId="{3E2B1AAE-3D07-4A42-BAF5-393400DEEAC1}" destId="{5D413BAB-F5E6-1245-A357-974271A9231C}" srcOrd="1" destOrd="0" presId="urn:microsoft.com/office/officeart/2005/8/layout/hierarchy1"/>
    <dgm:cxn modelId="{517A0EAF-7074-9848-AEC2-4D8DEB8A9AA1}" type="presParOf" srcId="{5D413BAB-F5E6-1245-A357-974271A9231C}" destId="{058B56A5-5F70-8047-9C92-87B9D12572A5}" srcOrd="0" destOrd="0" presId="urn:microsoft.com/office/officeart/2005/8/layout/hierarchy1"/>
    <dgm:cxn modelId="{E58B944B-335C-9A44-BC4B-DF95799D5D5E}" type="presParOf" srcId="{058B56A5-5F70-8047-9C92-87B9D12572A5}" destId="{2977EB3E-1B9E-6143-A134-46A5E3021D4B}" srcOrd="0" destOrd="0" presId="urn:microsoft.com/office/officeart/2005/8/layout/hierarchy1"/>
    <dgm:cxn modelId="{61840AFA-FF82-1C43-BC8C-C128F171D439}" type="presParOf" srcId="{058B56A5-5F70-8047-9C92-87B9D12572A5}" destId="{BDAACC39-77CC-F346-AAE1-3FB60CB3E9C8}" srcOrd="1" destOrd="0" presId="urn:microsoft.com/office/officeart/2005/8/layout/hierarchy1"/>
    <dgm:cxn modelId="{D9DEE6B6-9FAD-DA45-88C1-965EDCC3DE62}" type="presParOf" srcId="{5D413BAB-F5E6-1245-A357-974271A9231C}" destId="{19E78EF2-228E-1D4C-8C2C-FB8C601B656A}" srcOrd="1" destOrd="0" presId="urn:microsoft.com/office/officeart/2005/8/layout/hierarchy1"/>
    <dgm:cxn modelId="{46C44838-B943-2F41-9CB8-DBDCEF43783B}" type="presParOf" srcId="{19E78EF2-228E-1D4C-8C2C-FB8C601B656A}" destId="{81A53498-1D17-6342-B219-0068914107F9}" srcOrd="0" destOrd="0" presId="urn:microsoft.com/office/officeart/2005/8/layout/hierarchy1"/>
    <dgm:cxn modelId="{C0C6D235-6975-8A4E-8B28-6214DC28C6EF}" type="presParOf" srcId="{19E78EF2-228E-1D4C-8C2C-FB8C601B656A}" destId="{9265A1DB-90C6-6947-91A2-4B2E8811E465}" srcOrd="1" destOrd="0" presId="urn:microsoft.com/office/officeart/2005/8/layout/hierarchy1"/>
    <dgm:cxn modelId="{D429AD1F-17D4-8A4A-9E14-6693DD013794}" type="presParOf" srcId="{9265A1DB-90C6-6947-91A2-4B2E8811E465}" destId="{7D2C4723-B0F2-D144-9134-AC6EC9DF0632}" srcOrd="0" destOrd="0" presId="urn:microsoft.com/office/officeart/2005/8/layout/hierarchy1"/>
    <dgm:cxn modelId="{7A0D17A0-13D6-334A-A7B2-57C8E10E5415}" type="presParOf" srcId="{7D2C4723-B0F2-D144-9134-AC6EC9DF0632}" destId="{88F771BB-DB20-1A46-BA23-2299A57375C6}" srcOrd="0" destOrd="0" presId="urn:microsoft.com/office/officeart/2005/8/layout/hierarchy1"/>
    <dgm:cxn modelId="{66110AA3-A241-DF49-AF33-5A957798C9A7}" type="presParOf" srcId="{7D2C4723-B0F2-D144-9134-AC6EC9DF0632}" destId="{EEF1694F-846A-684B-9740-8CC40517B9C7}" srcOrd="1" destOrd="0" presId="urn:microsoft.com/office/officeart/2005/8/layout/hierarchy1"/>
    <dgm:cxn modelId="{A6A39B6B-0F9A-A844-86FD-6ADA9B35C467}" type="presParOf" srcId="{9265A1DB-90C6-6947-91A2-4B2E8811E465}" destId="{0E90214A-DB48-BB46-8BBC-4FFCA926DD5F}" srcOrd="1" destOrd="0" presId="urn:microsoft.com/office/officeart/2005/8/layout/hierarchy1"/>
    <dgm:cxn modelId="{041918C2-ACE3-0B4B-8555-F39A0C778688}" type="presParOf" srcId="{19E78EF2-228E-1D4C-8C2C-FB8C601B656A}" destId="{E3833FAB-4F96-6041-8259-225A9BE0EF33}" srcOrd="2" destOrd="0" presId="urn:microsoft.com/office/officeart/2005/8/layout/hierarchy1"/>
    <dgm:cxn modelId="{37837E58-4152-9643-903D-BF834259A01F}" type="presParOf" srcId="{19E78EF2-228E-1D4C-8C2C-FB8C601B656A}" destId="{46B46E82-56CD-064F-958F-500B017B0FED}" srcOrd="3" destOrd="0" presId="urn:microsoft.com/office/officeart/2005/8/layout/hierarchy1"/>
    <dgm:cxn modelId="{082D2B5B-826B-6647-9ACD-FD6EF047E4BB}" type="presParOf" srcId="{46B46E82-56CD-064F-958F-500B017B0FED}" destId="{79FDF809-5333-C14F-A6AD-65E8AB07E6CD}" srcOrd="0" destOrd="0" presId="urn:microsoft.com/office/officeart/2005/8/layout/hierarchy1"/>
    <dgm:cxn modelId="{4DB8D305-2300-9A44-A621-3782EBE957E1}" type="presParOf" srcId="{79FDF809-5333-C14F-A6AD-65E8AB07E6CD}" destId="{8EF2ECA2-181C-B048-A814-5DA201F042DB}" srcOrd="0" destOrd="0" presId="urn:microsoft.com/office/officeart/2005/8/layout/hierarchy1"/>
    <dgm:cxn modelId="{FA349E2F-98D0-FE48-A44A-3C7209F2B688}" type="presParOf" srcId="{79FDF809-5333-C14F-A6AD-65E8AB07E6CD}" destId="{9B08A427-CD46-9440-846F-1918E9B7CF96}" srcOrd="1" destOrd="0" presId="urn:microsoft.com/office/officeart/2005/8/layout/hierarchy1"/>
    <dgm:cxn modelId="{D6623C79-E489-F24D-93D6-64BDA141006F}" type="presParOf" srcId="{46B46E82-56CD-064F-958F-500B017B0FED}" destId="{CBA8211F-2E36-B74C-B2D9-159D5C8FF4BE}" srcOrd="1" destOrd="0" presId="urn:microsoft.com/office/officeart/2005/8/layout/hierarchy1"/>
    <dgm:cxn modelId="{185215FE-E32E-7148-AD2B-40FC1C4462E6}" type="presParOf" srcId="{3E2B1AAE-3D07-4A42-BAF5-393400DEEAC1}" destId="{6E9E43C9-5A9D-944B-A53D-6CBEEA9D2BB5}" srcOrd="2" destOrd="0" presId="urn:microsoft.com/office/officeart/2005/8/layout/hierarchy1"/>
    <dgm:cxn modelId="{A21F20AD-3A5F-0B44-AAC6-217C93DA8C33}" type="presParOf" srcId="{3E2B1AAE-3D07-4A42-BAF5-393400DEEAC1}" destId="{1131EB18-43CC-C344-8DCE-8AE90003C4CD}" srcOrd="3" destOrd="0" presId="urn:microsoft.com/office/officeart/2005/8/layout/hierarchy1"/>
    <dgm:cxn modelId="{2315CFE2-68FC-9C4B-919E-8962D0FCC834}" type="presParOf" srcId="{1131EB18-43CC-C344-8DCE-8AE90003C4CD}" destId="{CAC050C4-6871-EA4A-9994-A9E04356C58C}" srcOrd="0" destOrd="0" presId="urn:microsoft.com/office/officeart/2005/8/layout/hierarchy1"/>
    <dgm:cxn modelId="{BBC52231-2C27-AF4D-824A-D80F921CE344}" type="presParOf" srcId="{CAC050C4-6871-EA4A-9994-A9E04356C58C}" destId="{407E1C9E-BF85-2445-9DF4-2DBF91612BBB}" srcOrd="0" destOrd="0" presId="urn:microsoft.com/office/officeart/2005/8/layout/hierarchy1"/>
    <dgm:cxn modelId="{71F38324-04D2-6A49-B8B9-76CC2B466652}" type="presParOf" srcId="{CAC050C4-6871-EA4A-9994-A9E04356C58C}" destId="{F8BD7ACD-8B81-A648-9B13-CD432BC805D1}" srcOrd="1" destOrd="0" presId="urn:microsoft.com/office/officeart/2005/8/layout/hierarchy1"/>
    <dgm:cxn modelId="{DB044056-2EB1-5D4F-AD4D-8F6346764E97}" type="presParOf" srcId="{1131EB18-43CC-C344-8DCE-8AE90003C4CD}" destId="{679E0D6D-DDC8-9F47-B33D-604BADE064EC}" srcOrd="1" destOrd="0" presId="urn:microsoft.com/office/officeart/2005/8/layout/hierarchy1"/>
    <dgm:cxn modelId="{FF6904EF-FB7C-7044-B800-C1ED8BFE23DE}" type="presParOf" srcId="{C25BE63E-D3A4-6F49-850F-A3C8038C925D}" destId="{4563981A-501D-194C-9277-5A7B896CACC5}" srcOrd="2" destOrd="0" presId="urn:microsoft.com/office/officeart/2005/8/layout/hierarchy1"/>
    <dgm:cxn modelId="{7780C3F1-4345-4E40-B70A-D4ABF079F686}" type="presParOf" srcId="{C25BE63E-D3A4-6F49-850F-A3C8038C925D}" destId="{7ACA7655-A491-FD4A-9822-CF4C4E9CF6D0}" srcOrd="3" destOrd="0" presId="urn:microsoft.com/office/officeart/2005/8/layout/hierarchy1"/>
    <dgm:cxn modelId="{95771804-22D9-8E4B-A25B-8A062A2C3E71}" type="presParOf" srcId="{7ACA7655-A491-FD4A-9822-CF4C4E9CF6D0}" destId="{B88296C0-FA42-6E4C-A0BA-1F4A72A34F20}" srcOrd="0" destOrd="0" presId="urn:microsoft.com/office/officeart/2005/8/layout/hierarchy1"/>
    <dgm:cxn modelId="{D3B62368-02AF-904C-ADC4-C701370335FD}" type="presParOf" srcId="{B88296C0-FA42-6E4C-A0BA-1F4A72A34F20}" destId="{2C9EFA77-D5CB-9C41-9819-0D493C4C9F9F}" srcOrd="0" destOrd="0" presId="urn:microsoft.com/office/officeart/2005/8/layout/hierarchy1"/>
    <dgm:cxn modelId="{EA25A6FD-8686-F74D-BCE2-5175717400C8}" type="presParOf" srcId="{B88296C0-FA42-6E4C-A0BA-1F4A72A34F20}" destId="{8DCC62DE-0460-B143-AA36-F7AB900D38E4}" srcOrd="1" destOrd="0" presId="urn:microsoft.com/office/officeart/2005/8/layout/hierarchy1"/>
    <dgm:cxn modelId="{DC888E5E-B262-7343-960B-97F479892B07}" type="presParOf" srcId="{7ACA7655-A491-FD4A-9822-CF4C4E9CF6D0}" destId="{B8CD4155-32C5-1447-8FC3-77BFA9707C42}" srcOrd="1" destOrd="0" presId="urn:microsoft.com/office/officeart/2005/8/layout/hierarchy1"/>
    <dgm:cxn modelId="{6A3D0461-1483-9C46-8987-0A702B52CE37}" type="presParOf" srcId="{B8CD4155-32C5-1447-8FC3-77BFA9707C42}" destId="{3B87E391-F805-4949-832B-A7B7E5CB90EE}" srcOrd="0" destOrd="0" presId="urn:microsoft.com/office/officeart/2005/8/layout/hierarchy1"/>
    <dgm:cxn modelId="{3CE793B2-0288-C34C-9E62-6DD9AE1F4307}" type="presParOf" srcId="{B8CD4155-32C5-1447-8FC3-77BFA9707C42}" destId="{7E842C06-5F1A-FB4D-A75E-FDCE88381D7D}" srcOrd="1" destOrd="0" presId="urn:microsoft.com/office/officeart/2005/8/layout/hierarchy1"/>
    <dgm:cxn modelId="{B5118399-EB66-A548-ADDA-6526DB77F9F1}" type="presParOf" srcId="{7E842C06-5F1A-FB4D-A75E-FDCE88381D7D}" destId="{0A42AEC1-3002-BB41-9AE0-60E260AB5F6A}" srcOrd="0" destOrd="0" presId="urn:microsoft.com/office/officeart/2005/8/layout/hierarchy1"/>
    <dgm:cxn modelId="{D9D0BB76-8B0D-3443-8D40-B1C0451AC0C4}" type="presParOf" srcId="{0A42AEC1-3002-BB41-9AE0-60E260AB5F6A}" destId="{05579035-F7F8-8C4F-AC56-44753310AEDF}" srcOrd="0" destOrd="0" presId="urn:microsoft.com/office/officeart/2005/8/layout/hierarchy1"/>
    <dgm:cxn modelId="{B73D0840-CD09-A540-A1A1-A8C7D2EAC438}" type="presParOf" srcId="{0A42AEC1-3002-BB41-9AE0-60E260AB5F6A}" destId="{BADD749C-4F3B-A940-848F-3D7305543B91}" srcOrd="1" destOrd="0" presId="urn:microsoft.com/office/officeart/2005/8/layout/hierarchy1"/>
    <dgm:cxn modelId="{60C2654A-624C-0546-B5A9-1FF34CF7E002}" type="presParOf" srcId="{7E842C06-5F1A-FB4D-A75E-FDCE88381D7D}" destId="{2E70381F-66A4-E14D-8E83-02DFE6D11371}" srcOrd="1" destOrd="0" presId="urn:microsoft.com/office/officeart/2005/8/layout/hierarchy1"/>
    <dgm:cxn modelId="{0E3A5B47-CF8A-ED4A-8D89-20446E5ACD8F}" type="presParOf" srcId="{B8CD4155-32C5-1447-8FC3-77BFA9707C42}" destId="{061B8111-3238-8E4D-881B-CAEE75DF0424}" srcOrd="2" destOrd="0" presId="urn:microsoft.com/office/officeart/2005/8/layout/hierarchy1"/>
    <dgm:cxn modelId="{1A9C190E-CD52-1B47-84C4-56007A63BAA6}" type="presParOf" srcId="{B8CD4155-32C5-1447-8FC3-77BFA9707C42}" destId="{FD7D8182-EAE8-E44C-8637-26DA0257F0DB}" srcOrd="3" destOrd="0" presId="urn:microsoft.com/office/officeart/2005/8/layout/hierarchy1"/>
    <dgm:cxn modelId="{D7FED3C1-C7C8-5240-8266-14B0FE240164}" type="presParOf" srcId="{FD7D8182-EAE8-E44C-8637-26DA0257F0DB}" destId="{25A2E202-4CFD-2847-AD76-C2AF238E6474}" srcOrd="0" destOrd="0" presId="urn:microsoft.com/office/officeart/2005/8/layout/hierarchy1"/>
    <dgm:cxn modelId="{34EC2187-6B37-FC47-8B17-52909536AC2E}" type="presParOf" srcId="{25A2E202-4CFD-2847-AD76-C2AF238E6474}" destId="{49AA4346-3ED7-5A47-944F-37F8C4AB0873}" srcOrd="0" destOrd="0" presId="urn:microsoft.com/office/officeart/2005/8/layout/hierarchy1"/>
    <dgm:cxn modelId="{2751D30C-998B-404E-8F61-9D917CF8B331}" type="presParOf" srcId="{25A2E202-4CFD-2847-AD76-C2AF238E6474}" destId="{448474F3-B739-1D40-ABF3-D13582A4B238}" srcOrd="1" destOrd="0" presId="urn:microsoft.com/office/officeart/2005/8/layout/hierarchy1"/>
    <dgm:cxn modelId="{CE9B56A6-A53F-CC48-A3E7-E2E4C32363CA}" type="presParOf" srcId="{FD7D8182-EAE8-E44C-8637-26DA0257F0DB}" destId="{CCF44FE8-78B3-C345-98AF-2E249202E42C}" srcOrd="1" destOrd="0" presId="urn:microsoft.com/office/officeart/2005/8/layout/hierarchy1"/>
    <dgm:cxn modelId="{C06EBE2B-EA86-614F-9A9D-7738556A413B}" type="presParOf" srcId="{CCF44FE8-78B3-C345-98AF-2E249202E42C}" destId="{8A0AD3A1-0823-994F-9EF8-3876B3EE6735}" srcOrd="0" destOrd="0" presId="urn:microsoft.com/office/officeart/2005/8/layout/hierarchy1"/>
    <dgm:cxn modelId="{CC214DD7-8D8F-A744-B530-CAA32F990206}" type="presParOf" srcId="{CCF44FE8-78B3-C345-98AF-2E249202E42C}" destId="{A5474B23-D760-8949-98D0-58587EF3B446}" srcOrd="1" destOrd="0" presId="urn:microsoft.com/office/officeart/2005/8/layout/hierarchy1"/>
    <dgm:cxn modelId="{1D47F2D8-1247-CB4E-9F38-BD4DEB44D6BC}" type="presParOf" srcId="{A5474B23-D760-8949-98D0-58587EF3B446}" destId="{F64CC546-C2A6-2F43-9EDC-93518526E103}" srcOrd="0" destOrd="0" presId="urn:microsoft.com/office/officeart/2005/8/layout/hierarchy1"/>
    <dgm:cxn modelId="{55EEFD2C-AC82-804B-8BAE-27BE3AE6BF22}" type="presParOf" srcId="{F64CC546-C2A6-2F43-9EDC-93518526E103}" destId="{0C42B83F-1FEA-A34A-8872-64B2D4D47E7E}" srcOrd="0" destOrd="0" presId="urn:microsoft.com/office/officeart/2005/8/layout/hierarchy1"/>
    <dgm:cxn modelId="{213209FD-CAAC-A44F-A7C3-E151D64203EF}" type="presParOf" srcId="{F64CC546-C2A6-2F43-9EDC-93518526E103}" destId="{A3094E08-D50A-AA4F-BD22-2F216B6916C1}" srcOrd="1" destOrd="0" presId="urn:microsoft.com/office/officeart/2005/8/layout/hierarchy1"/>
    <dgm:cxn modelId="{157DEA56-0A6E-384D-86FF-483C9A4E6245}" type="presParOf" srcId="{A5474B23-D760-8949-98D0-58587EF3B446}" destId="{2010C219-8A01-704D-8FC2-E2B243A9F84A}" srcOrd="1" destOrd="0" presId="urn:microsoft.com/office/officeart/2005/8/layout/hierarchy1"/>
    <dgm:cxn modelId="{55726629-E56D-4046-ABB4-7EDEAFB43BD4}" type="presParOf" srcId="{CCF44FE8-78B3-C345-98AF-2E249202E42C}" destId="{08ABC61D-FBE7-E44D-9721-8B771E93F31E}" srcOrd="2" destOrd="0" presId="urn:microsoft.com/office/officeart/2005/8/layout/hierarchy1"/>
    <dgm:cxn modelId="{D65636F0-A43C-BE4D-AA97-D3E6197444CF}" type="presParOf" srcId="{CCF44FE8-78B3-C345-98AF-2E249202E42C}" destId="{BDCCA5C5-5489-DE43-A140-A0E24B86274A}" srcOrd="3" destOrd="0" presId="urn:microsoft.com/office/officeart/2005/8/layout/hierarchy1"/>
    <dgm:cxn modelId="{480FF5A2-41E7-E64E-BBEF-ED0820EF5B4F}" type="presParOf" srcId="{BDCCA5C5-5489-DE43-A140-A0E24B86274A}" destId="{935127BF-17D2-AB4E-A0B9-43A403517858}" srcOrd="0" destOrd="0" presId="urn:microsoft.com/office/officeart/2005/8/layout/hierarchy1"/>
    <dgm:cxn modelId="{47092F46-61A7-9C4C-B1AE-A1DA0F41AF1A}" type="presParOf" srcId="{935127BF-17D2-AB4E-A0B9-43A403517858}" destId="{5D6A51B6-CBB9-A24D-9D7C-5B189088793B}" srcOrd="0" destOrd="0" presId="urn:microsoft.com/office/officeart/2005/8/layout/hierarchy1"/>
    <dgm:cxn modelId="{D79A037D-05FD-B048-A191-A862CDB4B1BC}" type="presParOf" srcId="{935127BF-17D2-AB4E-A0B9-43A403517858}" destId="{95C04E5F-8A31-8D42-801A-418304C4DCD3}" srcOrd="1" destOrd="0" presId="urn:microsoft.com/office/officeart/2005/8/layout/hierarchy1"/>
    <dgm:cxn modelId="{4DDC6CE2-37B0-3F45-8D55-0EE3C7AA93BA}" type="presParOf" srcId="{BDCCA5C5-5489-DE43-A140-A0E24B86274A}" destId="{8B29C29D-1B6A-B24D-B33F-DF7106EDB9C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BC61D-FBE7-E44D-9721-8B771E93F31E}">
      <dsp:nvSpPr>
        <dsp:cNvPr id="0" name=""/>
        <dsp:cNvSpPr/>
      </dsp:nvSpPr>
      <dsp:spPr>
        <a:xfrm>
          <a:off x="7160534" y="4392056"/>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AD3A1-0823-994F-9EF8-3876B3EE6735}">
      <dsp:nvSpPr>
        <dsp:cNvPr id="0" name=""/>
        <dsp:cNvSpPr/>
      </dsp:nvSpPr>
      <dsp:spPr>
        <a:xfrm>
          <a:off x="6245045" y="4392056"/>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1B8111-3238-8E4D-881B-CAEE75DF0424}">
      <dsp:nvSpPr>
        <dsp:cNvPr id="0" name=""/>
        <dsp:cNvSpPr/>
      </dsp:nvSpPr>
      <dsp:spPr>
        <a:xfrm>
          <a:off x="6245045" y="3005090"/>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87E391-F805-4949-832B-A7B7E5CB90EE}">
      <dsp:nvSpPr>
        <dsp:cNvPr id="0" name=""/>
        <dsp:cNvSpPr/>
      </dsp:nvSpPr>
      <dsp:spPr>
        <a:xfrm>
          <a:off x="5329556" y="3005090"/>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63981A-501D-194C-9277-5A7B896CACC5}">
      <dsp:nvSpPr>
        <dsp:cNvPr id="0" name=""/>
        <dsp:cNvSpPr/>
      </dsp:nvSpPr>
      <dsp:spPr>
        <a:xfrm>
          <a:off x="4414067" y="1618124"/>
          <a:ext cx="1830978" cy="435689"/>
        </a:xfrm>
        <a:custGeom>
          <a:avLst/>
          <a:gdLst/>
          <a:ahLst/>
          <a:cxnLst/>
          <a:rect l="0" t="0" r="0" b="0"/>
          <a:pathLst>
            <a:path>
              <a:moveTo>
                <a:pt x="0" y="0"/>
              </a:moveTo>
              <a:lnTo>
                <a:pt x="0" y="296909"/>
              </a:lnTo>
              <a:lnTo>
                <a:pt x="1830978" y="296909"/>
              </a:lnTo>
              <a:lnTo>
                <a:pt x="1830978" y="435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E43C9-5A9D-944B-A53D-6CBEEA9D2BB5}">
      <dsp:nvSpPr>
        <dsp:cNvPr id="0" name=""/>
        <dsp:cNvSpPr/>
      </dsp:nvSpPr>
      <dsp:spPr>
        <a:xfrm>
          <a:off x="2583089" y="3005090"/>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833FAB-4F96-6041-8259-225A9BE0EF33}">
      <dsp:nvSpPr>
        <dsp:cNvPr id="0" name=""/>
        <dsp:cNvSpPr/>
      </dsp:nvSpPr>
      <dsp:spPr>
        <a:xfrm>
          <a:off x="1667599" y="4392056"/>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53498-1D17-6342-B219-0068914107F9}">
      <dsp:nvSpPr>
        <dsp:cNvPr id="0" name=""/>
        <dsp:cNvSpPr/>
      </dsp:nvSpPr>
      <dsp:spPr>
        <a:xfrm>
          <a:off x="752110" y="4392056"/>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91672-3DA1-CF4E-8F0B-4B7FC2CC33D9}">
      <dsp:nvSpPr>
        <dsp:cNvPr id="0" name=""/>
        <dsp:cNvSpPr/>
      </dsp:nvSpPr>
      <dsp:spPr>
        <a:xfrm>
          <a:off x="1667599" y="3005090"/>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EF0EED-4A16-FC40-9776-64C623768D6F}">
      <dsp:nvSpPr>
        <dsp:cNvPr id="0" name=""/>
        <dsp:cNvSpPr/>
      </dsp:nvSpPr>
      <dsp:spPr>
        <a:xfrm>
          <a:off x="2583089" y="1618124"/>
          <a:ext cx="1830978" cy="435689"/>
        </a:xfrm>
        <a:custGeom>
          <a:avLst/>
          <a:gdLst/>
          <a:ahLst/>
          <a:cxnLst/>
          <a:rect l="0" t="0" r="0" b="0"/>
          <a:pathLst>
            <a:path>
              <a:moveTo>
                <a:pt x="1830978" y="0"/>
              </a:moveTo>
              <a:lnTo>
                <a:pt x="1830978" y="296909"/>
              </a:lnTo>
              <a:lnTo>
                <a:pt x="0" y="296909"/>
              </a:lnTo>
              <a:lnTo>
                <a:pt x="0" y="435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C97BC-F6FE-F14C-88AC-DD116B7B6B40}">
      <dsp:nvSpPr>
        <dsp:cNvPr id="0" name=""/>
        <dsp:cNvSpPr/>
      </dsp:nvSpPr>
      <dsp:spPr>
        <a:xfrm>
          <a:off x="3665030" y="666847"/>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5340C8E-0828-E54F-B385-237412830CCE}">
      <dsp:nvSpPr>
        <dsp:cNvPr id="0" name=""/>
        <dsp:cNvSpPr/>
      </dsp:nvSpPr>
      <dsp:spPr>
        <a:xfrm>
          <a:off x="3831483" y="824977"/>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there sufficient environmental monitoring data?</a:t>
          </a:r>
          <a:endParaRPr lang="en-US" sz="1200" kern="1200" dirty="0"/>
        </a:p>
      </dsp:txBody>
      <dsp:txXfrm>
        <a:off x="3859345" y="852839"/>
        <a:ext cx="1442349" cy="895552"/>
      </dsp:txXfrm>
    </dsp:sp>
    <dsp:sp modelId="{6CAF0EF6-E200-8149-B1FA-0B9912ABD599}">
      <dsp:nvSpPr>
        <dsp:cNvPr id="0" name=""/>
        <dsp:cNvSpPr/>
      </dsp:nvSpPr>
      <dsp:spPr>
        <a:xfrm>
          <a:off x="1834052" y="2053813"/>
          <a:ext cx="1498073" cy="9512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1F786E-11A2-7A47-9F28-73DD641EA138}">
      <dsp:nvSpPr>
        <dsp:cNvPr id="0" name=""/>
        <dsp:cNvSpPr/>
      </dsp:nvSpPr>
      <dsp:spPr>
        <a:xfrm>
          <a:off x="2000505" y="2211943"/>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there sufficient effects data?</a:t>
          </a:r>
          <a:endParaRPr lang="en-US" sz="1200" kern="1200" dirty="0"/>
        </a:p>
      </dsp:txBody>
      <dsp:txXfrm>
        <a:off x="2028367" y="2239805"/>
        <a:ext cx="1442349" cy="895552"/>
      </dsp:txXfrm>
    </dsp:sp>
    <dsp:sp modelId="{2977EB3E-1B9E-6143-A134-46A5E3021D4B}">
      <dsp:nvSpPr>
        <dsp:cNvPr id="0" name=""/>
        <dsp:cNvSpPr/>
      </dsp:nvSpPr>
      <dsp:spPr>
        <a:xfrm>
          <a:off x="918563"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AACC39-77CC-F346-AAE1-3FB60CB3E9C8}">
      <dsp:nvSpPr>
        <dsp:cNvPr id="0" name=""/>
        <dsp:cNvSpPr/>
      </dsp:nvSpPr>
      <dsp:spPr>
        <a:xfrm>
          <a:off x="1085015"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Does the environmental monitoring data suggest risk?</a:t>
          </a:r>
          <a:endParaRPr lang="en-US" sz="1200" kern="1200" dirty="0"/>
        </a:p>
      </dsp:txBody>
      <dsp:txXfrm>
        <a:off x="1112877" y="3626771"/>
        <a:ext cx="1442349" cy="895552"/>
      </dsp:txXfrm>
    </dsp:sp>
    <dsp:sp modelId="{88F771BB-DB20-1A46-BA23-2299A57375C6}">
      <dsp:nvSpPr>
        <dsp:cNvPr id="0" name=""/>
        <dsp:cNvSpPr/>
      </dsp:nvSpPr>
      <dsp:spPr>
        <a:xfrm>
          <a:off x="3074"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EF1694F-846A-684B-9740-8CC40517B9C7}">
      <dsp:nvSpPr>
        <dsp:cNvPr id="0" name=""/>
        <dsp:cNvSpPr/>
      </dsp:nvSpPr>
      <dsp:spPr>
        <a:xfrm>
          <a:off x="169526" y="4985875"/>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1</a:t>
          </a:r>
        </a:p>
        <a:p>
          <a:pPr lvl="0" algn="ctr" defTabSz="533400">
            <a:lnSpc>
              <a:spcPct val="90000"/>
            </a:lnSpc>
            <a:spcBef>
              <a:spcPct val="0"/>
            </a:spcBef>
            <a:spcAft>
              <a:spcPct val="35000"/>
            </a:spcAft>
          </a:pPr>
          <a:r>
            <a:rPr lang="en-US" sz="1200" kern="1200" dirty="0" smtClean="0"/>
            <a:t>Derivation of Water Quality Standards</a:t>
          </a:r>
        </a:p>
        <a:p>
          <a:pPr lvl="0" algn="ctr" defTabSz="533400">
            <a:lnSpc>
              <a:spcPct val="90000"/>
            </a:lnSpc>
            <a:spcBef>
              <a:spcPct val="0"/>
            </a:spcBef>
            <a:spcAft>
              <a:spcPct val="35000"/>
            </a:spcAft>
          </a:pPr>
          <a:r>
            <a:rPr lang="en-US" sz="1200" kern="1200" dirty="0" smtClean="0"/>
            <a:t>Inclusion in Monitoring Program</a:t>
          </a:r>
          <a:endParaRPr lang="en-US" sz="1200" kern="1200" dirty="0"/>
        </a:p>
      </dsp:txBody>
      <dsp:txXfrm>
        <a:off x="197388" y="5013737"/>
        <a:ext cx="1442349" cy="895552"/>
      </dsp:txXfrm>
    </dsp:sp>
    <dsp:sp modelId="{8EF2ECA2-181C-B048-A814-5DA201F042DB}">
      <dsp:nvSpPr>
        <dsp:cNvPr id="0" name=""/>
        <dsp:cNvSpPr/>
      </dsp:nvSpPr>
      <dsp:spPr>
        <a:xfrm>
          <a:off x="1834052"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08A427-CD46-9440-846F-1918E9B7CF96}">
      <dsp:nvSpPr>
        <dsp:cNvPr id="0" name=""/>
        <dsp:cNvSpPr/>
      </dsp:nvSpPr>
      <dsp:spPr>
        <a:xfrm>
          <a:off x="2000505" y="4985875"/>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6</a:t>
          </a:r>
        </a:p>
        <a:p>
          <a:pPr lvl="0" algn="ctr" defTabSz="533400">
            <a:lnSpc>
              <a:spcPct val="90000"/>
            </a:lnSpc>
            <a:spcBef>
              <a:spcPct val="0"/>
            </a:spcBef>
            <a:spcAft>
              <a:spcPct val="35000"/>
            </a:spcAft>
          </a:pPr>
          <a:r>
            <a:rPr lang="en-US" sz="1200" kern="1200" dirty="0" smtClean="0"/>
            <a:t>No Predicted Impacts</a:t>
          </a:r>
          <a:br>
            <a:rPr lang="en-US" sz="1200" kern="1200" dirty="0" smtClean="0"/>
          </a:br>
          <a:r>
            <a:rPr lang="en-US" sz="1200" kern="1200" dirty="0" smtClean="0"/>
            <a:t>Remove from Monitoring</a:t>
          </a:r>
          <a:endParaRPr lang="en-US" sz="1200" kern="1200" dirty="0"/>
        </a:p>
      </dsp:txBody>
      <dsp:txXfrm>
        <a:off x="2028367" y="5013737"/>
        <a:ext cx="1442349" cy="895552"/>
      </dsp:txXfrm>
    </dsp:sp>
    <dsp:sp modelId="{407E1C9E-BF85-2445-9DF4-2DBF91612BBB}">
      <dsp:nvSpPr>
        <dsp:cNvPr id="0" name=""/>
        <dsp:cNvSpPr/>
      </dsp:nvSpPr>
      <dsp:spPr>
        <a:xfrm>
          <a:off x="2749541"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8BD7ACD-8B81-A648-9B13-CD432BC805D1}">
      <dsp:nvSpPr>
        <dsp:cNvPr id="0" name=""/>
        <dsp:cNvSpPr/>
      </dsp:nvSpPr>
      <dsp:spPr>
        <a:xfrm>
          <a:off x="2915994"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3</a:t>
          </a:r>
        </a:p>
        <a:p>
          <a:pPr lvl="0" algn="ctr" defTabSz="533400">
            <a:lnSpc>
              <a:spcPct val="90000"/>
            </a:lnSpc>
            <a:spcBef>
              <a:spcPct val="0"/>
            </a:spcBef>
            <a:spcAft>
              <a:spcPct val="35000"/>
            </a:spcAft>
          </a:pPr>
          <a:r>
            <a:rPr lang="en-US" sz="1200" kern="1200" dirty="0" smtClean="0"/>
            <a:t>Perform a rigorous effect assessment</a:t>
          </a:r>
          <a:endParaRPr lang="en-US" sz="1200" kern="1200" dirty="0"/>
        </a:p>
      </dsp:txBody>
      <dsp:txXfrm>
        <a:off x="2943856" y="3626771"/>
        <a:ext cx="1442349" cy="895552"/>
      </dsp:txXfrm>
    </dsp:sp>
    <dsp:sp modelId="{2C9EFA77-D5CB-9C41-9819-0D493C4C9F9F}">
      <dsp:nvSpPr>
        <dsp:cNvPr id="0" name=""/>
        <dsp:cNvSpPr/>
      </dsp:nvSpPr>
      <dsp:spPr>
        <a:xfrm>
          <a:off x="5496008" y="2053813"/>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DCC62DE-0460-B143-AA36-F7AB900D38E4}">
      <dsp:nvSpPr>
        <dsp:cNvPr id="0" name=""/>
        <dsp:cNvSpPr/>
      </dsp:nvSpPr>
      <dsp:spPr>
        <a:xfrm>
          <a:off x="5662461" y="2211943"/>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Level of Quantification less than </a:t>
          </a:r>
          <a:br>
            <a:rPr lang="en-US" sz="1200" kern="1200" dirty="0" smtClean="0"/>
          </a:br>
          <a:r>
            <a:rPr lang="en-US" sz="1200" kern="1200" dirty="0" smtClean="0"/>
            <a:t>PNEC?</a:t>
          </a:r>
          <a:endParaRPr lang="en-US" sz="1200" kern="1200" dirty="0"/>
        </a:p>
      </dsp:txBody>
      <dsp:txXfrm>
        <a:off x="5690323" y="2239805"/>
        <a:ext cx="1442349" cy="895552"/>
      </dsp:txXfrm>
    </dsp:sp>
    <dsp:sp modelId="{05579035-F7F8-8C4F-AC56-44753310AEDF}">
      <dsp:nvSpPr>
        <dsp:cNvPr id="0" name=""/>
        <dsp:cNvSpPr/>
      </dsp:nvSpPr>
      <dsp:spPr>
        <a:xfrm>
          <a:off x="4580519"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ADD749C-4F3B-A940-848F-3D7305543B91}">
      <dsp:nvSpPr>
        <dsp:cNvPr id="0" name=""/>
        <dsp:cNvSpPr/>
      </dsp:nvSpPr>
      <dsp:spPr>
        <a:xfrm>
          <a:off x="4746972"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4</a:t>
          </a:r>
        </a:p>
        <a:p>
          <a:pPr lvl="0" algn="ctr" defTabSz="533400">
            <a:lnSpc>
              <a:spcPct val="90000"/>
            </a:lnSpc>
            <a:spcBef>
              <a:spcPct val="0"/>
            </a:spcBef>
            <a:spcAft>
              <a:spcPct val="35000"/>
            </a:spcAft>
          </a:pPr>
          <a:r>
            <a:rPr lang="en-US" sz="1200" kern="1200" dirty="0" smtClean="0"/>
            <a:t>Develop Analytical Methods</a:t>
          </a:r>
          <a:endParaRPr lang="en-US" sz="1200" kern="1200" dirty="0"/>
        </a:p>
      </dsp:txBody>
      <dsp:txXfrm>
        <a:off x="4774834" y="3626771"/>
        <a:ext cx="1442349" cy="895552"/>
      </dsp:txXfrm>
    </dsp:sp>
    <dsp:sp modelId="{49AA4346-3ED7-5A47-944F-37F8C4AB0873}">
      <dsp:nvSpPr>
        <dsp:cNvPr id="0" name=""/>
        <dsp:cNvSpPr/>
      </dsp:nvSpPr>
      <dsp:spPr>
        <a:xfrm>
          <a:off x="6411497"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48474F3-B739-1D40-ABF3-D13582A4B238}">
      <dsp:nvSpPr>
        <dsp:cNvPr id="0" name=""/>
        <dsp:cNvSpPr/>
      </dsp:nvSpPr>
      <dsp:spPr>
        <a:xfrm>
          <a:off x="6577950"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there sufficient effects data?</a:t>
          </a:r>
          <a:endParaRPr lang="en-US" sz="1200" kern="1200" dirty="0"/>
        </a:p>
      </dsp:txBody>
      <dsp:txXfrm>
        <a:off x="6605812" y="3626771"/>
        <a:ext cx="1442349" cy="895552"/>
      </dsp:txXfrm>
    </dsp:sp>
    <dsp:sp modelId="{0C42B83F-1FEA-A34A-8872-64B2D4D47E7E}">
      <dsp:nvSpPr>
        <dsp:cNvPr id="0" name=""/>
        <dsp:cNvSpPr/>
      </dsp:nvSpPr>
      <dsp:spPr>
        <a:xfrm>
          <a:off x="5496008"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3094E08-D50A-AA4F-BD22-2F216B6916C1}">
      <dsp:nvSpPr>
        <dsp:cNvPr id="0" name=""/>
        <dsp:cNvSpPr/>
      </dsp:nvSpPr>
      <dsp:spPr>
        <a:xfrm>
          <a:off x="5662461" y="4985875"/>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2</a:t>
          </a:r>
        </a:p>
        <a:p>
          <a:pPr lvl="0" algn="ctr" defTabSz="533400">
            <a:lnSpc>
              <a:spcPct val="90000"/>
            </a:lnSpc>
            <a:spcBef>
              <a:spcPct val="0"/>
            </a:spcBef>
            <a:spcAft>
              <a:spcPct val="35000"/>
            </a:spcAft>
          </a:pPr>
          <a:r>
            <a:rPr lang="en-US" sz="1200" kern="1200" dirty="0" smtClean="0"/>
            <a:t>Environmental Monitoring</a:t>
          </a:r>
          <a:endParaRPr lang="en-US" sz="1200" kern="1200" dirty="0"/>
        </a:p>
      </dsp:txBody>
      <dsp:txXfrm>
        <a:off x="5690323" y="5013737"/>
        <a:ext cx="1442349" cy="895552"/>
      </dsp:txXfrm>
    </dsp:sp>
    <dsp:sp modelId="{5D6A51B6-CBB9-A24D-9D7C-5B189088793B}">
      <dsp:nvSpPr>
        <dsp:cNvPr id="0" name=""/>
        <dsp:cNvSpPr/>
      </dsp:nvSpPr>
      <dsp:spPr>
        <a:xfrm>
          <a:off x="7326987"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C04E5F-8A31-8D42-801A-418304C4DCD3}">
      <dsp:nvSpPr>
        <dsp:cNvPr id="0" name=""/>
        <dsp:cNvSpPr/>
      </dsp:nvSpPr>
      <dsp:spPr>
        <a:xfrm>
          <a:off x="7493439" y="4985875"/>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5</a:t>
          </a:r>
        </a:p>
        <a:p>
          <a:pPr lvl="0" algn="ctr" defTabSz="533400">
            <a:lnSpc>
              <a:spcPct val="90000"/>
            </a:lnSpc>
            <a:spcBef>
              <a:spcPct val="0"/>
            </a:spcBef>
            <a:spcAft>
              <a:spcPct val="35000"/>
            </a:spcAft>
          </a:pPr>
          <a:r>
            <a:rPr lang="en-US" sz="1200" kern="1200" dirty="0" smtClean="0"/>
            <a:t>Hazard Assessment and Screening Study</a:t>
          </a:r>
          <a:br>
            <a:rPr lang="en-US" sz="1200" kern="1200" dirty="0" smtClean="0"/>
          </a:br>
          <a:endParaRPr lang="en-US" sz="1200" kern="1200" dirty="0"/>
        </a:p>
      </dsp:txBody>
      <dsp:txXfrm>
        <a:off x="7521301" y="5013737"/>
        <a:ext cx="1442349" cy="895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BC61D-FBE7-E44D-9721-8B771E93F31E}">
      <dsp:nvSpPr>
        <dsp:cNvPr id="0" name=""/>
        <dsp:cNvSpPr/>
      </dsp:nvSpPr>
      <dsp:spPr>
        <a:xfrm>
          <a:off x="7160534" y="4392056"/>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AD3A1-0823-994F-9EF8-3876B3EE6735}">
      <dsp:nvSpPr>
        <dsp:cNvPr id="0" name=""/>
        <dsp:cNvSpPr/>
      </dsp:nvSpPr>
      <dsp:spPr>
        <a:xfrm>
          <a:off x="6245045" y="4392056"/>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1B8111-3238-8E4D-881B-CAEE75DF0424}">
      <dsp:nvSpPr>
        <dsp:cNvPr id="0" name=""/>
        <dsp:cNvSpPr/>
      </dsp:nvSpPr>
      <dsp:spPr>
        <a:xfrm>
          <a:off x="6245045" y="3005090"/>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87E391-F805-4949-832B-A7B7E5CB90EE}">
      <dsp:nvSpPr>
        <dsp:cNvPr id="0" name=""/>
        <dsp:cNvSpPr/>
      </dsp:nvSpPr>
      <dsp:spPr>
        <a:xfrm>
          <a:off x="5329556" y="3005090"/>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63981A-501D-194C-9277-5A7B896CACC5}">
      <dsp:nvSpPr>
        <dsp:cNvPr id="0" name=""/>
        <dsp:cNvSpPr/>
      </dsp:nvSpPr>
      <dsp:spPr>
        <a:xfrm>
          <a:off x="4414067" y="1618124"/>
          <a:ext cx="1830978" cy="435689"/>
        </a:xfrm>
        <a:custGeom>
          <a:avLst/>
          <a:gdLst/>
          <a:ahLst/>
          <a:cxnLst/>
          <a:rect l="0" t="0" r="0" b="0"/>
          <a:pathLst>
            <a:path>
              <a:moveTo>
                <a:pt x="0" y="0"/>
              </a:moveTo>
              <a:lnTo>
                <a:pt x="0" y="296909"/>
              </a:lnTo>
              <a:lnTo>
                <a:pt x="1830978" y="296909"/>
              </a:lnTo>
              <a:lnTo>
                <a:pt x="1830978" y="435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E43C9-5A9D-944B-A53D-6CBEEA9D2BB5}">
      <dsp:nvSpPr>
        <dsp:cNvPr id="0" name=""/>
        <dsp:cNvSpPr/>
      </dsp:nvSpPr>
      <dsp:spPr>
        <a:xfrm>
          <a:off x="2583089" y="3005090"/>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833FAB-4F96-6041-8259-225A9BE0EF33}">
      <dsp:nvSpPr>
        <dsp:cNvPr id="0" name=""/>
        <dsp:cNvSpPr/>
      </dsp:nvSpPr>
      <dsp:spPr>
        <a:xfrm>
          <a:off x="1667599" y="4392056"/>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53498-1D17-6342-B219-0068914107F9}">
      <dsp:nvSpPr>
        <dsp:cNvPr id="0" name=""/>
        <dsp:cNvSpPr/>
      </dsp:nvSpPr>
      <dsp:spPr>
        <a:xfrm>
          <a:off x="752110" y="4392056"/>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91672-3DA1-CF4E-8F0B-4B7FC2CC33D9}">
      <dsp:nvSpPr>
        <dsp:cNvPr id="0" name=""/>
        <dsp:cNvSpPr/>
      </dsp:nvSpPr>
      <dsp:spPr>
        <a:xfrm>
          <a:off x="1667599" y="3005090"/>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EF0EED-4A16-FC40-9776-64C623768D6F}">
      <dsp:nvSpPr>
        <dsp:cNvPr id="0" name=""/>
        <dsp:cNvSpPr/>
      </dsp:nvSpPr>
      <dsp:spPr>
        <a:xfrm>
          <a:off x="2583089" y="1618124"/>
          <a:ext cx="1830978" cy="435689"/>
        </a:xfrm>
        <a:custGeom>
          <a:avLst/>
          <a:gdLst/>
          <a:ahLst/>
          <a:cxnLst/>
          <a:rect l="0" t="0" r="0" b="0"/>
          <a:pathLst>
            <a:path>
              <a:moveTo>
                <a:pt x="1830978" y="0"/>
              </a:moveTo>
              <a:lnTo>
                <a:pt x="1830978" y="296909"/>
              </a:lnTo>
              <a:lnTo>
                <a:pt x="0" y="296909"/>
              </a:lnTo>
              <a:lnTo>
                <a:pt x="0" y="435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C97BC-F6FE-F14C-88AC-DD116B7B6B40}">
      <dsp:nvSpPr>
        <dsp:cNvPr id="0" name=""/>
        <dsp:cNvSpPr/>
      </dsp:nvSpPr>
      <dsp:spPr>
        <a:xfrm>
          <a:off x="3665030" y="666847"/>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5340C8E-0828-E54F-B385-237412830CCE}">
      <dsp:nvSpPr>
        <dsp:cNvPr id="0" name=""/>
        <dsp:cNvSpPr/>
      </dsp:nvSpPr>
      <dsp:spPr>
        <a:xfrm>
          <a:off x="3831483" y="824977"/>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there sufficient environmental monitoring data?</a:t>
          </a:r>
          <a:endParaRPr lang="en-US" sz="1200" kern="1200" dirty="0"/>
        </a:p>
      </dsp:txBody>
      <dsp:txXfrm>
        <a:off x="3859345" y="852839"/>
        <a:ext cx="1442349" cy="895552"/>
      </dsp:txXfrm>
    </dsp:sp>
    <dsp:sp modelId="{6CAF0EF6-E200-8149-B1FA-0B9912ABD599}">
      <dsp:nvSpPr>
        <dsp:cNvPr id="0" name=""/>
        <dsp:cNvSpPr/>
      </dsp:nvSpPr>
      <dsp:spPr>
        <a:xfrm>
          <a:off x="1834052" y="2053813"/>
          <a:ext cx="1498073" cy="9512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1F786E-11A2-7A47-9F28-73DD641EA138}">
      <dsp:nvSpPr>
        <dsp:cNvPr id="0" name=""/>
        <dsp:cNvSpPr/>
      </dsp:nvSpPr>
      <dsp:spPr>
        <a:xfrm>
          <a:off x="2000505" y="2211943"/>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there sufficient effects data?</a:t>
          </a:r>
          <a:endParaRPr lang="en-US" sz="1200" kern="1200" dirty="0"/>
        </a:p>
      </dsp:txBody>
      <dsp:txXfrm>
        <a:off x="2028367" y="2239805"/>
        <a:ext cx="1442349" cy="895552"/>
      </dsp:txXfrm>
    </dsp:sp>
    <dsp:sp modelId="{2977EB3E-1B9E-6143-A134-46A5E3021D4B}">
      <dsp:nvSpPr>
        <dsp:cNvPr id="0" name=""/>
        <dsp:cNvSpPr/>
      </dsp:nvSpPr>
      <dsp:spPr>
        <a:xfrm>
          <a:off x="918563"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AACC39-77CC-F346-AAE1-3FB60CB3E9C8}">
      <dsp:nvSpPr>
        <dsp:cNvPr id="0" name=""/>
        <dsp:cNvSpPr/>
      </dsp:nvSpPr>
      <dsp:spPr>
        <a:xfrm>
          <a:off x="1085015"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Does the environmental monitoring data suggest risk?</a:t>
          </a:r>
          <a:endParaRPr lang="en-US" sz="1200" kern="1200" dirty="0"/>
        </a:p>
      </dsp:txBody>
      <dsp:txXfrm>
        <a:off x="1112877" y="3626771"/>
        <a:ext cx="1442349" cy="895552"/>
      </dsp:txXfrm>
    </dsp:sp>
    <dsp:sp modelId="{88F771BB-DB20-1A46-BA23-2299A57375C6}">
      <dsp:nvSpPr>
        <dsp:cNvPr id="0" name=""/>
        <dsp:cNvSpPr/>
      </dsp:nvSpPr>
      <dsp:spPr>
        <a:xfrm>
          <a:off x="3074"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EF1694F-846A-684B-9740-8CC40517B9C7}">
      <dsp:nvSpPr>
        <dsp:cNvPr id="0" name=""/>
        <dsp:cNvSpPr/>
      </dsp:nvSpPr>
      <dsp:spPr>
        <a:xfrm>
          <a:off x="169526" y="4985875"/>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1</a:t>
          </a:r>
        </a:p>
        <a:p>
          <a:pPr lvl="0" algn="ctr" defTabSz="533400">
            <a:lnSpc>
              <a:spcPct val="90000"/>
            </a:lnSpc>
            <a:spcBef>
              <a:spcPct val="0"/>
            </a:spcBef>
            <a:spcAft>
              <a:spcPct val="35000"/>
            </a:spcAft>
          </a:pPr>
          <a:r>
            <a:rPr lang="en-US" sz="1200" kern="1200" dirty="0" smtClean="0"/>
            <a:t>Derivation of Water Quality Standards</a:t>
          </a:r>
        </a:p>
        <a:p>
          <a:pPr lvl="0" algn="ctr" defTabSz="533400">
            <a:lnSpc>
              <a:spcPct val="90000"/>
            </a:lnSpc>
            <a:spcBef>
              <a:spcPct val="0"/>
            </a:spcBef>
            <a:spcAft>
              <a:spcPct val="35000"/>
            </a:spcAft>
          </a:pPr>
          <a:r>
            <a:rPr lang="en-US" sz="1200" kern="1200" dirty="0" smtClean="0"/>
            <a:t>Inclusion in Monitoring Program</a:t>
          </a:r>
          <a:endParaRPr lang="en-US" sz="1200" kern="1200" dirty="0"/>
        </a:p>
      </dsp:txBody>
      <dsp:txXfrm>
        <a:off x="197388" y="5013737"/>
        <a:ext cx="1442349" cy="895552"/>
      </dsp:txXfrm>
    </dsp:sp>
    <dsp:sp modelId="{8EF2ECA2-181C-B048-A814-5DA201F042DB}">
      <dsp:nvSpPr>
        <dsp:cNvPr id="0" name=""/>
        <dsp:cNvSpPr/>
      </dsp:nvSpPr>
      <dsp:spPr>
        <a:xfrm>
          <a:off x="1834052"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08A427-CD46-9440-846F-1918E9B7CF96}">
      <dsp:nvSpPr>
        <dsp:cNvPr id="0" name=""/>
        <dsp:cNvSpPr/>
      </dsp:nvSpPr>
      <dsp:spPr>
        <a:xfrm>
          <a:off x="2000505" y="4985875"/>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6</a:t>
          </a:r>
        </a:p>
        <a:p>
          <a:pPr lvl="0" algn="ctr" defTabSz="533400">
            <a:lnSpc>
              <a:spcPct val="90000"/>
            </a:lnSpc>
            <a:spcBef>
              <a:spcPct val="0"/>
            </a:spcBef>
            <a:spcAft>
              <a:spcPct val="35000"/>
            </a:spcAft>
          </a:pPr>
          <a:r>
            <a:rPr lang="en-US" sz="1200" kern="1200" dirty="0" smtClean="0"/>
            <a:t>No Predicted Impacts</a:t>
          </a:r>
          <a:br>
            <a:rPr lang="en-US" sz="1200" kern="1200" dirty="0" smtClean="0"/>
          </a:br>
          <a:r>
            <a:rPr lang="en-US" sz="1200" kern="1200" dirty="0" smtClean="0"/>
            <a:t>Remove from Monitoring</a:t>
          </a:r>
          <a:endParaRPr lang="en-US" sz="1200" kern="1200" dirty="0"/>
        </a:p>
      </dsp:txBody>
      <dsp:txXfrm>
        <a:off x="2028367" y="5013737"/>
        <a:ext cx="1442349" cy="895552"/>
      </dsp:txXfrm>
    </dsp:sp>
    <dsp:sp modelId="{407E1C9E-BF85-2445-9DF4-2DBF91612BBB}">
      <dsp:nvSpPr>
        <dsp:cNvPr id="0" name=""/>
        <dsp:cNvSpPr/>
      </dsp:nvSpPr>
      <dsp:spPr>
        <a:xfrm>
          <a:off x="2749541"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8BD7ACD-8B81-A648-9B13-CD432BC805D1}">
      <dsp:nvSpPr>
        <dsp:cNvPr id="0" name=""/>
        <dsp:cNvSpPr/>
      </dsp:nvSpPr>
      <dsp:spPr>
        <a:xfrm>
          <a:off x="2915994"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3</a:t>
          </a:r>
        </a:p>
        <a:p>
          <a:pPr lvl="0" algn="ctr" defTabSz="533400">
            <a:lnSpc>
              <a:spcPct val="90000"/>
            </a:lnSpc>
            <a:spcBef>
              <a:spcPct val="0"/>
            </a:spcBef>
            <a:spcAft>
              <a:spcPct val="35000"/>
            </a:spcAft>
          </a:pPr>
          <a:r>
            <a:rPr lang="en-US" sz="1200" kern="1200" dirty="0" smtClean="0"/>
            <a:t>Perform a rigorous effect assessment where needed</a:t>
          </a:r>
          <a:endParaRPr lang="en-US" sz="1200" kern="1200" dirty="0"/>
        </a:p>
      </dsp:txBody>
      <dsp:txXfrm>
        <a:off x="2943856" y="3626771"/>
        <a:ext cx="1442349" cy="895552"/>
      </dsp:txXfrm>
    </dsp:sp>
    <dsp:sp modelId="{2C9EFA77-D5CB-9C41-9819-0D493C4C9F9F}">
      <dsp:nvSpPr>
        <dsp:cNvPr id="0" name=""/>
        <dsp:cNvSpPr/>
      </dsp:nvSpPr>
      <dsp:spPr>
        <a:xfrm>
          <a:off x="5496008" y="2053813"/>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DCC62DE-0460-B143-AA36-F7AB900D38E4}">
      <dsp:nvSpPr>
        <dsp:cNvPr id="0" name=""/>
        <dsp:cNvSpPr/>
      </dsp:nvSpPr>
      <dsp:spPr>
        <a:xfrm>
          <a:off x="5662461" y="2211943"/>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Level of Quantification less than </a:t>
          </a:r>
          <a:br>
            <a:rPr lang="en-US" sz="1200" kern="1200" dirty="0" smtClean="0"/>
          </a:br>
          <a:r>
            <a:rPr lang="en-US" sz="1200" kern="1200" dirty="0" smtClean="0"/>
            <a:t>PNEC?</a:t>
          </a:r>
          <a:endParaRPr lang="en-US" sz="1200" kern="1200" dirty="0"/>
        </a:p>
      </dsp:txBody>
      <dsp:txXfrm>
        <a:off x="5690323" y="2239805"/>
        <a:ext cx="1442349" cy="895552"/>
      </dsp:txXfrm>
    </dsp:sp>
    <dsp:sp modelId="{05579035-F7F8-8C4F-AC56-44753310AEDF}">
      <dsp:nvSpPr>
        <dsp:cNvPr id="0" name=""/>
        <dsp:cNvSpPr/>
      </dsp:nvSpPr>
      <dsp:spPr>
        <a:xfrm>
          <a:off x="4580519"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ADD749C-4F3B-A940-848F-3D7305543B91}">
      <dsp:nvSpPr>
        <dsp:cNvPr id="0" name=""/>
        <dsp:cNvSpPr/>
      </dsp:nvSpPr>
      <dsp:spPr>
        <a:xfrm>
          <a:off x="4746972"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4</a:t>
          </a:r>
          <a:br>
            <a:rPr lang="en-US" sz="1200" u="sng" kern="1200" dirty="0" smtClean="0"/>
          </a:br>
          <a:r>
            <a:rPr lang="en-US" sz="1200" kern="1200" dirty="0" smtClean="0"/>
            <a:t>Develop Analytical Methods</a:t>
          </a:r>
          <a:endParaRPr lang="en-US" sz="1200" kern="1200" dirty="0"/>
        </a:p>
      </dsp:txBody>
      <dsp:txXfrm>
        <a:off x="4774834" y="3626771"/>
        <a:ext cx="1442349" cy="895552"/>
      </dsp:txXfrm>
    </dsp:sp>
    <dsp:sp modelId="{49AA4346-3ED7-5A47-944F-37F8C4AB0873}">
      <dsp:nvSpPr>
        <dsp:cNvPr id="0" name=""/>
        <dsp:cNvSpPr/>
      </dsp:nvSpPr>
      <dsp:spPr>
        <a:xfrm>
          <a:off x="6411497"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48474F3-B739-1D40-ABF3-D13582A4B238}">
      <dsp:nvSpPr>
        <dsp:cNvPr id="0" name=""/>
        <dsp:cNvSpPr/>
      </dsp:nvSpPr>
      <dsp:spPr>
        <a:xfrm>
          <a:off x="6577950"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there sufficient effects data?</a:t>
          </a:r>
          <a:endParaRPr lang="en-US" sz="1200" kern="1200" dirty="0"/>
        </a:p>
      </dsp:txBody>
      <dsp:txXfrm>
        <a:off x="6605812" y="3626771"/>
        <a:ext cx="1442349" cy="895552"/>
      </dsp:txXfrm>
    </dsp:sp>
    <dsp:sp modelId="{0C42B83F-1FEA-A34A-8872-64B2D4D47E7E}">
      <dsp:nvSpPr>
        <dsp:cNvPr id="0" name=""/>
        <dsp:cNvSpPr/>
      </dsp:nvSpPr>
      <dsp:spPr>
        <a:xfrm>
          <a:off x="5496008"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3094E08-D50A-AA4F-BD22-2F216B6916C1}">
      <dsp:nvSpPr>
        <dsp:cNvPr id="0" name=""/>
        <dsp:cNvSpPr/>
      </dsp:nvSpPr>
      <dsp:spPr>
        <a:xfrm>
          <a:off x="5662461" y="4985875"/>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2</a:t>
          </a:r>
          <a:br>
            <a:rPr lang="en-US" sz="1200" u="sng" kern="1200" dirty="0" smtClean="0"/>
          </a:br>
          <a:r>
            <a:rPr lang="en-US" sz="1200" kern="1200" dirty="0" smtClean="0"/>
            <a:t>Screening Study to Inform On Risk</a:t>
          </a:r>
          <a:endParaRPr lang="en-US" sz="1200" kern="1200" dirty="0"/>
        </a:p>
      </dsp:txBody>
      <dsp:txXfrm>
        <a:off x="5690323" y="5013737"/>
        <a:ext cx="1442349" cy="895552"/>
      </dsp:txXfrm>
    </dsp:sp>
    <dsp:sp modelId="{5D6A51B6-CBB9-A24D-9D7C-5B189088793B}">
      <dsp:nvSpPr>
        <dsp:cNvPr id="0" name=""/>
        <dsp:cNvSpPr/>
      </dsp:nvSpPr>
      <dsp:spPr>
        <a:xfrm>
          <a:off x="7326987"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C04E5F-8A31-8D42-801A-418304C4DCD3}">
      <dsp:nvSpPr>
        <dsp:cNvPr id="0" name=""/>
        <dsp:cNvSpPr/>
      </dsp:nvSpPr>
      <dsp:spPr>
        <a:xfrm>
          <a:off x="7493439" y="4985875"/>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5</a:t>
          </a:r>
          <a:br>
            <a:rPr lang="en-US" sz="1200" u="sng" kern="1200" dirty="0" smtClean="0"/>
          </a:br>
          <a:r>
            <a:rPr lang="en-US" sz="1200" kern="1200" dirty="0" smtClean="0"/>
            <a:t>Hazard Assessment and Screening Study</a:t>
          </a:r>
          <a:br>
            <a:rPr lang="en-US" sz="1200" kern="1200" dirty="0" smtClean="0"/>
          </a:br>
          <a:endParaRPr lang="en-US" sz="1200" kern="1200" dirty="0"/>
        </a:p>
      </dsp:txBody>
      <dsp:txXfrm>
        <a:off x="7521301" y="5013737"/>
        <a:ext cx="1442349" cy="895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BC61D-FBE7-E44D-9721-8B771E93F31E}">
      <dsp:nvSpPr>
        <dsp:cNvPr id="0" name=""/>
        <dsp:cNvSpPr/>
      </dsp:nvSpPr>
      <dsp:spPr>
        <a:xfrm>
          <a:off x="7160534" y="4392056"/>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AD3A1-0823-994F-9EF8-3876B3EE6735}">
      <dsp:nvSpPr>
        <dsp:cNvPr id="0" name=""/>
        <dsp:cNvSpPr/>
      </dsp:nvSpPr>
      <dsp:spPr>
        <a:xfrm>
          <a:off x="6245045" y="4392056"/>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1B8111-3238-8E4D-881B-CAEE75DF0424}">
      <dsp:nvSpPr>
        <dsp:cNvPr id="0" name=""/>
        <dsp:cNvSpPr/>
      </dsp:nvSpPr>
      <dsp:spPr>
        <a:xfrm>
          <a:off x="6245045" y="3005090"/>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87E391-F805-4949-832B-A7B7E5CB90EE}">
      <dsp:nvSpPr>
        <dsp:cNvPr id="0" name=""/>
        <dsp:cNvSpPr/>
      </dsp:nvSpPr>
      <dsp:spPr>
        <a:xfrm>
          <a:off x="5329556" y="3005090"/>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63981A-501D-194C-9277-5A7B896CACC5}">
      <dsp:nvSpPr>
        <dsp:cNvPr id="0" name=""/>
        <dsp:cNvSpPr/>
      </dsp:nvSpPr>
      <dsp:spPr>
        <a:xfrm>
          <a:off x="4414067" y="1618124"/>
          <a:ext cx="1830978" cy="435689"/>
        </a:xfrm>
        <a:custGeom>
          <a:avLst/>
          <a:gdLst/>
          <a:ahLst/>
          <a:cxnLst/>
          <a:rect l="0" t="0" r="0" b="0"/>
          <a:pathLst>
            <a:path>
              <a:moveTo>
                <a:pt x="0" y="0"/>
              </a:moveTo>
              <a:lnTo>
                <a:pt x="0" y="296909"/>
              </a:lnTo>
              <a:lnTo>
                <a:pt x="1830978" y="296909"/>
              </a:lnTo>
              <a:lnTo>
                <a:pt x="1830978" y="435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E43C9-5A9D-944B-A53D-6CBEEA9D2BB5}">
      <dsp:nvSpPr>
        <dsp:cNvPr id="0" name=""/>
        <dsp:cNvSpPr/>
      </dsp:nvSpPr>
      <dsp:spPr>
        <a:xfrm>
          <a:off x="2583089" y="3005090"/>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833FAB-4F96-6041-8259-225A9BE0EF33}">
      <dsp:nvSpPr>
        <dsp:cNvPr id="0" name=""/>
        <dsp:cNvSpPr/>
      </dsp:nvSpPr>
      <dsp:spPr>
        <a:xfrm>
          <a:off x="1667599" y="4392056"/>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53498-1D17-6342-B219-0068914107F9}">
      <dsp:nvSpPr>
        <dsp:cNvPr id="0" name=""/>
        <dsp:cNvSpPr/>
      </dsp:nvSpPr>
      <dsp:spPr>
        <a:xfrm>
          <a:off x="752110" y="4392056"/>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91672-3DA1-CF4E-8F0B-4B7FC2CC33D9}">
      <dsp:nvSpPr>
        <dsp:cNvPr id="0" name=""/>
        <dsp:cNvSpPr/>
      </dsp:nvSpPr>
      <dsp:spPr>
        <a:xfrm>
          <a:off x="1667599" y="3005090"/>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EF0EED-4A16-FC40-9776-64C623768D6F}">
      <dsp:nvSpPr>
        <dsp:cNvPr id="0" name=""/>
        <dsp:cNvSpPr/>
      </dsp:nvSpPr>
      <dsp:spPr>
        <a:xfrm>
          <a:off x="2583089" y="1618124"/>
          <a:ext cx="1830978" cy="435689"/>
        </a:xfrm>
        <a:custGeom>
          <a:avLst/>
          <a:gdLst/>
          <a:ahLst/>
          <a:cxnLst/>
          <a:rect l="0" t="0" r="0" b="0"/>
          <a:pathLst>
            <a:path>
              <a:moveTo>
                <a:pt x="1830978" y="0"/>
              </a:moveTo>
              <a:lnTo>
                <a:pt x="1830978" y="296909"/>
              </a:lnTo>
              <a:lnTo>
                <a:pt x="0" y="296909"/>
              </a:lnTo>
              <a:lnTo>
                <a:pt x="0" y="435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C97BC-F6FE-F14C-88AC-DD116B7B6B40}">
      <dsp:nvSpPr>
        <dsp:cNvPr id="0" name=""/>
        <dsp:cNvSpPr/>
      </dsp:nvSpPr>
      <dsp:spPr>
        <a:xfrm>
          <a:off x="3665030" y="666847"/>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5340C8E-0828-E54F-B385-237412830CCE}">
      <dsp:nvSpPr>
        <dsp:cNvPr id="0" name=""/>
        <dsp:cNvSpPr/>
      </dsp:nvSpPr>
      <dsp:spPr>
        <a:xfrm>
          <a:off x="3831483" y="824977"/>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there sufficient environmental monitoring data?</a:t>
          </a:r>
          <a:endParaRPr lang="en-US" sz="1200" kern="1200" dirty="0"/>
        </a:p>
      </dsp:txBody>
      <dsp:txXfrm>
        <a:off x="3859345" y="852839"/>
        <a:ext cx="1442349" cy="895552"/>
      </dsp:txXfrm>
    </dsp:sp>
    <dsp:sp modelId="{6CAF0EF6-E200-8149-B1FA-0B9912ABD599}">
      <dsp:nvSpPr>
        <dsp:cNvPr id="0" name=""/>
        <dsp:cNvSpPr/>
      </dsp:nvSpPr>
      <dsp:spPr>
        <a:xfrm>
          <a:off x="1834052" y="2053813"/>
          <a:ext cx="1498073" cy="9512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1F786E-11A2-7A47-9F28-73DD641EA138}">
      <dsp:nvSpPr>
        <dsp:cNvPr id="0" name=""/>
        <dsp:cNvSpPr/>
      </dsp:nvSpPr>
      <dsp:spPr>
        <a:xfrm>
          <a:off x="2000505" y="2211943"/>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there sufficient effects data?</a:t>
          </a:r>
          <a:endParaRPr lang="en-US" sz="1200" kern="1200" dirty="0"/>
        </a:p>
      </dsp:txBody>
      <dsp:txXfrm>
        <a:off x="2028367" y="2239805"/>
        <a:ext cx="1442349" cy="895552"/>
      </dsp:txXfrm>
    </dsp:sp>
    <dsp:sp modelId="{2977EB3E-1B9E-6143-A134-46A5E3021D4B}">
      <dsp:nvSpPr>
        <dsp:cNvPr id="0" name=""/>
        <dsp:cNvSpPr/>
      </dsp:nvSpPr>
      <dsp:spPr>
        <a:xfrm>
          <a:off x="918563"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AACC39-77CC-F346-AAE1-3FB60CB3E9C8}">
      <dsp:nvSpPr>
        <dsp:cNvPr id="0" name=""/>
        <dsp:cNvSpPr/>
      </dsp:nvSpPr>
      <dsp:spPr>
        <a:xfrm>
          <a:off x="1085015"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Does the environmental monitoring data suggest risk?</a:t>
          </a:r>
          <a:endParaRPr lang="en-US" sz="1200" kern="1200" dirty="0"/>
        </a:p>
      </dsp:txBody>
      <dsp:txXfrm>
        <a:off x="1112877" y="3626771"/>
        <a:ext cx="1442349" cy="895552"/>
      </dsp:txXfrm>
    </dsp:sp>
    <dsp:sp modelId="{88F771BB-DB20-1A46-BA23-2299A57375C6}">
      <dsp:nvSpPr>
        <dsp:cNvPr id="0" name=""/>
        <dsp:cNvSpPr/>
      </dsp:nvSpPr>
      <dsp:spPr>
        <a:xfrm>
          <a:off x="3074"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EF1694F-846A-684B-9740-8CC40517B9C7}">
      <dsp:nvSpPr>
        <dsp:cNvPr id="0" name=""/>
        <dsp:cNvSpPr/>
      </dsp:nvSpPr>
      <dsp:spPr>
        <a:xfrm>
          <a:off x="169526" y="4985875"/>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1</a:t>
          </a:r>
        </a:p>
        <a:p>
          <a:pPr lvl="0" algn="ctr" defTabSz="533400">
            <a:lnSpc>
              <a:spcPct val="90000"/>
            </a:lnSpc>
            <a:spcBef>
              <a:spcPct val="0"/>
            </a:spcBef>
            <a:spcAft>
              <a:spcPct val="35000"/>
            </a:spcAft>
          </a:pPr>
          <a:r>
            <a:rPr lang="en-US" sz="1200" kern="1200" dirty="0" smtClean="0"/>
            <a:t>Derivation of Water Quality Standards</a:t>
          </a:r>
        </a:p>
        <a:p>
          <a:pPr lvl="0" algn="ctr" defTabSz="533400">
            <a:lnSpc>
              <a:spcPct val="90000"/>
            </a:lnSpc>
            <a:spcBef>
              <a:spcPct val="0"/>
            </a:spcBef>
            <a:spcAft>
              <a:spcPct val="35000"/>
            </a:spcAft>
          </a:pPr>
          <a:r>
            <a:rPr lang="en-US" sz="1200" kern="1200" dirty="0" smtClean="0"/>
            <a:t>Inclusion in Monitoring Program</a:t>
          </a:r>
          <a:endParaRPr lang="en-US" sz="1200" kern="1200" dirty="0"/>
        </a:p>
      </dsp:txBody>
      <dsp:txXfrm>
        <a:off x="197388" y="5013737"/>
        <a:ext cx="1442349" cy="895552"/>
      </dsp:txXfrm>
    </dsp:sp>
    <dsp:sp modelId="{8EF2ECA2-181C-B048-A814-5DA201F042DB}">
      <dsp:nvSpPr>
        <dsp:cNvPr id="0" name=""/>
        <dsp:cNvSpPr/>
      </dsp:nvSpPr>
      <dsp:spPr>
        <a:xfrm>
          <a:off x="1834052"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08A427-CD46-9440-846F-1918E9B7CF96}">
      <dsp:nvSpPr>
        <dsp:cNvPr id="0" name=""/>
        <dsp:cNvSpPr/>
      </dsp:nvSpPr>
      <dsp:spPr>
        <a:xfrm>
          <a:off x="2000505" y="4985875"/>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6</a:t>
          </a:r>
        </a:p>
        <a:p>
          <a:pPr lvl="0" algn="ctr" defTabSz="533400">
            <a:lnSpc>
              <a:spcPct val="90000"/>
            </a:lnSpc>
            <a:spcBef>
              <a:spcPct val="0"/>
            </a:spcBef>
            <a:spcAft>
              <a:spcPct val="35000"/>
            </a:spcAft>
          </a:pPr>
          <a:r>
            <a:rPr lang="en-US" sz="1200" kern="1200" dirty="0" smtClean="0"/>
            <a:t>No Predicted Impacts</a:t>
          </a:r>
          <a:br>
            <a:rPr lang="en-US" sz="1200" kern="1200" dirty="0" smtClean="0"/>
          </a:br>
          <a:r>
            <a:rPr lang="en-US" sz="1200" kern="1200" dirty="0" smtClean="0"/>
            <a:t>Remove from Monitoring</a:t>
          </a:r>
          <a:endParaRPr lang="en-US" sz="1200" kern="1200" dirty="0"/>
        </a:p>
      </dsp:txBody>
      <dsp:txXfrm>
        <a:off x="2028367" y="5013737"/>
        <a:ext cx="1442349" cy="895552"/>
      </dsp:txXfrm>
    </dsp:sp>
    <dsp:sp modelId="{407E1C9E-BF85-2445-9DF4-2DBF91612BBB}">
      <dsp:nvSpPr>
        <dsp:cNvPr id="0" name=""/>
        <dsp:cNvSpPr/>
      </dsp:nvSpPr>
      <dsp:spPr>
        <a:xfrm>
          <a:off x="2749541"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8BD7ACD-8B81-A648-9B13-CD432BC805D1}">
      <dsp:nvSpPr>
        <dsp:cNvPr id="0" name=""/>
        <dsp:cNvSpPr/>
      </dsp:nvSpPr>
      <dsp:spPr>
        <a:xfrm>
          <a:off x="2915994"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3</a:t>
          </a:r>
        </a:p>
        <a:p>
          <a:pPr lvl="0" algn="ctr" defTabSz="533400">
            <a:lnSpc>
              <a:spcPct val="90000"/>
            </a:lnSpc>
            <a:spcBef>
              <a:spcPct val="0"/>
            </a:spcBef>
            <a:spcAft>
              <a:spcPct val="35000"/>
            </a:spcAft>
          </a:pPr>
          <a:r>
            <a:rPr lang="en-US" sz="1200" kern="1200" dirty="0" smtClean="0"/>
            <a:t>Perform a rigorous effect assessment where needed</a:t>
          </a:r>
          <a:endParaRPr lang="en-US" sz="1200" kern="1200" dirty="0"/>
        </a:p>
      </dsp:txBody>
      <dsp:txXfrm>
        <a:off x="2943856" y="3626771"/>
        <a:ext cx="1442349" cy="895552"/>
      </dsp:txXfrm>
    </dsp:sp>
    <dsp:sp modelId="{2C9EFA77-D5CB-9C41-9819-0D493C4C9F9F}">
      <dsp:nvSpPr>
        <dsp:cNvPr id="0" name=""/>
        <dsp:cNvSpPr/>
      </dsp:nvSpPr>
      <dsp:spPr>
        <a:xfrm>
          <a:off x="5496008" y="2053813"/>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DCC62DE-0460-B143-AA36-F7AB900D38E4}">
      <dsp:nvSpPr>
        <dsp:cNvPr id="0" name=""/>
        <dsp:cNvSpPr/>
      </dsp:nvSpPr>
      <dsp:spPr>
        <a:xfrm>
          <a:off x="5662461" y="2211943"/>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Level of Quantification less than </a:t>
          </a:r>
          <a:br>
            <a:rPr lang="en-US" sz="1200" kern="1200" dirty="0" smtClean="0"/>
          </a:br>
          <a:r>
            <a:rPr lang="en-US" sz="1200" kern="1200" dirty="0" smtClean="0"/>
            <a:t>PNEC?</a:t>
          </a:r>
          <a:endParaRPr lang="en-US" sz="1200" kern="1200" dirty="0"/>
        </a:p>
      </dsp:txBody>
      <dsp:txXfrm>
        <a:off x="5690323" y="2239805"/>
        <a:ext cx="1442349" cy="895552"/>
      </dsp:txXfrm>
    </dsp:sp>
    <dsp:sp modelId="{05579035-F7F8-8C4F-AC56-44753310AEDF}">
      <dsp:nvSpPr>
        <dsp:cNvPr id="0" name=""/>
        <dsp:cNvSpPr/>
      </dsp:nvSpPr>
      <dsp:spPr>
        <a:xfrm>
          <a:off x="4580519"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ADD749C-4F3B-A940-848F-3D7305543B91}">
      <dsp:nvSpPr>
        <dsp:cNvPr id="0" name=""/>
        <dsp:cNvSpPr/>
      </dsp:nvSpPr>
      <dsp:spPr>
        <a:xfrm>
          <a:off x="4746972"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4</a:t>
          </a:r>
          <a:br>
            <a:rPr lang="en-US" sz="1200" u="sng" kern="1200" dirty="0" smtClean="0"/>
          </a:br>
          <a:r>
            <a:rPr lang="en-US" sz="1200" kern="1200" dirty="0" smtClean="0"/>
            <a:t>Develop Analytical Methods</a:t>
          </a:r>
          <a:endParaRPr lang="en-US" sz="1200" kern="1200" dirty="0"/>
        </a:p>
      </dsp:txBody>
      <dsp:txXfrm>
        <a:off x="4774834" y="3626771"/>
        <a:ext cx="1442349" cy="895552"/>
      </dsp:txXfrm>
    </dsp:sp>
    <dsp:sp modelId="{49AA4346-3ED7-5A47-944F-37F8C4AB0873}">
      <dsp:nvSpPr>
        <dsp:cNvPr id="0" name=""/>
        <dsp:cNvSpPr/>
      </dsp:nvSpPr>
      <dsp:spPr>
        <a:xfrm>
          <a:off x="6411497"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48474F3-B739-1D40-ABF3-D13582A4B238}">
      <dsp:nvSpPr>
        <dsp:cNvPr id="0" name=""/>
        <dsp:cNvSpPr/>
      </dsp:nvSpPr>
      <dsp:spPr>
        <a:xfrm>
          <a:off x="6577950"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there sufficient effects data?</a:t>
          </a:r>
          <a:endParaRPr lang="en-US" sz="1200" kern="1200" dirty="0"/>
        </a:p>
      </dsp:txBody>
      <dsp:txXfrm>
        <a:off x="6605812" y="3626771"/>
        <a:ext cx="1442349" cy="895552"/>
      </dsp:txXfrm>
    </dsp:sp>
    <dsp:sp modelId="{0C42B83F-1FEA-A34A-8872-64B2D4D47E7E}">
      <dsp:nvSpPr>
        <dsp:cNvPr id="0" name=""/>
        <dsp:cNvSpPr/>
      </dsp:nvSpPr>
      <dsp:spPr>
        <a:xfrm>
          <a:off x="5496008"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3094E08-D50A-AA4F-BD22-2F216B6916C1}">
      <dsp:nvSpPr>
        <dsp:cNvPr id="0" name=""/>
        <dsp:cNvSpPr/>
      </dsp:nvSpPr>
      <dsp:spPr>
        <a:xfrm>
          <a:off x="5662461" y="4985875"/>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2</a:t>
          </a:r>
          <a:br>
            <a:rPr lang="en-US" sz="1200" u="sng" kern="1200" dirty="0" smtClean="0"/>
          </a:br>
          <a:r>
            <a:rPr lang="en-US" sz="1200" kern="1200" dirty="0" smtClean="0"/>
            <a:t>Screening Study to Inform On Risk</a:t>
          </a:r>
          <a:endParaRPr lang="en-US" sz="1200" kern="1200" dirty="0"/>
        </a:p>
      </dsp:txBody>
      <dsp:txXfrm>
        <a:off x="5690323" y="5013737"/>
        <a:ext cx="1442349" cy="895552"/>
      </dsp:txXfrm>
    </dsp:sp>
    <dsp:sp modelId="{5D6A51B6-CBB9-A24D-9D7C-5B189088793B}">
      <dsp:nvSpPr>
        <dsp:cNvPr id="0" name=""/>
        <dsp:cNvSpPr/>
      </dsp:nvSpPr>
      <dsp:spPr>
        <a:xfrm>
          <a:off x="7326987"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C04E5F-8A31-8D42-801A-418304C4DCD3}">
      <dsp:nvSpPr>
        <dsp:cNvPr id="0" name=""/>
        <dsp:cNvSpPr/>
      </dsp:nvSpPr>
      <dsp:spPr>
        <a:xfrm>
          <a:off x="7493439" y="4985875"/>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5</a:t>
          </a:r>
          <a:br>
            <a:rPr lang="en-US" sz="1200" u="sng" kern="1200" dirty="0" smtClean="0"/>
          </a:br>
          <a:r>
            <a:rPr lang="en-US" sz="1200" kern="1200" dirty="0" smtClean="0"/>
            <a:t>Hazard Assessment and Screening Study</a:t>
          </a:r>
          <a:br>
            <a:rPr lang="en-US" sz="1200" kern="1200" dirty="0" smtClean="0"/>
          </a:br>
          <a:endParaRPr lang="en-US" sz="1200" kern="1200" dirty="0"/>
        </a:p>
      </dsp:txBody>
      <dsp:txXfrm>
        <a:off x="7521301" y="5013737"/>
        <a:ext cx="1442349" cy="8955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BC61D-FBE7-E44D-9721-8B771E93F31E}">
      <dsp:nvSpPr>
        <dsp:cNvPr id="0" name=""/>
        <dsp:cNvSpPr/>
      </dsp:nvSpPr>
      <dsp:spPr>
        <a:xfrm>
          <a:off x="7160534" y="4392056"/>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AD3A1-0823-994F-9EF8-3876B3EE6735}">
      <dsp:nvSpPr>
        <dsp:cNvPr id="0" name=""/>
        <dsp:cNvSpPr/>
      </dsp:nvSpPr>
      <dsp:spPr>
        <a:xfrm>
          <a:off x="6245045" y="4392056"/>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1B8111-3238-8E4D-881B-CAEE75DF0424}">
      <dsp:nvSpPr>
        <dsp:cNvPr id="0" name=""/>
        <dsp:cNvSpPr/>
      </dsp:nvSpPr>
      <dsp:spPr>
        <a:xfrm>
          <a:off x="6245045" y="3005090"/>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87E391-F805-4949-832B-A7B7E5CB90EE}">
      <dsp:nvSpPr>
        <dsp:cNvPr id="0" name=""/>
        <dsp:cNvSpPr/>
      </dsp:nvSpPr>
      <dsp:spPr>
        <a:xfrm>
          <a:off x="5329556" y="3005090"/>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63981A-501D-194C-9277-5A7B896CACC5}">
      <dsp:nvSpPr>
        <dsp:cNvPr id="0" name=""/>
        <dsp:cNvSpPr/>
      </dsp:nvSpPr>
      <dsp:spPr>
        <a:xfrm>
          <a:off x="4414067" y="1618124"/>
          <a:ext cx="1830978" cy="435689"/>
        </a:xfrm>
        <a:custGeom>
          <a:avLst/>
          <a:gdLst/>
          <a:ahLst/>
          <a:cxnLst/>
          <a:rect l="0" t="0" r="0" b="0"/>
          <a:pathLst>
            <a:path>
              <a:moveTo>
                <a:pt x="0" y="0"/>
              </a:moveTo>
              <a:lnTo>
                <a:pt x="0" y="296909"/>
              </a:lnTo>
              <a:lnTo>
                <a:pt x="1830978" y="296909"/>
              </a:lnTo>
              <a:lnTo>
                <a:pt x="1830978" y="435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E43C9-5A9D-944B-A53D-6CBEEA9D2BB5}">
      <dsp:nvSpPr>
        <dsp:cNvPr id="0" name=""/>
        <dsp:cNvSpPr/>
      </dsp:nvSpPr>
      <dsp:spPr>
        <a:xfrm>
          <a:off x="2583089" y="3005090"/>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833FAB-4F96-6041-8259-225A9BE0EF33}">
      <dsp:nvSpPr>
        <dsp:cNvPr id="0" name=""/>
        <dsp:cNvSpPr/>
      </dsp:nvSpPr>
      <dsp:spPr>
        <a:xfrm>
          <a:off x="1667599" y="4392056"/>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53498-1D17-6342-B219-0068914107F9}">
      <dsp:nvSpPr>
        <dsp:cNvPr id="0" name=""/>
        <dsp:cNvSpPr/>
      </dsp:nvSpPr>
      <dsp:spPr>
        <a:xfrm>
          <a:off x="752110" y="4392056"/>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91672-3DA1-CF4E-8F0B-4B7FC2CC33D9}">
      <dsp:nvSpPr>
        <dsp:cNvPr id="0" name=""/>
        <dsp:cNvSpPr/>
      </dsp:nvSpPr>
      <dsp:spPr>
        <a:xfrm>
          <a:off x="1667599" y="3005090"/>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EF0EED-4A16-FC40-9776-64C623768D6F}">
      <dsp:nvSpPr>
        <dsp:cNvPr id="0" name=""/>
        <dsp:cNvSpPr/>
      </dsp:nvSpPr>
      <dsp:spPr>
        <a:xfrm>
          <a:off x="2583089" y="1618124"/>
          <a:ext cx="1830978" cy="435689"/>
        </a:xfrm>
        <a:custGeom>
          <a:avLst/>
          <a:gdLst/>
          <a:ahLst/>
          <a:cxnLst/>
          <a:rect l="0" t="0" r="0" b="0"/>
          <a:pathLst>
            <a:path>
              <a:moveTo>
                <a:pt x="1830978" y="0"/>
              </a:moveTo>
              <a:lnTo>
                <a:pt x="1830978" y="296909"/>
              </a:lnTo>
              <a:lnTo>
                <a:pt x="0" y="296909"/>
              </a:lnTo>
              <a:lnTo>
                <a:pt x="0" y="435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C97BC-F6FE-F14C-88AC-DD116B7B6B40}">
      <dsp:nvSpPr>
        <dsp:cNvPr id="0" name=""/>
        <dsp:cNvSpPr/>
      </dsp:nvSpPr>
      <dsp:spPr>
        <a:xfrm>
          <a:off x="3665030" y="666847"/>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5340C8E-0828-E54F-B385-237412830CCE}">
      <dsp:nvSpPr>
        <dsp:cNvPr id="0" name=""/>
        <dsp:cNvSpPr/>
      </dsp:nvSpPr>
      <dsp:spPr>
        <a:xfrm>
          <a:off x="3831483" y="824977"/>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there sufficient environmental monitoring data?</a:t>
          </a:r>
          <a:endParaRPr lang="en-US" sz="1200" kern="1200" dirty="0"/>
        </a:p>
      </dsp:txBody>
      <dsp:txXfrm>
        <a:off x="3859345" y="852839"/>
        <a:ext cx="1442349" cy="895552"/>
      </dsp:txXfrm>
    </dsp:sp>
    <dsp:sp modelId="{6CAF0EF6-E200-8149-B1FA-0B9912ABD599}">
      <dsp:nvSpPr>
        <dsp:cNvPr id="0" name=""/>
        <dsp:cNvSpPr/>
      </dsp:nvSpPr>
      <dsp:spPr>
        <a:xfrm>
          <a:off x="1834052" y="2053813"/>
          <a:ext cx="1498073" cy="9512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1F786E-11A2-7A47-9F28-73DD641EA138}">
      <dsp:nvSpPr>
        <dsp:cNvPr id="0" name=""/>
        <dsp:cNvSpPr/>
      </dsp:nvSpPr>
      <dsp:spPr>
        <a:xfrm>
          <a:off x="2000505" y="2211943"/>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there sufficient effects data?</a:t>
          </a:r>
          <a:endParaRPr lang="en-US" sz="1200" kern="1200" dirty="0"/>
        </a:p>
      </dsp:txBody>
      <dsp:txXfrm>
        <a:off x="2028367" y="2239805"/>
        <a:ext cx="1442349" cy="895552"/>
      </dsp:txXfrm>
    </dsp:sp>
    <dsp:sp modelId="{2977EB3E-1B9E-6143-A134-46A5E3021D4B}">
      <dsp:nvSpPr>
        <dsp:cNvPr id="0" name=""/>
        <dsp:cNvSpPr/>
      </dsp:nvSpPr>
      <dsp:spPr>
        <a:xfrm>
          <a:off x="918563"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AACC39-77CC-F346-AAE1-3FB60CB3E9C8}">
      <dsp:nvSpPr>
        <dsp:cNvPr id="0" name=""/>
        <dsp:cNvSpPr/>
      </dsp:nvSpPr>
      <dsp:spPr>
        <a:xfrm>
          <a:off x="1085015"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Does the environmental monitoring data suggest risk?</a:t>
          </a:r>
          <a:endParaRPr lang="en-US" sz="1200" kern="1200" dirty="0"/>
        </a:p>
      </dsp:txBody>
      <dsp:txXfrm>
        <a:off x="1112877" y="3626771"/>
        <a:ext cx="1442349" cy="895552"/>
      </dsp:txXfrm>
    </dsp:sp>
    <dsp:sp modelId="{88F771BB-DB20-1A46-BA23-2299A57375C6}">
      <dsp:nvSpPr>
        <dsp:cNvPr id="0" name=""/>
        <dsp:cNvSpPr/>
      </dsp:nvSpPr>
      <dsp:spPr>
        <a:xfrm>
          <a:off x="3074"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EF1694F-846A-684B-9740-8CC40517B9C7}">
      <dsp:nvSpPr>
        <dsp:cNvPr id="0" name=""/>
        <dsp:cNvSpPr/>
      </dsp:nvSpPr>
      <dsp:spPr>
        <a:xfrm>
          <a:off x="169526" y="4985875"/>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1</a:t>
          </a:r>
        </a:p>
        <a:p>
          <a:pPr lvl="0" algn="ctr" defTabSz="533400">
            <a:lnSpc>
              <a:spcPct val="90000"/>
            </a:lnSpc>
            <a:spcBef>
              <a:spcPct val="0"/>
            </a:spcBef>
            <a:spcAft>
              <a:spcPct val="35000"/>
            </a:spcAft>
          </a:pPr>
          <a:r>
            <a:rPr lang="en-US" sz="1200" kern="1200" dirty="0" smtClean="0"/>
            <a:t>Derivation of Water Quality Standards</a:t>
          </a:r>
        </a:p>
        <a:p>
          <a:pPr lvl="0" algn="ctr" defTabSz="533400">
            <a:lnSpc>
              <a:spcPct val="90000"/>
            </a:lnSpc>
            <a:spcBef>
              <a:spcPct val="0"/>
            </a:spcBef>
            <a:spcAft>
              <a:spcPct val="35000"/>
            </a:spcAft>
          </a:pPr>
          <a:r>
            <a:rPr lang="en-US" sz="1200" kern="1200" dirty="0" smtClean="0"/>
            <a:t>Inclusion in Monitoring Program</a:t>
          </a:r>
          <a:endParaRPr lang="en-US" sz="1200" kern="1200" dirty="0"/>
        </a:p>
      </dsp:txBody>
      <dsp:txXfrm>
        <a:off x="197388" y="5013737"/>
        <a:ext cx="1442349" cy="895552"/>
      </dsp:txXfrm>
    </dsp:sp>
    <dsp:sp modelId="{8EF2ECA2-181C-B048-A814-5DA201F042DB}">
      <dsp:nvSpPr>
        <dsp:cNvPr id="0" name=""/>
        <dsp:cNvSpPr/>
      </dsp:nvSpPr>
      <dsp:spPr>
        <a:xfrm>
          <a:off x="1834052"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08A427-CD46-9440-846F-1918E9B7CF96}">
      <dsp:nvSpPr>
        <dsp:cNvPr id="0" name=""/>
        <dsp:cNvSpPr/>
      </dsp:nvSpPr>
      <dsp:spPr>
        <a:xfrm>
          <a:off x="2000505" y="4985875"/>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6</a:t>
          </a:r>
        </a:p>
        <a:p>
          <a:pPr lvl="0" algn="ctr" defTabSz="533400">
            <a:lnSpc>
              <a:spcPct val="90000"/>
            </a:lnSpc>
            <a:spcBef>
              <a:spcPct val="0"/>
            </a:spcBef>
            <a:spcAft>
              <a:spcPct val="35000"/>
            </a:spcAft>
          </a:pPr>
          <a:r>
            <a:rPr lang="en-US" sz="1200" kern="1200" dirty="0" smtClean="0"/>
            <a:t>No Predicted Impacts</a:t>
          </a:r>
          <a:br>
            <a:rPr lang="en-US" sz="1200" kern="1200" dirty="0" smtClean="0"/>
          </a:br>
          <a:r>
            <a:rPr lang="en-US" sz="1200" kern="1200" dirty="0" smtClean="0"/>
            <a:t>Remove from Monitoring</a:t>
          </a:r>
          <a:endParaRPr lang="en-US" sz="1200" kern="1200" dirty="0"/>
        </a:p>
      </dsp:txBody>
      <dsp:txXfrm>
        <a:off x="2028367" y="5013737"/>
        <a:ext cx="1442349" cy="895552"/>
      </dsp:txXfrm>
    </dsp:sp>
    <dsp:sp modelId="{407E1C9E-BF85-2445-9DF4-2DBF91612BBB}">
      <dsp:nvSpPr>
        <dsp:cNvPr id="0" name=""/>
        <dsp:cNvSpPr/>
      </dsp:nvSpPr>
      <dsp:spPr>
        <a:xfrm>
          <a:off x="2749541"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8BD7ACD-8B81-A648-9B13-CD432BC805D1}">
      <dsp:nvSpPr>
        <dsp:cNvPr id="0" name=""/>
        <dsp:cNvSpPr/>
      </dsp:nvSpPr>
      <dsp:spPr>
        <a:xfrm>
          <a:off x="2915994"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3</a:t>
          </a:r>
        </a:p>
        <a:p>
          <a:pPr lvl="0" algn="ctr" defTabSz="533400">
            <a:lnSpc>
              <a:spcPct val="90000"/>
            </a:lnSpc>
            <a:spcBef>
              <a:spcPct val="0"/>
            </a:spcBef>
            <a:spcAft>
              <a:spcPct val="35000"/>
            </a:spcAft>
          </a:pPr>
          <a:r>
            <a:rPr lang="en-US" sz="1200" kern="1200" dirty="0" smtClean="0"/>
            <a:t>Perform a rigorous effect assessment where needed</a:t>
          </a:r>
          <a:endParaRPr lang="en-US" sz="1200" kern="1200" dirty="0"/>
        </a:p>
      </dsp:txBody>
      <dsp:txXfrm>
        <a:off x="2943856" y="3626771"/>
        <a:ext cx="1442349" cy="895552"/>
      </dsp:txXfrm>
    </dsp:sp>
    <dsp:sp modelId="{2C9EFA77-D5CB-9C41-9819-0D493C4C9F9F}">
      <dsp:nvSpPr>
        <dsp:cNvPr id="0" name=""/>
        <dsp:cNvSpPr/>
      </dsp:nvSpPr>
      <dsp:spPr>
        <a:xfrm>
          <a:off x="5496008" y="2053813"/>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DCC62DE-0460-B143-AA36-F7AB900D38E4}">
      <dsp:nvSpPr>
        <dsp:cNvPr id="0" name=""/>
        <dsp:cNvSpPr/>
      </dsp:nvSpPr>
      <dsp:spPr>
        <a:xfrm>
          <a:off x="5662461" y="2211943"/>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Level of Quantification less than </a:t>
          </a:r>
          <a:br>
            <a:rPr lang="en-US" sz="1200" kern="1200" dirty="0" smtClean="0"/>
          </a:br>
          <a:r>
            <a:rPr lang="en-US" sz="1200" kern="1200" dirty="0" smtClean="0"/>
            <a:t>PNEC?</a:t>
          </a:r>
          <a:endParaRPr lang="en-US" sz="1200" kern="1200" dirty="0"/>
        </a:p>
      </dsp:txBody>
      <dsp:txXfrm>
        <a:off x="5690323" y="2239805"/>
        <a:ext cx="1442349" cy="895552"/>
      </dsp:txXfrm>
    </dsp:sp>
    <dsp:sp modelId="{05579035-F7F8-8C4F-AC56-44753310AEDF}">
      <dsp:nvSpPr>
        <dsp:cNvPr id="0" name=""/>
        <dsp:cNvSpPr/>
      </dsp:nvSpPr>
      <dsp:spPr>
        <a:xfrm>
          <a:off x="4580519"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ADD749C-4F3B-A940-848F-3D7305543B91}">
      <dsp:nvSpPr>
        <dsp:cNvPr id="0" name=""/>
        <dsp:cNvSpPr/>
      </dsp:nvSpPr>
      <dsp:spPr>
        <a:xfrm>
          <a:off x="4746972"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4</a:t>
          </a:r>
          <a:br>
            <a:rPr lang="en-US" sz="1200" u="sng" kern="1200" dirty="0" smtClean="0"/>
          </a:br>
          <a:r>
            <a:rPr lang="en-US" sz="1200" kern="1200" dirty="0" smtClean="0"/>
            <a:t>Develop Analytical Methods</a:t>
          </a:r>
          <a:endParaRPr lang="en-US" sz="1200" kern="1200" dirty="0"/>
        </a:p>
      </dsp:txBody>
      <dsp:txXfrm>
        <a:off x="4774834" y="3626771"/>
        <a:ext cx="1442349" cy="895552"/>
      </dsp:txXfrm>
    </dsp:sp>
    <dsp:sp modelId="{49AA4346-3ED7-5A47-944F-37F8C4AB0873}">
      <dsp:nvSpPr>
        <dsp:cNvPr id="0" name=""/>
        <dsp:cNvSpPr/>
      </dsp:nvSpPr>
      <dsp:spPr>
        <a:xfrm>
          <a:off x="6411497"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48474F3-B739-1D40-ABF3-D13582A4B238}">
      <dsp:nvSpPr>
        <dsp:cNvPr id="0" name=""/>
        <dsp:cNvSpPr/>
      </dsp:nvSpPr>
      <dsp:spPr>
        <a:xfrm>
          <a:off x="6577950"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there sufficient effects data?</a:t>
          </a:r>
          <a:endParaRPr lang="en-US" sz="1200" kern="1200" dirty="0"/>
        </a:p>
      </dsp:txBody>
      <dsp:txXfrm>
        <a:off x="6605812" y="3626771"/>
        <a:ext cx="1442349" cy="895552"/>
      </dsp:txXfrm>
    </dsp:sp>
    <dsp:sp modelId="{0C42B83F-1FEA-A34A-8872-64B2D4D47E7E}">
      <dsp:nvSpPr>
        <dsp:cNvPr id="0" name=""/>
        <dsp:cNvSpPr/>
      </dsp:nvSpPr>
      <dsp:spPr>
        <a:xfrm>
          <a:off x="5496008"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3094E08-D50A-AA4F-BD22-2F216B6916C1}">
      <dsp:nvSpPr>
        <dsp:cNvPr id="0" name=""/>
        <dsp:cNvSpPr/>
      </dsp:nvSpPr>
      <dsp:spPr>
        <a:xfrm>
          <a:off x="5662461" y="4985875"/>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2</a:t>
          </a:r>
          <a:br>
            <a:rPr lang="en-US" sz="1200" u="sng" kern="1200" dirty="0" smtClean="0"/>
          </a:br>
          <a:r>
            <a:rPr lang="en-US" sz="1200" kern="1200" dirty="0" smtClean="0"/>
            <a:t>Screening Study to Inform On Risk</a:t>
          </a:r>
          <a:endParaRPr lang="en-US" sz="1200" kern="1200" dirty="0"/>
        </a:p>
      </dsp:txBody>
      <dsp:txXfrm>
        <a:off x="5690323" y="5013737"/>
        <a:ext cx="1442349" cy="895552"/>
      </dsp:txXfrm>
    </dsp:sp>
    <dsp:sp modelId="{5D6A51B6-CBB9-A24D-9D7C-5B189088793B}">
      <dsp:nvSpPr>
        <dsp:cNvPr id="0" name=""/>
        <dsp:cNvSpPr/>
      </dsp:nvSpPr>
      <dsp:spPr>
        <a:xfrm>
          <a:off x="7326987"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C04E5F-8A31-8D42-801A-418304C4DCD3}">
      <dsp:nvSpPr>
        <dsp:cNvPr id="0" name=""/>
        <dsp:cNvSpPr/>
      </dsp:nvSpPr>
      <dsp:spPr>
        <a:xfrm>
          <a:off x="7493439" y="4985875"/>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5</a:t>
          </a:r>
          <a:br>
            <a:rPr lang="en-US" sz="1200" u="sng" kern="1200" dirty="0" smtClean="0"/>
          </a:br>
          <a:r>
            <a:rPr lang="en-US" sz="1200" kern="1200" dirty="0" smtClean="0"/>
            <a:t>Hazard Assessment and Screening Study</a:t>
          </a:r>
          <a:br>
            <a:rPr lang="en-US" sz="1200" kern="1200" dirty="0" smtClean="0"/>
          </a:br>
          <a:endParaRPr lang="en-US" sz="1200" kern="1200" dirty="0"/>
        </a:p>
      </dsp:txBody>
      <dsp:txXfrm>
        <a:off x="7521301" y="5013737"/>
        <a:ext cx="1442349" cy="8955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BC61D-FBE7-E44D-9721-8B771E93F31E}">
      <dsp:nvSpPr>
        <dsp:cNvPr id="0" name=""/>
        <dsp:cNvSpPr/>
      </dsp:nvSpPr>
      <dsp:spPr>
        <a:xfrm>
          <a:off x="7160534" y="4392056"/>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AD3A1-0823-994F-9EF8-3876B3EE6735}">
      <dsp:nvSpPr>
        <dsp:cNvPr id="0" name=""/>
        <dsp:cNvSpPr/>
      </dsp:nvSpPr>
      <dsp:spPr>
        <a:xfrm>
          <a:off x="6245045" y="4392056"/>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1B8111-3238-8E4D-881B-CAEE75DF0424}">
      <dsp:nvSpPr>
        <dsp:cNvPr id="0" name=""/>
        <dsp:cNvSpPr/>
      </dsp:nvSpPr>
      <dsp:spPr>
        <a:xfrm>
          <a:off x="6245045" y="3005090"/>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87E391-F805-4949-832B-A7B7E5CB90EE}">
      <dsp:nvSpPr>
        <dsp:cNvPr id="0" name=""/>
        <dsp:cNvSpPr/>
      </dsp:nvSpPr>
      <dsp:spPr>
        <a:xfrm>
          <a:off x="5329556" y="3005090"/>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63981A-501D-194C-9277-5A7B896CACC5}">
      <dsp:nvSpPr>
        <dsp:cNvPr id="0" name=""/>
        <dsp:cNvSpPr/>
      </dsp:nvSpPr>
      <dsp:spPr>
        <a:xfrm>
          <a:off x="4414067" y="1618124"/>
          <a:ext cx="1830978" cy="435689"/>
        </a:xfrm>
        <a:custGeom>
          <a:avLst/>
          <a:gdLst/>
          <a:ahLst/>
          <a:cxnLst/>
          <a:rect l="0" t="0" r="0" b="0"/>
          <a:pathLst>
            <a:path>
              <a:moveTo>
                <a:pt x="0" y="0"/>
              </a:moveTo>
              <a:lnTo>
                <a:pt x="0" y="296909"/>
              </a:lnTo>
              <a:lnTo>
                <a:pt x="1830978" y="296909"/>
              </a:lnTo>
              <a:lnTo>
                <a:pt x="1830978" y="435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E43C9-5A9D-944B-A53D-6CBEEA9D2BB5}">
      <dsp:nvSpPr>
        <dsp:cNvPr id="0" name=""/>
        <dsp:cNvSpPr/>
      </dsp:nvSpPr>
      <dsp:spPr>
        <a:xfrm>
          <a:off x="2583089" y="3005090"/>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833FAB-4F96-6041-8259-225A9BE0EF33}">
      <dsp:nvSpPr>
        <dsp:cNvPr id="0" name=""/>
        <dsp:cNvSpPr/>
      </dsp:nvSpPr>
      <dsp:spPr>
        <a:xfrm>
          <a:off x="1667599" y="4392056"/>
          <a:ext cx="915489" cy="435689"/>
        </a:xfrm>
        <a:custGeom>
          <a:avLst/>
          <a:gdLst/>
          <a:ahLst/>
          <a:cxnLst/>
          <a:rect l="0" t="0" r="0" b="0"/>
          <a:pathLst>
            <a:path>
              <a:moveTo>
                <a:pt x="0" y="0"/>
              </a:moveTo>
              <a:lnTo>
                <a:pt x="0" y="296909"/>
              </a:lnTo>
              <a:lnTo>
                <a:pt x="915489" y="296909"/>
              </a:lnTo>
              <a:lnTo>
                <a:pt x="915489"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53498-1D17-6342-B219-0068914107F9}">
      <dsp:nvSpPr>
        <dsp:cNvPr id="0" name=""/>
        <dsp:cNvSpPr/>
      </dsp:nvSpPr>
      <dsp:spPr>
        <a:xfrm>
          <a:off x="752110" y="4392056"/>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91672-3DA1-CF4E-8F0B-4B7FC2CC33D9}">
      <dsp:nvSpPr>
        <dsp:cNvPr id="0" name=""/>
        <dsp:cNvSpPr/>
      </dsp:nvSpPr>
      <dsp:spPr>
        <a:xfrm>
          <a:off x="1667599" y="3005090"/>
          <a:ext cx="915489" cy="435689"/>
        </a:xfrm>
        <a:custGeom>
          <a:avLst/>
          <a:gdLst/>
          <a:ahLst/>
          <a:cxnLst/>
          <a:rect l="0" t="0" r="0" b="0"/>
          <a:pathLst>
            <a:path>
              <a:moveTo>
                <a:pt x="915489" y="0"/>
              </a:moveTo>
              <a:lnTo>
                <a:pt x="915489" y="296909"/>
              </a:lnTo>
              <a:lnTo>
                <a:pt x="0" y="296909"/>
              </a:lnTo>
              <a:lnTo>
                <a:pt x="0" y="435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EF0EED-4A16-FC40-9776-64C623768D6F}">
      <dsp:nvSpPr>
        <dsp:cNvPr id="0" name=""/>
        <dsp:cNvSpPr/>
      </dsp:nvSpPr>
      <dsp:spPr>
        <a:xfrm>
          <a:off x="2583089" y="1618124"/>
          <a:ext cx="1830978" cy="435689"/>
        </a:xfrm>
        <a:custGeom>
          <a:avLst/>
          <a:gdLst/>
          <a:ahLst/>
          <a:cxnLst/>
          <a:rect l="0" t="0" r="0" b="0"/>
          <a:pathLst>
            <a:path>
              <a:moveTo>
                <a:pt x="1830978" y="0"/>
              </a:moveTo>
              <a:lnTo>
                <a:pt x="1830978" y="296909"/>
              </a:lnTo>
              <a:lnTo>
                <a:pt x="0" y="296909"/>
              </a:lnTo>
              <a:lnTo>
                <a:pt x="0" y="435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C97BC-F6FE-F14C-88AC-DD116B7B6B40}">
      <dsp:nvSpPr>
        <dsp:cNvPr id="0" name=""/>
        <dsp:cNvSpPr/>
      </dsp:nvSpPr>
      <dsp:spPr>
        <a:xfrm>
          <a:off x="3665030" y="666847"/>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5340C8E-0828-E54F-B385-237412830CCE}">
      <dsp:nvSpPr>
        <dsp:cNvPr id="0" name=""/>
        <dsp:cNvSpPr/>
      </dsp:nvSpPr>
      <dsp:spPr>
        <a:xfrm>
          <a:off x="3831483" y="824977"/>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there sufficient environmental monitoring data?</a:t>
          </a:r>
          <a:endParaRPr lang="en-US" sz="1200" kern="1200" dirty="0"/>
        </a:p>
      </dsp:txBody>
      <dsp:txXfrm>
        <a:off x="3859345" y="852839"/>
        <a:ext cx="1442349" cy="895552"/>
      </dsp:txXfrm>
    </dsp:sp>
    <dsp:sp modelId="{6CAF0EF6-E200-8149-B1FA-0B9912ABD599}">
      <dsp:nvSpPr>
        <dsp:cNvPr id="0" name=""/>
        <dsp:cNvSpPr/>
      </dsp:nvSpPr>
      <dsp:spPr>
        <a:xfrm>
          <a:off x="1834052" y="2053813"/>
          <a:ext cx="1498073" cy="9512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1F786E-11A2-7A47-9F28-73DD641EA138}">
      <dsp:nvSpPr>
        <dsp:cNvPr id="0" name=""/>
        <dsp:cNvSpPr/>
      </dsp:nvSpPr>
      <dsp:spPr>
        <a:xfrm>
          <a:off x="2000505" y="2211943"/>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there sufficient effects data?</a:t>
          </a:r>
          <a:endParaRPr lang="en-US" sz="1200" kern="1200" dirty="0"/>
        </a:p>
      </dsp:txBody>
      <dsp:txXfrm>
        <a:off x="2028367" y="2239805"/>
        <a:ext cx="1442349" cy="895552"/>
      </dsp:txXfrm>
    </dsp:sp>
    <dsp:sp modelId="{2977EB3E-1B9E-6143-A134-46A5E3021D4B}">
      <dsp:nvSpPr>
        <dsp:cNvPr id="0" name=""/>
        <dsp:cNvSpPr/>
      </dsp:nvSpPr>
      <dsp:spPr>
        <a:xfrm>
          <a:off x="918563"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AACC39-77CC-F346-AAE1-3FB60CB3E9C8}">
      <dsp:nvSpPr>
        <dsp:cNvPr id="0" name=""/>
        <dsp:cNvSpPr/>
      </dsp:nvSpPr>
      <dsp:spPr>
        <a:xfrm>
          <a:off x="1085015"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Does the environmental monitoring data suggest risk?</a:t>
          </a:r>
          <a:endParaRPr lang="en-US" sz="1200" kern="1200" dirty="0"/>
        </a:p>
      </dsp:txBody>
      <dsp:txXfrm>
        <a:off x="1112877" y="3626771"/>
        <a:ext cx="1442349" cy="895552"/>
      </dsp:txXfrm>
    </dsp:sp>
    <dsp:sp modelId="{88F771BB-DB20-1A46-BA23-2299A57375C6}">
      <dsp:nvSpPr>
        <dsp:cNvPr id="0" name=""/>
        <dsp:cNvSpPr/>
      </dsp:nvSpPr>
      <dsp:spPr>
        <a:xfrm>
          <a:off x="3074"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EF1694F-846A-684B-9740-8CC40517B9C7}">
      <dsp:nvSpPr>
        <dsp:cNvPr id="0" name=""/>
        <dsp:cNvSpPr/>
      </dsp:nvSpPr>
      <dsp:spPr>
        <a:xfrm>
          <a:off x="169526" y="4985875"/>
          <a:ext cx="1498073" cy="951276"/>
        </a:xfrm>
        <a:prstGeom prst="roundRect">
          <a:avLst>
            <a:gd name="adj" fmla="val 10000"/>
          </a:avLst>
        </a:prstGeom>
        <a:solidFill>
          <a:schemeClr val="accent6">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1</a:t>
          </a:r>
        </a:p>
        <a:p>
          <a:pPr lvl="0" algn="ctr" defTabSz="533400">
            <a:lnSpc>
              <a:spcPct val="90000"/>
            </a:lnSpc>
            <a:spcBef>
              <a:spcPct val="0"/>
            </a:spcBef>
            <a:spcAft>
              <a:spcPct val="35000"/>
            </a:spcAft>
          </a:pPr>
          <a:r>
            <a:rPr lang="en-US" sz="1200" kern="1200" dirty="0" smtClean="0"/>
            <a:t>Derivation of Water Quality Standards</a:t>
          </a:r>
        </a:p>
        <a:p>
          <a:pPr lvl="0" algn="ctr" defTabSz="533400">
            <a:lnSpc>
              <a:spcPct val="90000"/>
            </a:lnSpc>
            <a:spcBef>
              <a:spcPct val="0"/>
            </a:spcBef>
            <a:spcAft>
              <a:spcPct val="35000"/>
            </a:spcAft>
          </a:pPr>
          <a:r>
            <a:rPr lang="en-US" sz="1200" kern="1200" dirty="0" smtClean="0"/>
            <a:t>Inclusion in Monitoring Program</a:t>
          </a:r>
          <a:endParaRPr lang="en-US" sz="1200" kern="1200" dirty="0"/>
        </a:p>
      </dsp:txBody>
      <dsp:txXfrm>
        <a:off x="197388" y="5013737"/>
        <a:ext cx="1442349" cy="895552"/>
      </dsp:txXfrm>
    </dsp:sp>
    <dsp:sp modelId="{8EF2ECA2-181C-B048-A814-5DA201F042DB}">
      <dsp:nvSpPr>
        <dsp:cNvPr id="0" name=""/>
        <dsp:cNvSpPr/>
      </dsp:nvSpPr>
      <dsp:spPr>
        <a:xfrm>
          <a:off x="1834052"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08A427-CD46-9440-846F-1918E9B7CF96}">
      <dsp:nvSpPr>
        <dsp:cNvPr id="0" name=""/>
        <dsp:cNvSpPr/>
      </dsp:nvSpPr>
      <dsp:spPr>
        <a:xfrm>
          <a:off x="2000505" y="4985875"/>
          <a:ext cx="1498073" cy="951276"/>
        </a:xfrm>
        <a:prstGeom prst="roundRect">
          <a:avLst>
            <a:gd name="adj" fmla="val 10000"/>
          </a:avLst>
        </a:prstGeom>
        <a:solidFill>
          <a:schemeClr val="accent6">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6</a:t>
          </a:r>
        </a:p>
        <a:p>
          <a:pPr lvl="0" algn="ctr" defTabSz="533400">
            <a:lnSpc>
              <a:spcPct val="90000"/>
            </a:lnSpc>
            <a:spcBef>
              <a:spcPct val="0"/>
            </a:spcBef>
            <a:spcAft>
              <a:spcPct val="35000"/>
            </a:spcAft>
          </a:pPr>
          <a:r>
            <a:rPr lang="en-US" sz="1200" kern="1200" dirty="0" smtClean="0"/>
            <a:t>No Predicted Impacts</a:t>
          </a:r>
          <a:br>
            <a:rPr lang="en-US" sz="1200" kern="1200" dirty="0" smtClean="0"/>
          </a:br>
          <a:r>
            <a:rPr lang="en-US" sz="1200" kern="1200" dirty="0" smtClean="0"/>
            <a:t>Remove from Monitoring</a:t>
          </a:r>
          <a:endParaRPr lang="en-US" sz="1200" kern="1200" dirty="0"/>
        </a:p>
      </dsp:txBody>
      <dsp:txXfrm>
        <a:off x="2028367" y="5013737"/>
        <a:ext cx="1442349" cy="895552"/>
      </dsp:txXfrm>
    </dsp:sp>
    <dsp:sp modelId="{407E1C9E-BF85-2445-9DF4-2DBF91612BBB}">
      <dsp:nvSpPr>
        <dsp:cNvPr id="0" name=""/>
        <dsp:cNvSpPr/>
      </dsp:nvSpPr>
      <dsp:spPr>
        <a:xfrm>
          <a:off x="2749541"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8BD7ACD-8B81-A648-9B13-CD432BC805D1}">
      <dsp:nvSpPr>
        <dsp:cNvPr id="0" name=""/>
        <dsp:cNvSpPr/>
      </dsp:nvSpPr>
      <dsp:spPr>
        <a:xfrm>
          <a:off x="2915994" y="3598909"/>
          <a:ext cx="1498073" cy="951276"/>
        </a:xfrm>
        <a:prstGeom prst="roundRect">
          <a:avLst>
            <a:gd name="adj" fmla="val 10000"/>
          </a:avLst>
        </a:prstGeom>
        <a:solidFill>
          <a:schemeClr val="accent6">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3</a:t>
          </a:r>
        </a:p>
        <a:p>
          <a:pPr lvl="0" algn="ctr" defTabSz="533400">
            <a:lnSpc>
              <a:spcPct val="90000"/>
            </a:lnSpc>
            <a:spcBef>
              <a:spcPct val="0"/>
            </a:spcBef>
            <a:spcAft>
              <a:spcPct val="35000"/>
            </a:spcAft>
          </a:pPr>
          <a:r>
            <a:rPr lang="en-US" sz="1200" kern="1200" dirty="0" smtClean="0"/>
            <a:t>Perform a rigorous effect assessment</a:t>
          </a:r>
          <a:endParaRPr lang="en-US" sz="1200" kern="1200" dirty="0"/>
        </a:p>
      </dsp:txBody>
      <dsp:txXfrm>
        <a:off x="2943856" y="3626771"/>
        <a:ext cx="1442349" cy="895552"/>
      </dsp:txXfrm>
    </dsp:sp>
    <dsp:sp modelId="{2C9EFA77-D5CB-9C41-9819-0D493C4C9F9F}">
      <dsp:nvSpPr>
        <dsp:cNvPr id="0" name=""/>
        <dsp:cNvSpPr/>
      </dsp:nvSpPr>
      <dsp:spPr>
        <a:xfrm>
          <a:off x="5496008" y="2053813"/>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DCC62DE-0460-B143-AA36-F7AB900D38E4}">
      <dsp:nvSpPr>
        <dsp:cNvPr id="0" name=""/>
        <dsp:cNvSpPr/>
      </dsp:nvSpPr>
      <dsp:spPr>
        <a:xfrm>
          <a:off x="5662461" y="2211943"/>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Level of Quantification less than </a:t>
          </a:r>
          <a:br>
            <a:rPr lang="en-US" sz="1200" kern="1200" dirty="0" smtClean="0"/>
          </a:br>
          <a:r>
            <a:rPr lang="en-US" sz="1200" kern="1200" dirty="0" smtClean="0"/>
            <a:t>PNEC?</a:t>
          </a:r>
          <a:endParaRPr lang="en-US" sz="1200" kern="1200" dirty="0"/>
        </a:p>
      </dsp:txBody>
      <dsp:txXfrm>
        <a:off x="5690323" y="2239805"/>
        <a:ext cx="1442349" cy="895552"/>
      </dsp:txXfrm>
    </dsp:sp>
    <dsp:sp modelId="{05579035-F7F8-8C4F-AC56-44753310AEDF}">
      <dsp:nvSpPr>
        <dsp:cNvPr id="0" name=""/>
        <dsp:cNvSpPr/>
      </dsp:nvSpPr>
      <dsp:spPr>
        <a:xfrm>
          <a:off x="4580519"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ADD749C-4F3B-A940-848F-3D7305543B91}">
      <dsp:nvSpPr>
        <dsp:cNvPr id="0" name=""/>
        <dsp:cNvSpPr/>
      </dsp:nvSpPr>
      <dsp:spPr>
        <a:xfrm>
          <a:off x="4746972" y="3598909"/>
          <a:ext cx="1498073" cy="951276"/>
        </a:xfrm>
        <a:prstGeom prst="roundRect">
          <a:avLst>
            <a:gd name="adj" fmla="val 10000"/>
          </a:avLst>
        </a:prstGeom>
        <a:solidFill>
          <a:schemeClr val="accent6">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4</a:t>
          </a:r>
        </a:p>
        <a:p>
          <a:pPr lvl="0" algn="ctr" defTabSz="533400">
            <a:lnSpc>
              <a:spcPct val="90000"/>
            </a:lnSpc>
            <a:spcBef>
              <a:spcPct val="0"/>
            </a:spcBef>
            <a:spcAft>
              <a:spcPct val="35000"/>
            </a:spcAft>
          </a:pPr>
          <a:r>
            <a:rPr lang="en-US" sz="1200" kern="1200" dirty="0" smtClean="0"/>
            <a:t>Develop Analytical Methods</a:t>
          </a:r>
          <a:endParaRPr lang="en-US" sz="1200" kern="1200" dirty="0"/>
        </a:p>
      </dsp:txBody>
      <dsp:txXfrm>
        <a:off x="4774834" y="3626771"/>
        <a:ext cx="1442349" cy="895552"/>
      </dsp:txXfrm>
    </dsp:sp>
    <dsp:sp modelId="{49AA4346-3ED7-5A47-944F-37F8C4AB0873}">
      <dsp:nvSpPr>
        <dsp:cNvPr id="0" name=""/>
        <dsp:cNvSpPr/>
      </dsp:nvSpPr>
      <dsp:spPr>
        <a:xfrm>
          <a:off x="6411497" y="3440779"/>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48474F3-B739-1D40-ABF3-D13582A4B238}">
      <dsp:nvSpPr>
        <dsp:cNvPr id="0" name=""/>
        <dsp:cNvSpPr/>
      </dsp:nvSpPr>
      <dsp:spPr>
        <a:xfrm>
          <a:off x="6577950" y="3598909"/>
          <a:ext cx="1498073" cy="951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Is there sufficient effects data?</a:t>
          </a:r>
          <a:endParaRPr lang="en-US" sz="1200" kern="1200" dirty="0"/>
        </a:p>
      </dsp:txBody>
      <dsp:txXfrm>
        <a:off x="6605812" y="3626771"/>
        <a:ext cx="1442349" cy="895552"/>
      </dsp:txXfrm>
    </dsp:sp>
    <dsp:sp modelId="{0C42B83F-1FEA-A34A-8872-64B2D4D47E7E}">
      <dsp:nvSpPr>
        <dsp:cNvPr id="0" name=""/>
        <dsp:cNvSpPr/>
      </dsp:nvSpPr>
      <dsp:spPr>
        <a:xfrm>
          <a:off x="5496008"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3094E08-D50A-AA4F-BD22-2F216B6916C1}">
      <dsp:nvSpPr>
        <dsp:cNvPr id="0" name=""/>
        <dsp:cNvSpPr/>
      </dsp:nvSpPr>
      <dsp:spPr>
        <a:xfrm>
          <a:off x="5662461" y="4985875"/>
          <a:ext cx="1498073" cy="951276"/>
        </a:xfrm>
        <a:prstGeom prst="roundRect">
          <a:avLst>
            <a:gd name="adj" fmla="val 10000"/>
          </a:avLst>
        </a:prstGeom>
        <a:solidFill>
          <a:schemeClr val="accent6">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2</a:t>
          </a:r>
        </a:p>
        <a:p>
          <a:pPr lvl="0" algn="ctr" defTabSz="533400">
            <a:lnSpc>
              <a:spcPct val="90000"/>
            </a:lnSpc>
            <a:spcBef>
              <a:spcPct val="0"/>
            </a:spcBef>
            <a:spcAft>
              <a:spcPct val="35000"/>
            </a:spcAft>
          </a:pPr>
          <a:r>
            <a:rPr lang="en-US" sz="1200" kern="1200" dirty="0" smtClean="0"/>
            <a:t>Environmental Monitoring</a:t>
          </a:r>
          <a:endParaRPr lang="en-US" sz="1200" kern="1200" dirty="0"/>
        </a:p>
      </dsp:txBody>
      <dsp:txXfrm>
        <a:off x="5690323" y="5013737"/>
        <a:ext cx="1442349" cy="895552"/>
      </dsp:txXfrm>
    </dsp:sp>
    <dsp:sp modelId="{5D6A51B6-CBB9-A24D-9D7C-5B189088793B}">
      <dsp:nvSpPr>
        <dsp:cNvPr id="0" name=""/>
        <dsp:cNvSpPr/>
      </dsp:nvSpPr>
      <dsp:spPr>
        <a:xfrm>
          <a:off x="7326987" y="4827745"/>
          <a:ext cx="1498073" cy="9512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C04E5F-8A31-8D42-801A-418304C4DCD3}">
      <dsp:nvSpPr>
        <dsp:cNvPr id="0" name=""/>
        <dsp:cNvSpPr/>
      </dsp:nvSpPr>
      <dsp:spPr>
        <a:xfrm>
          <a:off x="7493439" y="4985875"/>
          <a:ext cx="1498073" cy="951276"/>
        </a:xfrm>
        <a:prstGeom prst="roundRect">
          <a:avLst>
            <a:gd name="adj" fmla="val 10000"/>
          </a:avLst>
        </a:prstGeom>
        <a:solidFill>
          <a:schemeClr val="accent6">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t>CATEGORY 5</a:t>
          </a:r>
        </a:p>
        <a:p>
          <a:pPr lvl="0" algn="ctr" defTabSz="533400">
            <a:lnSpc>
              <a:spcPct val="90000"/>
            </a:lnSpc>
            <a:spcBef>
              <a:spcPct val="0"/>
            </a:spcBef>
            <a:spcAft>
              <a:spcPct val="35000"/>
            </a:spcAft>
          </a:pPr>
          <a:r>
            <a:rPr lang="en-US" sz="1200" kern="1200" dirty="0" smtClean="0"/>
            <a:t>Hazard Assessment and Screening Study</a:t>
          </a:r>
          <a:br>
            <a:rPr lang="en-US" sz="1200" kern="1200" dirty="0" smtClean="0"/>
          </a:br>
          <a:endParaRPr lang="en-US" sz="1200" kern="1200" dirty="0"/>
        </a:p>
      </dsp:txBody>
      <dsp:txXfrm>
        <a:off x="7521301" y="5013737"/>
        <a:ext cx="1442349" cy="8955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667B9-7D98-E14C-8DAA-CFBD1054A415}" type="datetimeFigureOut">
              <a:rPr lang="en-US" smtClean="0"/>
              <a:t>6/11/14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1173B3-82C8-4546-BEA7-DB1158FFFD18}" type="slidenum">
              <a:rPr lang="en-US" smtClean="0"/>
              <a:t>‹#›</a:t>
            </a:fld>
            <a:endParaRPr lang="en-US"/>
          </a:p>
        </p:txBody>
      </p:sp>
    </p:spTree>
    <p:extLst>
      <p:ext uri="{BB962C8B-B14F-4D97-AF65-F5344CB8AC3E}">
        <p14:creationId xmlns:p14="http://schemas.microsoft.com/office/powerpoint/2010/main" val="3689275516"/>
      </p:ext>
    </p:extLst>
  </p:cSld>
  <p:clrMap bg1="lt1" tx1="dk1" bg2="lt2" tx2="dk2" accent1="accent1" accent2="accent2" accent3="accent3" accent4="accent4" accent5="accent5" accent6="accent6" hlink="hlink" folHlink="folHlink"/>
  <p:notesStyle>
    <a:lvl1pPr marL="0" algn="l" defTabSz="457153" rtl="0" eaLnBrk="1" latinLnBrk="0" hangingPunct="1">
      <a:defRPr sz="1200" kern="1200">
        <a:solidFill>
          <a:schemeClr val="tx1"/>
        </a:solidFill>
        <a:latin typeface="+mn-lt"/>
        <a:ea typeface="+mn-ea"/>
        <a:cs typeface="+mn-cs"/>
      </a:defRPr>
    </a:lvl1pPr>
    <a:lvl2pPr marL="457153" algn="l" defTabSz="457153" rtl="0" eaLnBrk="1" latinLnBrk="0" hangingPunct="1">
      <a:defRPr sz="1200" kern="1200">
        <a:solidFill>
          <a:schemeClr val="tx1"/>
        </a:solidFill>
        <a:latin typeface="+mn-lt"/>
        <a:ea typeface="+mn-ea"/>
        <a:cs typeface="+mn-cs"/>
      </a:defRPr>
    </a:lvl2pPr>
    <a:lvl3pPr marL="914305" algn="l" defTabSz="457153" rtl="0" eaLnBrk="1" latinLnBrk="0" hangingPunct="1">
      <a:defRPr sz="1200" kern="1200">
        <a:solidFill>
          <a:schemeClr val="tx1"/>
        </a:solidFill>
        <a:latin typeface="+mn-lt"/>
        <a:ea typeface="+mn-ea"/>
        <a:cs typeface="+mn-cs"/>
      </a:defRPr>
    </a:lvl3pPr>
    <a:lvl4pPr marL="1371458" algn="l" defTabSz="457153" rtl="0" eaLnBrk="1" latinLnBrk="0" hangingPunct="1">
      <a:defRPr sz="1200" kern="1200">
        <a:solidFill>
          <a:schemeClr val="tx1"/>
        </a:solidFill>
        <a:latin typeface="+mn-lt"/>
        <a:ea typeface="+mn-ea"/>
        <a:cs typeface="+mn-cs"/>
      </a:defRPr>
    </a:lvl4pPr>
    <a:lvl5pPr marL="1828610" algn="l" defTabSz="457153" rtl="0" eaLnBrk="1" latinLnBrk="0" hangingPunct="1">
      <a:defRPr sz="1200" kern="1200">
        <a:solidFill>
          <a:schemeClr val="tx1"/>
        </a:solidFill>
        <a:latin typeface="+mn-lt"/>
        <a:ea typeface="+mn-ea"/>
        <a:cs typeface="+mn-cs"/>
      </a:defRPr>
    </a:lvl5pPr>
    <a:lvl6pPr marL="2285763" algn="l" defTabSz="457153" rtl="0" eaLnBrk="1" latinLnBrk="0" hangingPunct="1">
      <a:defRPr sz="1200" kern="1200">
        <a:solidFill>
          <a:schemeClr val="tx1"/>
        </a:solidFill>
        <a:latin typeface="+mn-lt"/>
        <a:ea typeface="+mn-ea"/>
        <a:cs typeface="+mn-cs"/>
      </a:defRPr>
    </a:lvl6pPr>
    <a:lvl7pPr marL="2742915" algn="l" defTabSz="457153" rtl="0" eaLnBrk="1" latinLnBrk="0" hangingPunct="1">
      <a:defRPr sz="1200" kern="1200">
        <a:solidFill>
          <a:schemeClr val="tx1"/>
        </a:solidFill>
        <a:latin typeface="+mn-lt"/>
        <a:ea typeface="+mn-ea"/>
        <a:cs typeface="+mn-cs"/>
      </a:defRPr>
    </a:lvl7pPr>
    <a:lvl8pPr marL="3200068" algn="l" defTabSz="457153" rtl="0" eaLnBrk="1" latinLnBrk="0" hangingPunct="1">
      <a:defRPr sz="1200" kern="1200">
        <a:solidFill>
          <a:schemeClr val="tx1"/>
        </a:solidFill>
        <a:latin typeface="+mn-lt"/>
        <a:ea typeface="+mn-ea"/>
        <a:cs typeface="+mn-cs"/>
      </a:defRPr>
    </a:lvl8pPr>
    <a:lvl9pPr marL="3657220" algn="l" defTabSz="4571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Impacts</a:t>
            </a:r>
            <a:r>
              <a:rPr lang="en-US" baseline="0" dirty="0" smtClean="0"/>
              <a:t> – </a:t>
            </a:r>
          </a:p>
          <a:p>
            <a:r>
              <a:rPr lang="en-US" baseline="0" dirty="0" smtClean="0"/>
              <a:t>Fong and Hoy, 2012, Marine and Freshwater Behavior and </a:t>
            </a:r>
            <a:r>
              <a:rPr lang="en-US" baseline="0" dirty="0" err="1" smtClean="0"/>
              <a:t>Physioogy</a:t>
            </a:r>
            <a:r>
              <a:rPr lang="en-US" baseline="0" dirty="0" smtClean="0"/>
              <a:t>  – exposure to antidepressants venlafaxine and citalopram at </a:t>
            </a:r>
            <a:r>
              <a:rPr lang="en-US" baseline="0" dirty="0" err="1" smtClean="0"/>
              <a:t>ng</a:t>
            </a:r>
            <a:r>
              <a:rPr lang="en-US" baseline="0" dirty="0" smtClean="0"/>
              <a:t>/L level lead to increased foot attachment ability of two freshwater snails</a:t>
            </a:r>
          </a:p>
          <a:p>
            <a:r>
              <a:rPr lang="en-US" baseline="0" dirty="0" err="1" smtClean="0"/>
              <a:t>Brodin</a:t>
            </a:r>
            <a:r>
              <a:rPr lang="en-US" baseline="0" dirty="0" smtClean="0"/>
              <a:t> et al, 2013, Science - </a:t>
            </a:r>
            <a:r>
              <a:rPr lang="en-US" sz="1200" b="0" i="0" u="none" strike="noStrike" kern="1200" baseline="0" dirty="0" smtClean="0">
                <a:solidFill>
                  <a:schemeClr val="tx1"/>
                </a:solidFill>
                <a:latin typeface="+mn-lt"/>
                <a:ea typeface="+mn-ea"/>
                <a:cs typeface="+mn-cs"/>
              </a:rPr>
              <a:t>benzodiazepine anxiolytic drug (</a:t>
            </a:r>
            <a:r>
              <a:rPr lang="en-US" sz="1200" b="0" i="0" u="none" strike="noStrike" kern="1200" baseline="0" dirty="0" err="1" smtClean="0">
                <a:solidFill>
                  <a:schemeClr val="tx1"/>
                </a:solidFill>
                <a:latin typeface="+mn-lt"/>
                <a:ea typeface="+mn-ea"/>
                <a:cs typeface="+mn-cs"/>
              </a:rPr>
              <a:t>oxazepam</a:t>
            </a:r>
            <a:r>
              <a:rPr lang="en-US" sz="1200" b="0" i="0" u="none" strike="noStrike" kern="1200" baseline="0" dirty="0" smtClean="0">
                <a:solidFill>
                  <a:schemeClr val="tx1"/>
                </a:solidFill>
                <a:latin typeface="+mn-lt"/>
                <a:ea typeface="+mn-ea"/>
                <a:cs typeface="+mn-cs"/>
              </a:rPr>
              <a:t>) alters behavior and feeding rate of wild European perch (</a:t>
            </a:r>
            <a:r>
              <a:rPr lang="en-US" sz="1200" b="0" i="0" u="none" strike="noStrike" kern="1200" baseline="0" dirty="0" err="1" smtClean="0">
                <a:solidFill>
                  <a:schemeClr val="tx1"/>
                </a:solidFill>
                <a:latin typeface="+mn-lt"/>
                <a:ea typeface="+mn-ea"/>
                <a:cs typeface="+mn-cs"/>
              </a:rPr>
              <a:t>Perca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fluviatilis</a:t>
            </a:r>
            <a:r>
              <a:rPr lang="en-US" sz="1200" b="0" i="0" u="none" strike="noStrike" kern="1200" baseline="0" dirty="0" smtClean="0">
                <a:solidFill>
                  <a:schemeClr val="tx1"/>
                </a:solidFill>
                <a:latin typeface="+mn-lt"/>
                <a:ea typeface="+mn-ea"/>
                <a:cs typeface="+mn-cs"/>
              </a:rPr>
              <a:t>) at concentrations encountered in effluent-influenced surface waters. Individuals exposed to water with dilute drug concentrations (1.8 micrograms liter–1) exhibited increased activity, reduced sociality, and higher feeding rate.</a:t>
            </a:r>
            <a:endParaRPr lang="en-US" baseline="0" dirty="0" smtClean="0"/>
          </a:p>
          <a:p>
            <a:r>
              <a:rPr lang="en-US" baseline="0" dirty="0" smtClean="0"/>
              <a:t> </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ng</a:t>
            </a:r>
            <a:r>
              <a:rPr lang="en-US" dirty="0" smtClean="0"/>
              <a:t>/L</a:t>
            </a:r>
            <a:r>
              <a:rPr lang="en-US" baseline="0" dirty="0" smtClean="0"/>
              <a:t> – part per trillion</a:t>
            </a:r>
          </a:p>
          <a:p>
            <a:r>
              <a:rPr lang="en-US" baseline="0" dirty="0" smtClean="0"/>
              <a:t>1 drop of ink in 20 Olympic swimming pools</a:t>
            </a:r>
          </a:p>
          <a:p>
            <a:endParaRPr lang="en-US" dirty="0" smtClean="0"/>
          </a:p>
          <a:p>
            <a:r>
              <a:rPr lang="en-US" dirty="0" smtClean="0"/>
              <a:t>First – show biological impacts</a:t>
            </a:r>
          </a:p>
          <a:p>
            <a:r>
              <a:rPr lang="en-US" dirty="0" smtClean="0"/>
              <a:t>Next – Show specific uses</a:t>
            </a:r>
            <a:endParaRPr lang="en-US" dirty="0"/>
          </a:p>
        </p:txBody>
      </p:sp>
      <p:sp>
        <p:nvSpPr>
          <p:cNvPr id="4" name="Slide Number Placeholder 3"/>
          <p:cNvSpPr>
            <a:spLocks noGrp="1"/>
          </p:cNvSpPr>
          <p:nvPr>
            <p:ph type="sldNum" sz="quarter" idx="10"/>
          </p:nvPr>
        </p:nvSpPr>
        <p:spPr/>
        <p:txBody>
          <a:bodyPr/>
          <a:lstStyle/>
          <a:p>
            <a:fld id="{9577E413-DBAD-4B49-ABC2-F36638DCA513}" type="slidenum">
              <a:rPr lang="en-US" smtClean="0"/>
              <a:t>4</a:t>
            </a:fld>
            <a:endParaRPr lang="en-US"/>
          </a:p>
        </p:txBody>
      </p:sp>
    </p:spTree>
    <p:extLst>
      <p:ext uri="{BB962C8B-B14F-4D97-AF65-F5344CB8AC3E}">
        <p14:creationId xmlns:p14="http://schemas.microsoft.com/office/powerpoint/2010/main" val="6282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Impacts</a:t>
            </a:r>
            <a:r>
              <a:rPr lang="en-US" baseline="0" dirty="0" smtClean="0"/>
              <a:t> – </a:t>
            </a:r>
          </a:p>
          <a:p>
            <a:r>
              <a:rPr lang="en-US" baseline="0" dirty="0" smtClean="0"/>
              <a:t>Fong and Hoy, 2012, Marine and Freshwater Behavior and </a:t>
            </a:r>
            <a:r>
              <a:rPr lang="en-US" baseline="0" dirty="0" err="1" smtClean="0"/>
              <a:t>Physioogy</a:t>
            </a:r>
            <a:r>
              <a:rPr lang="en-US" baseline="0" dirty="0" smtClean="0"/>
              <a:t>  – exposure to antidepressants venlafaxine and citalopram at </a:t>
            </a:r>
            <a:r>
              <a:rPr lang="en-US" baseline="0" dirty="0" err="1" smtClean="0"/>
              <a:t>ng</a:t>
            </a:r>
            <a:r>
              <a:rPr lang="en-US" baseline="0" dirty="0" smtClean="0"/>
              <a:t>/L level lead to increased foot attachment ability of two freshwater snails</a:t>
            </a:r>
          </a:p>
          <a:p>
            <a:r>
              <a:rPr lang="en-US" baseline="0" dirty="0" err="1" smtClean="0"/>
              <a:t>Brodin</a:t>
            </a:r>
            <a:r>
              <a:rPr lang="en-US" baseline="0" dirty="0" smtClean="0"/>
              <a:t> et al, 2013, Science - </a:t>
            </a:r>
            <a:r>
              <a:rPr lang="en-US" sz="1200" b="0" i="0" u="none" strike="noStrike" kern="1200" baseline="0" dirty="0" smtClean="0">
                <a:solidFill>
                  <a:schemeClr val="tx1"/>
                </a:solidFill>
                <a:latin typeface="+mn-lt"/>
                <a:ea typeface="+mn-ea"/>
                <a:cs typeface="+mn-cs"/>
              </a:rPr>
              <a:t>benzodiazepine anxiolytic drug (</a:t>
            </a:r>
            <a:r>
              <a:rPr lang="en-US" sz="1200" b="0" i="0" u="none" strike="noStrike" kern="1200" baseline="0" dirty="0" err="1" smtClean="0">
                <a:solidFill>
                  <a:schemeClr val="tx1"/>
                </a:solidFill>
                <a:latin typeface="+mn-lt"/>
                <a:ea typeface="+mn-ea"/>
                <a:cs typeface="+mn-cs"/>
              </a:rPr>
              <a:t>oxazepam</a:t>
            </a:r>
            <a:r>
              <a:rPr lang="en-US" sz="1200" b="0" i="0" u="none" strike="noStrike" kern="1200" baseline="0" dirty="0" smtClean="0">
                <a:solidFill>
                  <a:schemeClr val="tx1"/>
                </a:solidFill>
                <a:latin typeface="+mn-lt"/>
                <a:ea typeface="+mn-ea"/>
                <a:cs typeface="+mn-cs"/>
              </a:rPr>
              <a:t>) alters behavior and feeding rate of wild European perch (</a:t>
            </a:r>
            <a:r>
              <a:rPr lang="en-US" sz="1200" b="0" i="0" u="none" strike="noStrike" kern="1200" baseline="0" dirty="0" err="1" smtClean="0">
                <a:solidFill>
                  <a:schemeClr val="tx1"/>
                </a:solidFill>
                <a:latin typeface="+mn-lt"/>
                <a:ea typeface="+mn-ea"/>
                <a:cs typeface="+mn-cs"/>
              </a:rPr>
              <a:t>Perca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fluviatilis</a:t>
            </a:r>
            <a:r>
              <a:rPr lang="en-US" sz="1200" b="0" i="0" u="none" strike="noStrike" kern="1200" baseline="0" dirty="0" smtClean="0">
                <a:solidFill>
                  <a:schemeClr val="tx1"/>
                </a:solidFill>
                <a:latin typeface="+mn-lt"/>
                <a:ea typeface="+mn-ea"/>
                <a:cs typeface="+mn-cs"/>
              </a:rPr>
              <a:t>) at concentrations encountered in effluent-influenced surface waters. Individuals exposed to water with dilute drug concentrations (1.8 micrograms liter–1) exhibited increased activity, reduced sociality, and higher feeding rate.</a:t>
            </a:r>
            <a:endParaRPr lang="en-US" baseline="0" dirty="0" smtClean="0"/>
          </a:p>
          <a:p>
            <a:r>
              <a:rPr lang="en-US" baseline="0" dirty="0" smtClean="0"/>
              <a:t>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A83CB8-373F-F24D-8671-1615EE50B5BD}" type="slidenum">
              <a:rPr lang="en-US" smtClean="0"/>
              <a:t>7</a:t>
            </a:fld>
            <a:endParaRPr lang="en-US"/>
          </a:p>
        </p:txBody>
      </p:sp>
    </p:spTree>
    <p:extLst>
      <p:ext uri="{BB962C8B-B14F-4D97-AF65-F5344CB8AC3E}">
        <p14:creationId xmlns:p14="http://schemas.microsoft.com/office/powerpoint/2010/main" val="526935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US" sz="2200">
              <a:solidFill>
                <a:prstClr val="black"/>
              </a:solidFill>
              <a:latin typeface="Times New Roman" charset="0"/>
              <a:ea typeface="ＭＳ Ｐゴシック" charset="0"/>
              <a:cs typeface="msgothic"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endParaRPr lang="en-GB" dirty="0">
              <a:latin typeface="Arial" charset="0"/>
              <a:cs typeface="ms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A83CB8-373F-F24D-8671-1615EE50B5BD}" type="slidenum">
              <a:rPr lang="en-US" smtClean="0"/>
              <a:t>21</a:t>
            </a:fld>
            <a:endParaRPr lang="en-US"/>
          </a:p>
        </p:txBody>
      </p:sp>
    </p:spTree>
    <p:extLst>
      <p:ext uri="{BB962C8B-B14F-4D97-AF65-F5344CB8AC3E}">
        <p14:creationId xmlns:p14="http://schemas.microsoft.com/office/powerpoint/2010/main" val="3219363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still prioritize for categories with insufficient data.  </a:t>
            </a:r>
          </a:p>
          <a:p>
            <a:r>
              <a:rPr lang="en-US" dirty="0" smtClean="0"/>
              <a:t>Category 2 (effects data but no monitoring) </a:t>
            </a:r>
            <a:r>
              <a:rPr lang="en-US" dirty="0" smtClean="0">
                <a:sym typeface="Wingdings"/>
              </a:rPr>
              <a:t> hazard based evaluation</a:t>
            </a:r>
          </a:p>
          <a:p>
            <a:r>
              <a:rPr lang="en-US" dirty="0" smtClean="0">
                <a:sym typeface="Wingdings"/>
              </a:rPr>
              <a:t>Category 3 (monitoring data but not good</a:t>
            </a:r>
            <a:r>
              <a:rPr lang="en-US" baseline="0" dirty="0" smtClean="0">
                <a:sym typeface="Wingdings"/>
              </a:rPr>
              <a:t> effects)  categorized based on provisional PNEC values</a:t>
            </a:r>
            <a:endParaRPr lang="en-US" dirty="0"/>
          </a:p>
        </p:txBody>
      </p:sp>
      <p:sp>
        <p:nvSpPr>
          <p:cNvPr id="4" name="Slide Number Placeholder 3"/>
          <p:cNvSpPr>
            <a:spLocks noGrp="1"/>
          </p:cNvSpPr>
          <p:nvPr>
            <p:ph type="sldNum" sz="quarter" idx="10"/>
          </p:nvPr>
        </p:nvSpPr>
        <p:spPr/>
        <p:txBody>
          <a:bodyPr/>
          <a:lstStyle/>
          <a:p>
            <a:fld id="{8EA83CB8-373F-F24D-8671-1615EE50B5BD}" type="slidenum">
              <a:rPr lang="en-US" smtClean="0"/>
              <a:t>22</a:t>
            </a:fld>
            <a:endParaRPr lang="en-US"/>
          </a:p>
        </p:txBody>
      </p:sp>
    </p:spTree>
    <p:extLst>
      <p:ext uri="{BB962C8B-B14F-4D97-AF65-F5344CB8AC3E}">
        <p14:creationId xmlns:p14="http://schemas.microsoft.com/office/powerpoint/2010/main" val="4051175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Approach</a:t>
            </a:r>
            <a:r>
              <a:rPr lang="en-US" baseline="0" dirty="0" smtClean="0"/>
              <a:t> 1 – Hazard based</a:t>
            </a:r>
          </a:p>
          <a:p>
            <a:r>
              <a:rPr lang="en-US" baseline="0" dirty="0" smtClean="0"/>
              <a:t>Approach 2 – Hazard based + P + B</a:t>
            </a:r>
          </a:p>
          <a:p>
            <a:r>
              <a:rPr lang="en-US" baseline="0" dirty="0" smtClean="0"/>
              <a:t>Approach 3 – PBT</a:t>
            </a:r>
          </a:p>
          <a:p>
            <a:endParaRPr lang="en-US" baseline="0" dirty="0" smtClean="0"/>
          </a:p>
          <a:p>
            <a:r>
              <a:rPr lang="en-US" baseline="0" dirty="0" smtClean="0"/>
              <a:t>Only one compound appears on all three lists.</a:t>
            </a:r>
            <a:endParaRPr lang="en-US" dirty="0"/>
          </a:p>
        </p:txBody>
      </p:sp>
      <p:sp>
        <p:nvSpPr>
          <p:cNvPr id="4" name="Slide Number Placeholder 3"/>
          <p:cNvSpPr>
            <a:spLocks noGrp="1"/>
          </p:cNvSpPr>
          <p:nvPr>
            <p:ph type="sldNum" sz="quarter" idx="10"/>
          </p:nvPr>
        </p:nvSpPr>
        <p:spPr/>
        <p:txBody>
          <a:bodyPr/>
          <a:lstStyle/>
          <a:p>
            <a:fld id="{8EA83CB8-373F-F24D-8671-1615EE50B5BD}" type="slidenum">
              <a:rPr lang="en-US" smtClean="0"/>
              <a:t>23</a:t>
            </a:fld>
            <a:endParaRPr lang="en-US"/>
          </a:p>
        </p:txBody>
      </p:sp>
    </p:spTree>
    <p:extLst>
      <p:ext uri="{BB962C8B-B14F-4D97-AF65-F5344CB8AC3E}">
        <p14:creationId xmlns:p14="http://schemas.microsoft.com/office/powerpoint/2010/main" val="2062374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ng</a:t>
            </a:r>
            <a:r>
              <a:rPr lang="en-US" dirty="0" smtClean="0"/>
              <a:t>/L</a:t>
            </a:r>
            <a:r>
              <a:rPr lang="en-US" baseline="0" dirty="0" smtClean="0"/>
              <a:t> – part per trillion</a:t>
            </a:r>
          </a:p>
          <a:p>
            <a:r>
              <a:rPr lang="en-US" baseline="0" dirty="0" smtClean="0"/>
              <a:t>1 drop of ink in 20 Olympic swimming pools</a:t>
            </a:r>
          </a:p>
          <a:p>
            <a:endParaRPr lang="en-US" dirty="0" smtClean="0"/>
          </a:p>
          <a:p>
            <a:r>
              <a:rPr lang="en-US" dirty="0" smtClean="0"/>
              <a:t>First – show biological impacts</a:t>
            </a:r>
          </a:p>
          <a:p>
            <a:r>
              <a:rPr lang="en-US" dirty="0" smtClean="0"/>
              <a:t>Next – Show specific uses</a:t>
            </a:r>
            <a:endParaRPr lang="en-US" dirty="0"/>
          </a:p>
        </p:txBody>
      </p:sp>
      <p:sp>
        <p:nvSpPr>
          <p:cNvPr id="4" name="Slide Number Placeholder 3"/>
          <p:cNvSpPr>
            <a:spLocks noGrp="1"/>
          </p:cNvSpPr>
          <p:nvPr>
            <p:ph type="sldNum" sz="quarter" idx="10"/>
          </p:nvPr>
        </p:nvSpPr>
        <p:spPr/>
        <p:txBody>
          <a:bodyPr/>
          <a:lstStyle/>
          <a:p>
            <a:fld id="{9577E413-DBAD-4B49-ABC2-F36638DCA513}" type="slidenum">
              <a:rPr lang="en-US" smtClean="0"/>
              <a:t>24</a:t>
            </a:fld>
            <a:endParaRPr lang="en-US"/>
          </a:p>
        </p:txBody>
      </p:sp>
    </p:spTree>
    <p:extLst>
      <p:ext uri="{BB962C8B-B14F-4D97-AF65-F5344CB8AC3E}">
        <p14:creationId xmlns:p14="http://schemas.microsoft.com/office/powerpoint/2010/main" val="62828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877C60-22EF-F348-90AD-5A3A33A3B1E8}" type="datetimeFigureOut">
              <a:rPr lang="en-US" smtClean="0"/>
              <a:t>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9FCF5-D2E1-0F41-9654-50BE2AF22834}" type="slidenum">
              <a:rPr lang="en-US" smtClean="0"/>
              <a:t>‹#›</a:t>
            </a:fld>
            <a:endParaRPr lang="en-US"/>
          </a:p>
        </p:txBody>
      </p:sp>
    </p:spTree>
    <p:extLst>
      <p:ext uri="{BB962C8B-B14F-4D97-AF65-F5344CB8AC3E}">
        <p14:creationId xmlns:p14="http://schemas.microsoft.com/office/powerpoint/2010/main" val="190592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77C60-22EF-F348-90AD-5A3A33A3B1E8}" type="datetimeFigureOut">
              <a:rPr lang="en-US" smtClean="0"/>
              <a:t>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9FCF5-D2E1-0F41-9654-50BE2AF22834}" type="slidenum">
              <a:rPr lang="en-US" smtClean="0"/>
              <a:t>‹#›</a:t>
            </a:fld>
            <a:endParaRPr lang="en-US"/>
          </a:p>
        </p:txBody>
      </p:sp>
    </p:spTree>
    <p:extLst>
      <p:ext uri="{BB962C8B-B14F-4D97-AF65-F5344CB8AC3E}">
        <p14:creationId xmlns:p14="http://schemas.microsoft.com/office/powerpoint/2010/main" val="152808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77C60-22EF-F348-90AD-5A3A33A3B1E8}" type="datetimeFigureOut">
              <a:rPr lang="en-US" smtClean="0"/>
              <a:t>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9FCF5-D2E1-0F41-9654-50BE2AF22834}" type="slidenum">
              <a:rPr lang="en-US" smtClean="0"/>
              <a:t>‹#›</a:t>
            </a:fld>
            <a:endParaRPr lang="en-US"/>
          </a:p>
        </p:txBody>
      </p:sp>
    </p:spTree>
    <p:extLst>
      <p:ext uri="{BB962C8B-B14F-4D97-AF65-F5344CB8AC3E}">
        <p14:creationId xmlns:p14="http://schemas.microsoft.com/office/powerpoint/2010/main" val="3845972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469900" y="1831976"/>
            <a:ext cx="8212138" cy="906463"/>
          </a:xfrm>
        </p:spPr>
        <p:txBody>
          <a:bodyPr lIns="91430" tIns="45715" rIns="91430" bIns="45715"/>
          <a:lstStyle>
            <a:lvl1pPr>
              <a:defRPr sz="4000">
                <a:solidFill>
                  <a:srgbClr val="C97A00"/>
                </a:solidFill>
              </a:defRPr>
            </a:lvl1pPr>
          </a:lstStyle>
          <a:p>
            <a:r>
              <a:rPr lang="en-US" smtClean="0"/>
              <a:t>Click to edit Master title style</a:t>
            </a:r>
            <a:endParaRPr lang="en-US"/>
          </a:p>
        </p:txBody>
      </p:sp>
      <p:sp>
        <p:nvSpPr>
          <p:cNvPr id="23555" name="Rectangle 3"/>
          <p:cNvSpPr>
            <a:spLocks noGrp="1" noChangeArrowheads="1"/>
          </p:cNvSpPr>
          <p:nvPr>
            <p:ph type="subTitle" idx="1"/>
          </p:nvPr>
        </p:nvSpPr>
        <p:spPr>
          <a:xfrm>
            <a:off x="471489" y="2973388"/>
            <a:ext cx="8208962" cy="2279650"/>
          </a:xfrm>
        </p:spPr>
        <p:txBody>
          <a:bodyPr lIns="91430" tIns="45715" rIns="91430" bIns="45715"/>
          <a:lstStyle>
            <a:lvl1pPr marL="0" indent="0">
              <a:defRPr/>
            </a:lvl1pPr>
          </a:lstStyle>
          <a:p>
            <a:r>
              <a:rPr lang="en-US" smtClean="0"/>
              <a:t>Click to edit Master subtitle style</a:t>
            </a:r>
            <a:endParaRPr lang="en-US"/>
          </a:p>
        </p:txBody>
      </p:sp>
    </p:spTree>
    <p:extLst>
      <p:ext uri="{BB962C8B-B14F-4D97-AF65-F5344CB8AC3E}">
        <p14:creationId xmlns:p14="http://schemas.microsoft.com/office/powerpoint/2010/main" val="1871067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PowerPoint_Path_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 y="5487988"/>
            <a:ext cx="91408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NNL_Logo_2-Color_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464"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a:spLocks noGrp="1"/>
          </p:cNvSpPr>
          <p:nvPr>
            <p:ph type="ftr" sz="quarter" idx="10"/>
          </p:nvPr>
        </p:nvSpPr>
        <p:spPr/>
        <p:txBody>
          <a:bodyPr/>
          <a:lstStyle>
            <a:lvl1pPr>
              <a:defRPr/>
            </a:lvl1pPr>
          </a:lstStyle>
          <a:p>
            <a:fld id="{DB2B31D7-A017-8143-8235-AFD83BDBAB40}" type="slidenum">
              <a:rPr lang="en-US"/>
              <a:pPr/>
              <a:t>‹#›</a:t>
            </a:fld>
            <a:r>
              <a:rPr lang="en-US">
                <a:latin typeface="Times New Roman" charset="0"/>
              </a:rPr>
              <a:t> </a:t>
            </a:r>
          </a:p>
        </p:txBody>
      </p:sp>
    </p:spTree>
    <p:extLst>
      <p:ext uri="{BB962C8B-B14F-4D97-AF65-F5344CB8AC3E}">
        <p14:creationId xmlns:p14="http://schemas.microsoft.com/office/powerpoint/2010/main" val="2839433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9" descr="PowerPoint_Path_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487988"/>
            <a:ext cx="91408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NNL_Logo_2-Color_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464"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0" y="1"/>
            <a:ext cx="9144000" cy="9144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p>
            <a:pPr defTabSz="914305"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p:txBody>
          <a:bodyPr/>
          <a:lstStyle>
            <a:lvl1pPr>
              <a:defRPr/>
            </a:lvl1pPr>
          </a:lstStyle>
          <a:p>
            <a:fld id="{DA3A6FD9-038E-2342-AFC8-960CDEAA54CB}" type="slidenum">
              <a:rPr lang="en-US"/>
              <a:pPr/>
              <a:t>‹#›</a:t>
            </a:fld>
            <a:r>
              <a:rPr lang="en-US">
                <a:latin typeface="Times New Roman" charset="0"/>
              </a:rPr>
              <a:t> </a:t>
            </a:r>
          </a:p>
        </p:txBody>
      </p:sp>
    </p:spTree>
    <p:extLst>
      <p:ext uri="{BB962C8B-B14F-4D97-AF65-F5344CB8AC3E}">
        <p14:creationId xmlns:p14="http://schemas.microsoft.com/office/powerpoint/2010/main" val="1799377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p:nvSpPr>
        <p:spPr bwMode="auto">
          <a:xfrm>
            <a:off x="1589" y="1"/>
            <a:ext cx="9144000" cy="9144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p>
            <a:pPr defTabSz="914305"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5" name="Picture 6" descr="PNNL_Logo_2-Color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464"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a:spLocks noGrp="1"/>
          </p:cNvSpPr>
          <p:nvPr>
            <p:ph type="ftr" sz="quarter" idx="10"/>
          </p:nvPr>
        </p:nvSpPr>
        <p:spPr/>
        <p:txBody>
          <a:bodyPr/>
          <a:lstStyle>
            <a:lvl1pPr>
              <a:defRPr/>
            </a:lvl1pPr>
          </a:lstStyle>
          <a:p>
            <a:fld id="{9144F85E-E548-0E49-8A9F-074F7D357B1A}" type="slidenum">
              <a:rPr lang="en-US"/>
              <a:pPr/>
              <a:t>‹#›</a:t>
            </a:fld>
            <a:r>
              <a:rPr lang="en-US">
                <a:latin typeface="Times New Roman" charset="0"/>
              </a:rPr>
              <a:t> </a:t>
            </a:r>
          </a:p>
        </p:txBody>
      </p:sp>
    </p:spTree>
    <p:extLst>
      <p:ext uri="{BB962C8B-B14F-4D97-AF65-F5344CB8AC3E}">
        <p14:creationId xmlns:p14="http://schemas.microsoft.com/office/powerpoint/2010/main" val="4115039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311275"/>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p>
            <a:pPr defTabSz="914305"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5" name="Picture 6" descr="PNNL_Logo_2-Color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464"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3pPr>
              <a:buSzPct val="800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3"/>
          <p:cNvSpPr>
            <a:spLocks noGrp="1"/>
          </p:cNvSpPr>
          <p:nvPr>
            <p:ph type="ftr" sz="quarter" idx="10"/>
          </p:nvPr>
        </p:nvSpPr>
        <p:spPr/>
        <p:txBody>
          <a:bodyPr/>
          <a:lstStyle>
            <a:lvl1pPr>
              <a:defRPr/>
            </a:lvl1pPr>
          </a:lstStyle>
          <a:p>
            <a:fld id="{688D13BF-EA72-4246-AC78-007060605BC2}" type="slidenum">
              <a:rPr lang="en-US"/>
              <a:pPr/>
              <a:t>‹#›</a:t>
            </a:fld>
            <a:r>
              <a:rPr lang="en-US">
                <a:latin typeface="Times New Roman" charset="0"/>
              </a:rPr>
              <a:t> </a:t>
            </a:r>
          </a:p>
        </p:txBody>
      </p:sp>
    </p:spTree>
    <p:extLst>
      <p:ext uri="{BB962C8B-B14F-4D97-AF65-F5344CB8AC3E}">
        <p14:creationId xmlns:p14="http://schemas.microsoft.com/office/powerpoint/2010/main" val="4016438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fld id="{84312649-FDCD-FE4C-B786-566AF10A59D3}" type="slidenum">
              <a:rPr lang="en-US"/>
              <a:pPr/>
              <a:t>‹#›</a:t>
            </a:fld>
            <a:r>
              <a:rPr lang="en-US">
                <a:latin typeface="Times New Roman" charset="0"/>
              </a:rPr>
              <a:t> </a:t>
            </a:r>
          </a:p>
        </p:txBody>
      </p:sp>
    </p:spTree>
    <p:extLst>
      <p:ext uri="{BB962C8B-B14F-4D97-AF65-F5344CB8AC3E}">
        <p14:creationId xmlns:p14="http://schemas.microsoft.com/office/powerpoint/2010/main" val="385461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6858000"/>
          </a:xfrm>
          <a:prstGeom prst="rect">
            <a:avLst/>
          </a:prstGeom>
          <a:solidFill>
            <a:srgbClr val="7072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p>
            <a:pPr defTabSz="914305"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5" name="Picture 5" descr="PNNL_Logo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464"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a:spLocks noGrp="1"/>
          </p:cNvSpPr>
          <p:nvPr>
            <p:ph type="ftr" sz="quarter" idx="10"/>
          </p:nvPr>
        </p:nvSpPr>
        <p:spPr/>
        <p:txBody>
          <a:bodyPr/>
          <a:lstStyle>
            <a:lvl1pPr>
              <a:defRPr/>
            </a:lvl1pPr>
          </a:lstStyle>
          <a:p>
            <a:fld id="{4F375A96-E2C8-9B44-A977-AD4EE133FF50}" type="slidenum">
              <a:rPr lang="en-US"/>
              <a:pPr/>
              <a:t>‹#›</a:t>
            </a:fld>
            <a:r>
              <a:rPr lang="en-US">
                <a:latin typeface="Times New Roman" charset="0"/>
              </a:rPr>
              <a:t> </a:t>
            </a:r>
          </a:p>
        </p:txBody>
      </p:sp>
    </p:spTree>
    <p:extLst>
      <p:ext uri="{BB962C8B-B14F-4D97-AF65-F5344CB8AC3E}">
        <p14:creationId xmlns:p14="http://schemas.microsoft.com/office/powerpoint/2010/main" val="3337544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p>
            <a:pPr defTabSz="914305"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5" name="Picture 3" descr="PNNL_Logo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464"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a:spLocks noGrp="1"/>
          </p:cNvSpPr>
          <p:nvPr>
            <p:ph type="ftr" sz="quarter" idx="10"/>
          </p:nvPr>
        </p:nvSpPr>
        <p:spPr/>
        <p:txBody>
          <a:bodyPr/>
          <a:lstStyle>
            <a:lvl1pPr>
              <a:defRPr/>
            </a:lvl1pPr>
          </a:lstStyle>
          <a:p>
            <a:fld id="{0E21D211-1079-2645-BF98-D1288564DFDA}" type="slidenum">
              <a:rPr lang="en-US"/>
              <a:pPr/>
              <a:t>‹#›</a:t>
            </a:fld>
            <a:r>
              <a:rPr lang="en-US">
                <a:latin typeface="Times New Roman" charset="0"/>
              </a:rPr>
              <a:t> </a:t>
            </a:r>
          </a:p>
        </p:txBody>
      </p:sp>
    </p:spTree>
    <p:extLst>
      <p:ext uri="{BB962C8B-B14F-4D97-AF65-F5344CB8AC3E}">
        <p14:creationId xmlns:p14="http://schemas.microsoft.com/office/powerpoint/2010/main" val="385516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77C60-22EF-F348-90AD-5A3A33A3B1E8}" type="datetimeFigureOut">
              <a:rPr lang="en-US" smtClean="0"/>
              <a:t>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9FCF5-D2E1-0F41-9654-50BE2AF22834}" type="slidenum">
              <a:rPr lang="en-US" smtClean="0"/>
              <a:t>‹#›</a:t>
            </a:fld>
            <a:endParaRPr lang="en-US"/>
          </a:p>
        </p:txBody>
      </p:sp>
    </p:spTree>
    <p:extLst>
      <p:ext uri="{BB962C8B-B14F-4D97-AF65-F5344CB8AC3E}">
        <p14:creationId xmlns:p14="http://schemas.microsoft.com/office/powerpoint/2010/main" val="1589125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fld id="{3D91D5C4-4FB1-5C44-80FD-DBF530E3C9E9}" type="slidenum">
              <a:rPr lang="en-US"/>
              <a:pPr/>
              <a:t>‹#›</a:t>
            </a:fld>
            <a:r>
              <a:rPr lang="en-US">
                <a:latin typeface="Times New Roman" charset="0"/>
              </a:rPr>
              <a:t> </a:t>
            </a:r>
          </a:p>
        </p:txBody>
      </p:sp>
    </p:spTree>
    <p:extLst>
      <p:ext uri="{BB962C8B-B14F-4D97-AF65-F5344CB8AC3E}">
        <p14:creationId xmlns:p14="http://schemas.microsoft.com/office/powerpoint/2010/main" val="1015422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628782"/>
            <a:ext cx="9144000" cy="1600438"/>
          </a:xfrm>
          <a:noFill/>
          <a:ln w="25400">
            <a:noFill/>
          </a:ln>
          <a:effectLst/>
        </p:spPr>
        <p:txBody>
          <a:bodyPr lIns="457153" tIns="457153" rIns="457153" bIns="457153" anchor="ctr">
            <a:spAutoFit/>
          </a:bodyPr>
          <a:lstStyle>
            <a:lvl1pPr algn="l">
              <a:defRPr sz="44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FFFFFF"/>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4" name="Date Placeholder 3"/>
          <p:cNvSpPr>
            <a:spLocks noGrp="1"/>
          </p:cNvSpPr>
          <p:nvPr>
            <p:ph type="dt" sz="half" idx="10"/>
          </p:nvPr>
        </p:nvSpPr>
        <p:spPr/>
        <p:txBody>
          <a:bodyPr/>
          <a:lstStyle>
            <a:lvl1pPr>
              <a:defRPr sz="900">
                <a:solidFill>
                  <a:srgbClr val="FFFFFF"/>
                </a:solidFill>
              </a:defRPr>
            </a:lvl1pPr>
          </a:lstStyle>
          <a:p>
            <a:fld id="{2968F0E1-7F3B-9143-ABF4-576BF984EE9D}" type="datetime4">
              <a:rPr lang="en-US" smtClean="0"/>
              <a:pPr/>
              <a:t>June 11, 2014</a:t>
            </a:fld>
            <a:endParaRPr lang="en-US"/>
          </a:p>
        </p:txBody>
      </p:sp>
      <p:sp>
        <p:nvSpPr>
          <p:cNvPr id="5" name="Footer Placeholder 4"/>
          <p:cNvSpPr>
            <a:spLocks noGrp="1"/>
          </p:cNvSpPr>
          <p:nvPr>
            <p:ph type="ftr" sz="quarter" idx="11"/>
          </p:nvPr>
        </p:nvSpPr>
        <p:spPr/>
        <p:txBody>
          <a:bodyPr/>
          <a:lstStyle>
            <a:lvl1pPr>
              <a:defRPr sz="900">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sz="900">
                <a:solidFill>
                  <a:srgbClr val="FFFFFF"/>
                </a:solidFill>
              </a:defRPr>
            </a:lvl1pPr>
          </a:lstStyle>
          <a:p>
            <a:fld id="{03722D57-58D6-9447-A6D5-A97F6C35A8FB}" type="slidenum">
              <a:rPr lang="en-US" smtClean="0"/>
              <a:pPr/>
              <a:t>‹#›</a:t>
            </a:fld>
            <a:endParaRPr lang="en-US"/>
          </a:p>
        </p:txBody>
      </p:sp>
      <p:sp>
        <p:nvSpPr>
          <p:cNvPr id="19" name="Text Placeholder 6"/>
          <p:cNvSpPr>
            <a:spLocks noGrp="1"/>
          </p:cNvSpPr>
          <p:nvPr>
            <p:ph type="body" sz="quarter" idx="14" hasCustomPrompt="1"/>
          </p:nvPr>
        </p:nvSpPr>
        <p:spPr>
          <a:xfrm>
            <a:off x="455613" y="5257801"/>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presenter organization</a:t>
            </a:r>
          </a:p>
        </p:txBody>
      </p:sp>
      <p:sp>
        <p:nvSpPr>
          <p:cNvPr id="25"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presentation event or location</a:t>
            </a:r>
          </a:p>
        </p:txBody>
      </p:sp>
    </p:spTree>
    <p:extLst>
      <p:ext uri="{BB962C8B-B14F-4D97-AF65-F5344CB8AC3E}">
        <p14:creationId xmlns:p14="http://schemas.microsoft.com/office/powerpoint/2010/main" val="1623776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5" name="Rectangle 4"/>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solidFill>
                <a:srgbClr val="FFFFFF"/>
              </a:solidFill>
              <a:latin typeface="Calibri"/>
            </a:endParaRPr>
          </a:p>
        </p:txBody>
      </p:sp>
      <p:sp>
        <p:nvSpPr>
          <p:cNvPr id="2" name="Title 1"/>
          <p:cNvSpPr>
            <a:spLocks noGrp="1"/>
          </p:cNvSpPr>
          <p:nvPr userDrawn="1">
            <p:ph type="title"/>
          </p:nvPr>
        </p:nvSpPr>
        <p:spPr>
          <a:xfrm>
            <a:off x="457200" y="356614"/>
            <a:ext cx="6629400" cy="390893"/>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457200" y="1371596"/>
            <a:ext cx="8229600" cy="1446304"/>
          </a:xfrm>
        </p:spPr>
        <p:txBody>
          <a:bodyPr lIns="0" tIns="0" rIns="0" bIns="0">
            <a:spAutoFit/>
          </a:bodyPr>
          <a:lstStyle>
            <a:lvl1pPr marL="342865" indent="-342865">
              <a:buSzPct val="100000"/>
              <a:buFontTx/>
              <a:buBlip>
                <a:blip r:embed="rId2"/>
              </a:buBlip>
              <a:defRPr sz="2000">
                <a:latin typeface="Arial"/>
                <a:cs typeface="Arial"/>
              </a:defRPr>
            </a:lvl1pPr>
            <a:lvl2pPr marL="742873" indent="-285720">
              <a:buSzPct val="100000"/>
              <a:buFontTx/>
              <a:buBlip>
                <a:blip r:embed="rId3"/>
              </a:buBlip>
              <a:defRPr sz="1800">
                <a:latin typeface="Arial"/>
                <a:cs typeface="Arial"/>
              </a:defRPr>
            </a:lvl2pPr>
            <a:lvl3pPr marL="1142882" indent="-228577">
              <a:buSzPct val="100000"/>
              <a:buFontTx/>
              <a:buBlip>
                <a:blip r:embed="rId4"/>
              </a:buBlip>
              <a:defRPr sz="1600">
                <a:latin typeface="Arial"/>
                <a:cs typeface="Arial"/>
              </a:defRPr>
            </a:lvl3pPr>
            <a:lvl4pPr marL="1600034" indent="-228577">
              <a:buSzPct val="100000"/>
              <a:buFontTx/>
              <a:buBlip>
                <a:blip r:embed="rId5"/>
              </a:buBlip>
              <a:defRPr sz="1400">
                <a:latin typeface="Arial"/>
                <a:cs typeface="Arial"/>
              </a:defRPr>
            </a:lvl4pPr>
            <a:lvl5pPr marL="2057187" indent="-228577">
              <a:buSzPct val="100000"/>
              <a:buFontTx/>
              <a:buBlip>
                <a:blip r:embed="rId2"/>
              </a:buBlip>
              <a:defRPr sz="1400">
                <a:latin typeface="Arial"/>
                <a:cs typeface="Arial"/>
              </a:defRPr>
            </a:lvl5pPr>
            <a:lvl6pPr marL="2285763"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Date Placeholder 8"/>
          <p:cNvSpPr>
            <a:spLocks noGrp="1"/>
          </p:cNvSpPr>
          <p:nvPr userDrawn="1">
            <p:ph type="dt" sz="half" idx="10"/>
          </p:nvPr>
        </p:nvSpPr>
        <p:spPr/>
        <p:txBody>
          <a:bodyPr lIns="0" tIns="0" rIns="0" bIns="0"/>
          <a:lstStyle>
            <a:lvl1pPr>
              <a:defRPr sz="900">
                <a:latin typeface="Arial"/>
                <a:cs typeface="Arial"/>
              </a:defRPr>
            </a:lvl1pPr>
          </a:lstStyle>
          <a:p>
            <a:fld id="{986A3075-B438-A046-B8ED-DAC2C54F11BB}" type="datetime4">
              <a:rPr lang="en-US" smtClean="0"/>
              <a:pPr/>
              <a:t>June 11, 2014</a:t>
            </a:fld>
            <a:endParaRPr lang="en-US" dirty="0"/>
          </a:p>
        </p:txBody>
      </p:sp>
      <p:sp>
        <p:nvSpPr>
          <p:cNvPr id="10" name="Slide Number Placeholder 9"/>
          <p:cNvSpPr>
            <a:spLocks noGrp="1"/>
          </p:cNvSpPr>
          <p:nvPr userDrawn="1">
            <p:ph type="sldNum" sz="quarter" idx="11"/>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userDrawn="1">
            <p:ph type="ftr" sz="quarter" idx="12"/>
          </p:nvPr>
        </p:nvSpPr>
        <p:spPr/>
        <p:txBody>
          <a:bodyPr lIns="0" tIns="0" rIns="0" bIns="0"/>
          <a:lstStyle>
            <a:lvl1pPr>
              <a:defRPr sz="900">
                <a:latin typeface="Arial"/>
                <a:cs typeface="Arial"/>
              </a:defRPr>
            </a:lvl1pPr>
          </a:lstStyle>
          <a:p>
            <a:endParaRPr lang="en-US"/>
          </a:p>
        </p:txBody>
      </p:sp>
    </p:spTree>
    <p:extLst>
      <p:ext uri="{BB962C8B-B14F-4D97-AF65-F5344CB8AC3E}">
        <p14:creationId xmlns:p14="http://schemas.microsoft.com/office/powerpoint/2010/main" val="2126264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solidFill>
                <a:srgbClr val="FFFFFF"/>
              </a:solidFill>
              <a:latin typeface="Calibri"/>
            </a:endParaRPr>
          </a:p>
        </p:txBody>
      </p:sp>
      <p:sp>
        <p:nvSpPr>
          <p:cNvPr id="2" name="Title 1"/>
          <p:cNvSpPr>
            <a:spLocks noGrp="1"/>
          </p:cNvSpPr>
          <p:nvPr userDrawn="1">
            <p:ph type="title"/>
          </p:nvPr>
        </p:nvSpPr>
        <p:spPr>
          <a:xfrm>
            <a:off x="457200" y="356614"/>
            <a:ext cx="6629400" cy="390893"/>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userDrawn="1">
            <p:ph sz="half" idx="1"/>
          </p:nvPr>
        </p:nvSpPr>
        <p:spPr>
          <a:xfrm>
            <a:off x="457200" y="1371596"/>
            <a:ext cx="3886200" cy="1446304"/>
          </a:xfrm>
        </p:spPr>
        <p:txBody>
          <a:bodyPr lIns="0" tIns="0" rIns="0" bIns="0">
            <a:spAutoFit/>
          </a:bodyPr>
          <a:lstStyle>
            <a:lvl1pPr marL="342865" indent="-342865">
              <a:buSzPct val="100000"/>
              <a:buFontTx/>
              <a:buBlip>
                <a:blip r:embed="rId2"/>
              </a:buBlip>
              <a:defRPr sz="2000">
                <a:latin typeface="Arial"/>
                <a:cs typeface="Arial"/>
              </a:defRPr>
            </a:lvl1pPr>
            <a:lvl2pPr marL="742873" indent="-285720">
              <a:buSzPct val="100000"/>
              <a:buFontTx/>
              <a:buBlip>
                <a:blip r:embed="rId3"/>
              </a:buBlip>
              <a:defRPr sz="1800">
                <a:latin typeface="Arial"/>
                <a:cs typeface="Arial"/>
              </a:defRPr>
            </a:lvl2pPr>
            <a:lvl3pPr marL="1142882" indent="-228577">
              <a:buSzPct val="100000"/>
              <a:buFontTx/>
              <a:buBlip>
                <a:blip r:embed="rId4"/>
              </a:buBlip>
              <a:defRPr sz="1600">
                <a:latin typeface="Arial"/>
                <a:cs typeface="Arial"/>
              </a:defRPr>
            </a:lvl3pPr>
            <a:lvl4pPr marL="1600034" indent="-228577">
              <a:buSzPct val="100000"/>
              <a:buFontTx/>
              <a:buBlip>
                <a:blip r:embed="rId5"/>
              </a:buBlip>
              <a:defRPr sz="1400">
                <a:latin typeface="Arial"/>
                <a:cs typeface="Arial"/>
              </a:defRPr>
            </a:lvl4pPr>
            <a:lvl5pPr marL="2057187" indent="-228577">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userDrawn="1">
            <p:ph type="dt" sz="half" idx="10"/>
          </p:nvPr>
        </p:nvSpPr>
        <p:spPr/>
        <p:txBody>
          <a:bodyPr lIns="0" tIns="0" rIns="0" bIns="0"/>
          <a:lstStyle>
            <a:lvl1pPr>
              <a:defRPr sz="900">
                <a:latin typeface="Arial"/>
                <a:cs typeface="Arial"/>
              </a:defRPr>
            </a:lvl1pPr>
          </a:lstStyle>
          <a:p>
            <a:fld id="{F94078E1-36D5-174D-8FFC-59889EFD308B}" type="datetime4">
              <a:rPr lang="en-US" smtClean="0"/>
              <a:pPr/>
              <a:t>June 11, 2014</a:t>
            </a:fld>
            <a:endParaRPr lang="en-US"/>
          </a:p>
        </p:txBody>
      </p:sp>
      <p:sp>
        <p:nvSpPr>
          <p:cNvPr id="6" name="Footer Placeholder 5"/>
          <p:cNvSpPr>
            <a:spLocks noGrp="1"/>
          </p:cNvSpPr>
          <p:nvPr userDrawn="1">
            <p:ph type="ftr" sz="quarter" idx="11"/>
          </p:nvPr>
        </p:nvSpPr>
        <p:spPr/>
        <p:txBody>
          <a:bodyPr lIns="0" tIns="0" rIns="0" bIns="0"/>
          <a:lstStyle>
            <a:lvl1pPr>
              <a:defRPr sz="900">
                <a:latin typeface="Arial"/>
                <a:cs typeface="Arial"/>
              </a:defRPr>
            </a:lvl1pPr>
          </a:lstStyle>
          <a:p>
            <a:endParaRPr lang="en-US" dirty="0"/>
          </a:p>
        </p:txBody>
      </p:sp>
      <p:sp>
        <p:nvSpPr>
          <p:cNvPr id="7" name="Slide Number Placeholder 6"/>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sz="half" idx="13"/>
          </p:nvPr>
        </p:nvSpPr>
        <p:spPr>
          <a:xfrm>
            <a:off x="4800600" y="1371600"/>
            <a:ext cx="3886200" cy="1446304"/>
          </a:xfrm>
        </p:spPr>
        <p:txBody>
          <a:bodyPr lIns="0" tIns="0" rIns="0" bIns="0">
            <a:spAutoFit/>
          </a:bodyPr>
          <a:lstStyle>
            <a:lvl1pPr marL="342865" indent="-342865">
              <a:buSzPct val="100000"/>
              <a:buFontTx/>
              <a:buBlip>
                <a:blip r:embed="rId2"/>
              </a:buBlip>
              <a:defRPr sz="2000">
                <a:latin typeface="Arial"/>
                <a:cs typeface="Arial"/>
              </a:defRPr>
            </a:lvl1pPr>
            <a:lvl2pPr marL="742873" indent="-285720">
              <a:buSzPct val="100000"/>
              <a:buFontTx/>
              <a:buBlip>
                <a:blip r:embed="rId3"/>
              </a:buBlip>
              <a:defRPr sz="1800">
                <a:latin typeface="Arial"/>
                <a:cs typeface="Arial"/>
              </a:defRPr>
            </a:lvl2pPr>
            <a:lvl3pPr marL="1142882" indent="-228577">
              <a:buSzPct val="100000"/>
              <a:buFontTx/>
              <a:buBlip>
                <a:blip r:embed="rId4"/>
              </a:buBlip>
              <a:defRPr sz="1600">
                <a:latin typeface="Arial"/>
                <a:cs typeface="Arial"/>
              </a:defRPr>
            </a:lvl3pPr>
            <a:lvl4pPr marL="1600034" indent="-228577">
              <a:buSzPct val="100000"/>
              <a:buFontTx/>
              <a:buBlip>
                <a:blip r:embed="rId5"/>
              </a:buBlip>
              <a:defRPr sz="1400">
                <a:latin typeface="Arial"/>
                <a:cs typeface="Arial"/>
              </a:defRPr>
            </a:lvl4pPr>
            <a:lvl5pPr marL="2057187" indent="-228577">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5057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11" name="Rectangle 10"/>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solidFill>
                <a:srgbClr val="FFFFFF"/>
              </a:solidFill>
              <a:latin typeface="Calibri"/>
            </a:endParaRPr>
          </a:p>
        </p:txBody>
      </p:sp>
      <p:sp>
        <p:nvSpPr>
          <p:cNvPr id="12" name="Content Placeholder 2"/>
          <p:cNvSpPr>
            <a:spLocks noGrp="1"/>
          </p:cNvSpPr>
          <p:nvPr>
            <p:ph sz="half" idx="13"/>
          </p:nvPr>
        </p:nvSpPr>
        <p:spPr>
          <a:xfrm>
            <a:off x="457200" y="2059242"/>
            <a:ext cx="3886200" cy="1446304"/>
          </a:xfrm>
        </p:spPr>
        <p:txBody>
          <a:bodyPr lIns="0" tIns="0" rIns="0" bIns="0">
            <a:spAutoFit/>
          </a:bodyPr>
          <a:lstStyle>
            <a:lvl1pPr marL="342865" indent="-342865">
              <a:buSzPct val="100000"/>
              <a:buFontTx/>
              <a:buBlip>
                <a:blip r:embed="rId2"/>
              </a:buBlip>
              <a:defRPr sz="2000">
                <a:latin typeface="Arial"/>
                <a:cs typeface="Arial"/>
              </a:defRPr>
            </a:lvl1pPr>
            <a:lvl2pPr marL="742873" indent="-285720">
              <a:buSzPct val="100000"/>
              <a:buFontTx/>
              <a:buBlip>
                <a:blip r:embed="rId3"/>
              </a:buBlip>
              <a:defRPr sz="1800">
                <a:latin typeface="Arial"/>
                <a:cs typeface="Arial"/>
              </a:defRPr>
            </a:lvl2pPr>
            <a:lvl3pPr marL="1142882" indent="-228577">
              <a:buSzPct val="100000"/>
              <a:buFontTx/>
              <a:buBlip>
                <a:blip r:embed="rId4"/>
              </a:buBlip>
              <a:defRPr sz="1600">
                <a:latin typeface="Arial"/>
                <a:cs typeface="Arial"/>
              </a:defRPr>
            </a:lvl3pPr>
            <a:lvl4pPr marL="1600034" indent="-228577">
              <a:buSzPct val="100000"/>
              <a:buFontTx/>
              <a:buBlip>
                <a:blip r:embed="rId5"/>
              </a:buBlip>
              <a:defRPr sz="1400">
                <a:latin typeface="Arial"/>
                <a:cs typeface="Arial"/>
              </a:defRPr>
            </a:lvl4pPr>
            <a:lvl5pPr marL="2057187" indent="-228577">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4"/>
          </p:nvPr>
        </p:nvSpPr>
        <p:spPr>
          <a:xfrm>
            <a:off x="4800600" y="2059245"/>
            <a:ext cx="3886200" cy="1446304"/>
          </a:xfrm>
        </p:spPr>
        <p:txBody>
          <a:bodyPr lIns="0" tIns="0" rIns="0" bIns="0">
            <a:spAutoFit/>
          </a:bodyPr>
          <a:lstStyle>
            <a:lvl1pPr marL="342865" indent="-342865">
              <a:buSzPct val="100000"/>
              <a:buFontTx/>
              <a:buBlip>
                <a:blip r:embed="rId2"/>
              </a:buBlip>
              <a:defRPr sz="2000">
                <a:latin typeface="Arial"/>
                <a:cs typeface="Arial"/>
              </a:defRPr>
            </a:lvl1pPr>
            <a:lvl2pPr marL="742873" indent="-285720">
              <a:buSzPct val="100000"/>
              <a:buFontTx/>
              <a:buBlip>
                <a:blip r:embed="rId3"/>
              </a:buBlip>
              <a:defRPr sz="1800">
                <a:latin typeface="Arial"/>
                <a:cs typeface="Arial"/>
              </a:defRPr>
            </a:lvl2pPr>
            <a:lvl3pPr marL="1142882" indent="-228577">
              <a:buSzPct val="100000"/>
              <a:buFontTx/>
              <a:buBlip>
                <a:blip r:embed="rId4"/>
              </a:buBlip>
              <a:defRPr sz="1600">
                <a:latin typeface="Arial"/>
                <a:cs typeface="Arial"/>
              </a:defRPr>
            </a:lvl3pPr>
            <a:lvl4pPr marL="1600034" indent="-228577">
              <a:buSzPct val="100000"/>
              <a:buFontTx/>
              <a:buBlip>
                <a:blip r:embed="rId5"/>
              </a:buBlip>
              <a:defRPr sz="1400">
                <a:latin typeface="Arial"/>
                <a:cs typeface="Arial"/>
              </a:defRPr>
            </a:lvl4pPr>
            <a:lvl5pPr marL="2057187" indent="-228577">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userDrawn="1">
            <p:ph type="title"/>
          </p:nvPr>
        </p:nvSpPr>
        <p:spPr>
          <a:xfrm>
            <a:off x="457200" y="356614"/>
            <a:ext cx="6629400" cy="390893"/>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371600"/>
            <a:ext cx="3886200" cy="307130"/>
          </a:xfrm>
        </p:spPr>
        <p:txBody>
          <a:bodyPr lIns="0" tIns="0" rIns="0" bIns="0" anchor="t">
            <a:spAutoFit/>
          </a:bodyPr>
          <a:lstStyle>
            <a:lvl1pPr marL="0" indent="0">
              <a:buNone/>
              <a:defRPr sz="2000" b="1">
                <a:latin typeface="Arial"/>
                <a:cs typeface="Aria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smtClean="0"/>
              <a:t>Click to edit Master text styles</a:t>
            </a:r>
          </a:p>
        </p:txBody>
      </p:sp>
      <p:sp>
        <p:nvSpPr>
          <p:cNvPr id="5" name="Text Placeholder 4"/>
          <p:cNvSpPr>
            <a:spLocks noGrp="1"/>
          </p:cNvSpPr>
          <p:nvPr userDrawn="1">
            <p:ph type="body" sz="quarter" idx="3"/>
          </p:nvPr>
        </p:nvSpPr>
        <p:spPr>
          <a:xfrm>
            <a:off x="4800600" y="1371599"/>
            <a:ext cx="3886200" cy="307130"/>
          </a:xfrm>
        </p:spPr>
        <p:txBody>
          <a:bodyPr lIns="0" tIns="0" rIns="0" bIns="0" anchor="t">
            <a:spAutoFit/>
          </a:bodyPr>
          <a:lstStyle>
            <a:lvl1pPr marL="0" indent="0">
              <a:buNone/>
              <a:defRPr sz="2000" b="1">
                <a:latin typeface="Arial"/>
                <a:cs typeface="Aria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smtClean="0"/>
              <a:t>Click to edit Master text styles</a:t>
            </a:r>
          </a:p>
        </p:txBody>
      </p:sp>
      <p:sp>
        <p:nvSpPr>
          <p:cNvPr id="7" name="Date Placeholder 6"/>
          <p:cNvSpPr>
            <a:spLocks noGrp="1"/>
          </p:cNvSpPr>
          <p:nvPr userDrawn="1">
            <p:ph type="dt" sz="half" idx="10"/>
          </p:nvPr>
        </p:nvSpPr>
        <p:spPr/>
        <p:txBody>
          <a:bodyPr lIns="0" tIns="0" rIns="0" bIns="0"/>
          <a:lstStyle>
            <a:lvl1pPr>
              <a:defRPr sz="900">
                <a:latin typeface="Arial"/>
                <a:cs typeface="Arial"/>
              </a:defRPr>
            </a:lvl1pPr>
          </a:lstStyle>
          <a:p>
            <a:fld id="{CBFBE8CF-7B3F-084A-A68D-3CB51534AE1D}" type="datetime4">
              <a:rPr lang="en-US" smtClean="0"/>
              <a:pPr/>
              <a:t>June 11, 2014</a:t>
            </a:fld>
            <a:endParaRPr lang="en-US" dirty="0"/>
          </a:p>
        </p:txBody>
      </p:sp>
      <p:sp>
        <p:nvSpPr>
          <p:cNvPr id="8" name="Footer Placeholder 7"/>
          <p:cNvSpPr>
            <a:spLocks noGrp="1"/>
          </p:cNvSpPr>
          <p:nvPr userDrawn="1">
            <p:ph type="ftr" sz="quarter" idx="11"/>
          </p:nvPr>
        </p:nvSpPr>
        <p:spPr/>
        <p:txBody>
          <a:bodyPr lIns="0" tIns="0" rIns="0" bIns="0"/>
          <a:lstStyle>
            <a:lvl1pPr>
              <a:defRPr sz="900">
                <a:latin typeface="Arial"/>
                <a:cs typeface="Arial"/>
              </a:defRPr>
            </a:lvl1pPr>
          </a:lstStyle>
          <a:p>
            <a:endParaRPr lang="en-US"/>
          </a:p>
        </p:txBody>
      </p:sp>
      <p:sp>
        <p:nvSpPr>
          <p:cNvPr id="9" name="Slide Number Placeholder 8"/>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2107214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solidFill>
                <a:srgbClr val="FFFFFF"/>
              </a:solidFill>
              <a:latin typeface="Calibri"/>
            </a:endParaRPr>
          </a:p>
        </p:txBody>
      </p:sp>
      <p:sp>
        <p:nvSpPr>
          <p:cNvPr id="2" name="Title 1"/>
          <p:cNvSpPr>
            <a:spLocks noGrp="1"/>
          </p:cNvSpPr>
          <p:nvPr userDrawn="1">
            <p:ph type="title"/>
          </p:nvPr>
        </p:nvSpPr>
        <p:spPr>
          <a:xfrm>
            <a:off x="457200" y="356614"/>
            <a:ext cx="6629400" cy="390893"/>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userDrawn="1">
            <p:ph type="pic" idx="1"/>
          </p:nvPr>
        </p:nvSpPr>
        <p:spPr>
          <a:xfrm>
            <a:off x="457200" y="3175095"/>
            <a:ext cx="8229600" cy="279210"/>
          </a:xfrm>
        </p:spPr>
        <p:txBody>
          <a:bodyPr lIns="0" tIns="0" rIns="0" bIns="0" anchor="ctr">
            <a:spAutoFit/>
          </a:bodyPr>
          <a:lstStyle>
            <a:lvl1pPr marL="0" indent="0" algn="ctr">
              <a:buNone/>
              <a:defRPr sz="1800" i="1">
                <a:latin typeface="Arial"/>
                <a:cs typeface="Arial"/>
              </a:defRPr>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Text Placeholder 3"/>
          <p:cNvSpPr>
            <a:spLocks noGrp="1"/>
          </p:cNvSpPr>
          <p:nvPr userDrawn="1">
            <p:ph type="body" sz="half" idx="2"/>
          </p:nvPr>
        </p:nvSpPr>
        <p:spPr>
          <a:xfrm>
            <a:off x="457200" y="5486400"/>
            <a:ext cx="8229600" cy="215444"/>
          </a:xfrm>
        </p:spPr>
        <p:txBody>
          <a:bodyPr lIns="0" tIns="0" rIns="0" bIns="0">
            <a:spAutoFit/>
          </a:bodyPr>
          <a:lstStyle>
            <a:lvl1pPr marL="0" indent="0">
              <a:buNone/>
              <a:defRPr sz="1400">
                <a:latin typeface="Arial"/>
                <a:cs typeface="Arial"/>
              </a:defRPr>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dirty="0" smtClean="0"/>
              <a:t>Click to edit Master text styles</a:t>
            </a:r>
          </a:p>
        </p:txBody>
      </p:sp>
      <p:sp>
        <p:nvSpPr>
          <p:cNvPr id="5" name="Date Placeholder 4"/>
          <p:cNvSpPr>
            <a:spLocks noGrp="1"/>
          </p:cNvSpPr>
          <p:nvPr userDrawn="1">
            <p:ph type="dt" sz="half" idx="10"/>
          </p:nvPr>
        </p:nvSpPr>
        <p:spPr/>
        <p:txBody>
          <a:bodyPr lIns="0" tIns="0" rIns="0" bIns="0"/>
          <a:lstStyle>
            <a:lvl1pPr>
              <a:defRPr sz="900">
                <a:latin typeface="Arial"/>
                <a:cs typeface="Arial"/>
              </a:defRPr>
            </a:lvl1pPr>
          </a:lstStyle>
          <a:p>
            <a:fld id="{D3C40767-C724-B144-B5E2-42217A78B772}" type="datetime4">
              <a:rPr lang="en-US" smtClean="0"/>
              <a:pPr/>
              <a:t>June 11, 2014</a:t>
            </a:fld>
            <a:endParaRPr lang="en-US"/>
          </a:p>
        </p:txBody>
      </p:sp>
      <p:sp>
        <p:nvSpPr>
          <p:cNvPr id="6" name="Footer Placeholder 5"/>
          <p:cNvSpPr>
            <a:spLocks noGrp="1"/>
          </p:cNvSpPr>
          <p:nvPr userDrawn="1">
            <p:ph type="ftr" sz="quarter" idx="11"/>
          </p:nvPr>
        </p:nvSpPr>
        <p:spPr/>
        <p:txBody>
          <a:bodyPr lIns="0" tIns="0" rIns="0" bIns="0"/>
          <a:lstStyle>
            <a:lvl1pPr>
              <a:defRPr sz="900">
                <a:latin typeface="Arial"/>
                <a:cs typeface="Arial"/>
              </a:defRPr>
            </a:lvl1pPr>
          </a:lstStyle>
          <a:p>
            <a:endParaRPr lang="en-US"/>
          </a:p>
        </p:txBody>
      </p:sp>
      <p:sp>
        <p:nvSpPr>
          <p:cNvPr id="7" name="Slide Number Placeholder 6"/>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1438171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Line Title Only">
    <p:spTree>
      <p:nvGrpSpPr>
        <p:cNvPr id="1" name=""/>
        <p:cNvGrpSpPr/>
        <p:nvPr/>
      </p:nvGrpSpPr>
      <p:grpSpPr>
        <a:xfrm>
          <a:off x="0" y="0"/>
          <a:ext cx="0" cy="0"/>
          <a:chOff x="0" y="0"/>
          <a:chExt cx="0" cy="0"/>
        </a:xfrm>
      </p:grpSpPr>
      <p:sp>
        <p:nvSpPr>
          <p:cNvPr id="8" name="Rectangle 7"/>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solidFill>
                <a:srgbClr val="FFFFFF"/>
              </a:solidFill>
              <a:latin typeface="Calibri"/>
            </a:endParaRPr>
          </a:p>
        </p:txBody>
      </p:sp>
      <p:sp>
        <p:nvSpPr>
          <p:cNvPr id="2" name="Title 1"/>
          <p:cNvSpPr>
            <a:spLocks noGrp="1"/>
          </p:cNvSpPr>
          <p:nvPr userDrawn="1">
            <p:ph type="title"/>
          </p:nvPr>
        </p:nvSpPr>
        <p:spPr>
          <a:xfrm>
            <a:off x="457200" y="356614"/>
            <a:ext cx="6629400" cy="390893"/>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Date Placeholder 2"/>
          <p:cNvSpPr>
            <a:spLocks noGrp="1"/>
          </p:cNvSpPr>
          <p:nvPr userDrawn="1">
            <p:ph type="dt" sz="half" idx="10"/>
          </p:nvPr>
        </p:nvSpPr>
        <p:spPr/>
        <p:txBody>
          <a:bodyPr lIns="0" tIns="0" rIns="0" bIns="0"/>
          <a:lstStyle>
            <a:lvl1pPr>
              <a:defRPr sz="900">
                <a:latin typeface="Arial"/>
                <a:cs typeface="Arial"/>
              </a:defRPr>
            </a:lvl1pPr>
          </a:lstStyle>
          <a:p>
            <a:fld id="{BD363373-6C73-B64D-B353-B00504264C42}" type="datetime4">
              <a:rPr lang="en-US" smtClean="0"/>
              <a:pPr/>
              <a:t>June 11, 2014</a:t>
            </a:fld>
            <a:endParaRPr lang="en-US"/>
          </a:p>
        </p:txBody>
      </p:sp>
      <p:sp>
        <p:nvSpPr>
          <p:cNvPr id="4" name="Footer Placeholder 3"/>
          <p:cNvSpPr>
            <a:spLocks noGrp="1"/>
          </p:cNvSpPr>
          <p:nvPr userDrawn="1">
            <p:ph type="ftr" sz="quarter" idx="11"/>
          </p:nvPr>
        </p:nvSpPr>
        <p:spPr/>
        <p:txBody>
          <a:bodyPr lIns="0" tIns="0" rIns="0" bIns="0"/>
          <a:lstStyle>
            <a:lvl1pPr>
              <a:defRPr sz="900">
                <a:latin typeface="Arial"/>
                <a:cs typeface="Arial"/>
              </a:defRPr>
            </a:lvl1pPr>
          </a:lstStyle>
          <a:p>
            <a:endParaRPr lang="en-US"/>
          </a:p>
        </p:txBody>
      </p:sp>
      <p:sp>
        <p:nvSpPr>
          <p:cNvPr id="5" name="Slide Number Placeholder 4"/>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2014083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12" name="Rectangle 11"/>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solidFill>
                <a:srgbClr val="FFFFFF"/>
              </a:solidFill>
              <a:latin typeface="Calibri"/>
            </a:endParaRPr>
          </a:p>
        </p:txBody>
      </p:sp>
      <p:sp>
        <p:nvSpPr>
          <p:cNvPr id="2" name="Title 1"/>
          <p:cNvSpPr>
            <a:spLocks noGrp="1"/>
          </p:cNvSpPr>
          <p:nvPr userDrawn="1">
            <p:ph type="title"/>
          </p:nvPr>
        </p:nvSpPr>
        <p:spPr>
          <a:xfrm>
            <a:off x="457200" y="356614"/>
            <a:ext cx="6629400" cy="390893"/>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9" name="Date Placeholder 8"/>
          <p:cNvSpPr>
            <a:spLocks noGrp="1"/>
          </p:cNvSpPr>
          <p:nvPr userDrawn="1">
            <p:ph type="dt" sz="half" idx="10"/>
          </p:nvPr>
        </p:nvSpPr>
        <p:spPr/>
        <p:txBody>
          <a:bodyPr lIns="0" tIns="0" rIns="0" bIns="0"/>
          <a:lstStyle>
            <a:lvl1pPr>
              <a:defRPr sz="900">
                <a:latin typeface="Arial"/>
                <a:cs typeface="Arial"/>
              </a:defRPr>
            </a:lvl1pPr>
          </a:lstStyle>
          <a:p>
            <a:fld id="{EE3945E2-0F4C-8E4F-A08F-59EFE1DE6CC1}" type="datetime4">
              <a:rPr lang="en-US" smtClean="0"/>
              <a:pPr/>
              <a:t>June 11, 2014</a:t>
            </a:fld>
            <a:endParaRPr lang="en-US" dirty="0"/>
          </a:p>
        </p:txBody>
      </p:sp>
      <p:sp>
        <p:nvSpPr>
          <p:cNvPr id="10" name="Slide Number Placeholder 9"/>
          <p:cNvSpPr>
            <a:spLocks noGrp="1"/>
          </p:cNvSpPr>
          <p:nvPr userDrawn="1">
            <p:ph type="sldNum" sz="quarter" idx="11"/>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userDrawn="1">
            <p:ph type="ftr" sz="quarter" idx="12"/>
          </p:nvPr>
        </p:nvSpPr>
        <p:spPr/>
        <p:txBody>
          <a:bodyPr lIns="0" tIns="0" rIns="0" bIns="0"/>
          <a:lstStyle>
            <a:lvl1pPr>
              <a:defRPr sz="900">
                <a:latin typeface="Arial"/>
                <a:cs typeface="Arial"/>
              </a:defRPr>
            </a:lvl1pPr>
          </a:lstStyle>
          <a:p>
            <a:endParaRPr lang="en-US"/>
          </a:p>
        </p:txBody>
      </p:sp>
      <p:sp>
        <p:nvSpPr>
          <p:cNvPr id="8" name="Content Placeholder 2"/>
          <p:cNvSpPr>
            <a:spLocks noGrp="1"/>
          </p:cNvSpPr>
          <p:nvPr>
            <p:ph idx="13"/>
          </p:nvPr>
        </p:nvSpPr>
        <p:spPr>
          <a:xfrm>
            <a:off x="457200" y="1828800"/>
            <a:ext cx="8229600" cy="1446304"/>
          </a:xfrm>
        </p:spPr>
        <p:txBody>
          <a:bodyPr lIns="0" tIns="0" rIns="0" bIns="0">
            <a:spAutoFit/>
          </a:bodyPr>
          <a:lstStyle>
            <a:lvl1pPr marL="342865" indent="-342865">
              <a:buSzPct val="100000"/>
              <a:buFontTx/>
              <a:buBlip>
                <a:blip r:embed="rId2"/>
              </a:buBlip>
              <a:defRPr sz="2000">
                <a:latin typeface="Arial"/>
                <a:cs typeface="Arial"/>
              </a:defRPr>
            </a:lvl1pPr>
            <a:lvl2pPr marL="742873" indent="-285720">
              <a:buSzPct val="100000"/>
              <a:buFontTx/>
              <a:buBlip>
                <a:blip r:embed="rId3"/>
              </a:buBlip>
              <a:defRPr sz="1800">
                <a:latin typeface="Arial"/>
                <a:cs typeface="Arial"/>
              </a:defRPr>
            </a:lvl2pPr>
            <a:lvl3pPr marL="1142882" indent="-228577">
              <a:buSzPct val="100000"/>
              <a:buFontTx/>
              <a:buBlip>
                <a:blip r:embed="rId4"/>
              </a:buBlip>
              <a:defRPr sz="1600">
                <a:latin typeface="Arial"/>
                <a:cs typeface="Arial"/>
              </a:defRPr>
            </a:lvl3pPr>
            <a:lvl4pPr marL="1600034" indent="-228577">
              <a:buSzPct val="100000"/>
              <a:buFontTx/>
              <a:buBlip>
                <a:blip r:embed="rId5"/>
              </a:buBlip>
              <a:defRPr sz="1400">
                <a:latin typeface="Arial"/>
                <a:cs typeface="Arial"/>
              </a:defRPr>
            </a:lvl4pPr>
            <a:lvl5pPr marL="2057187" indent="-228577">
              <a:buSzPct val="100000"/>
              <a:buFontTx/>
              <a:buBlip>
                <a:blip r:embed="rId2"/>
              </a:buBlip>
              <a:defRPr sz="1400">
                <a:latin typeface="Arial"/>
                <a:cs typeface="Arial"/>
              </a:defRPr>
            </a:lvl5pPr>
            <a:lvl6pPr marL="2285763"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104348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solidFill>
                <a:srgbClr val="FFFFFF"/>
              </a:solidFill>
              <a:latin typeface="Calibri"/>
            </a:endParaRPr>
          </a:p>
        </p:txBody>
      </p:sp>
      <p:sp>
        <p:nvSpPr>
          <p:cNvPr id="2" name="Title 1"/>
          <p:cNvSpPr>
            <a:spLocks noGrp="1"/>
          </p:cNvSpPr>
          <p:nvPr userDrawn="1">
            <p:ph type="title"/>
          </p:nvPr>
        </p:nvSpPr>
        <p:spPr>
          <a:xfrm>
            <a:off x="457200" y="356614"/>
            <a:ext cx="6629400" cy="390893"/>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5" name="Date Placeholder 4"/>
          <p:cNvSpPr>
            <a:spLocks noGrp="1"/>
          </p:cNvSpPr>
          <p:nvPr userDrawn="1">
            <p:ph type="dt" sz="half" idx="10"/>
          </p:nvPr>
        </p:nvSpPr>
        <p:spPr/>
        <p:txBody>
          <a:bodyPr lIns="0" tIns="0" rIns="0" bIns="0"/>
          <a:lstStyle>
            <a:lvl1pPr>
              <a:defRPr sz="900">
                <a:latin typeface="Arial"/>
                <a:cs typeface="Arial"/>
              </a:defRPr>
            </a:lvl1pPr>
          </a:lstStyle>
          <a:p>
            <a:fld id="{DAF1735B-FC44-9743-8CA2-7C692053B2A7}" type="datetime4">
              <a:rPr lang="en-US" smtClean="0"/>
              <a:pPr/>
              <a:t>June 11, 2014</a:t>
            </a:fld>
            <a:endParaRPr lang="en-US"/>
          </a:p>
        </p:txBody>
      </p:sp>
      <p:sp>
        <p:nvSpPr>
          <p:cNvPr id="6" name="Footer Placeholder 5"/>
          <p:cNvSpPr>
            <a:spLocks noGrp="1"/>
          </p:cNvSpPr>
          <p:nvPr userDrawn="1">
            <p:ph type="ftr" sz="quarter" idx="11"/>
          </p:nvPr>
        </p:nvSpPr>
        <p:spPr/>
        <p:txBody>
          <a:bodyPr lIns="0" tIns="0" rIns="0" bIns="0"/>
          <a:lstStyle>
            <a:lvl1pPr>
              <a:defRPr sz="900">
                <a:latin typeface="Arial"/>
                <a:cs typeface="Arial"/>
              </a:defRPr>
            </a:lvl1pPr>
          </a:lstStyle>
          <a:p>
            <a:endParaRPr lang="en-US" dirty="0"/>
          </a:p>
        </p:txBody>
      </p:sp>
      <p:sp>
        <p:nvSpPr>
          <p:cNvPr id="7" name="Slide Number Placeholder 6"/>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sz="half" idx="13"/>
          </p:nvPr>
        </p:nvSpPr>
        <p:spPr>
          <a:xfrm>
            <a:off x="457200" y="1830027"/>
            <a:ext cx="3886200" cy="1446304"/>
          </a:xfrm>
        </p:spPr>
        <p:txBody>
          <a:bodyPr lIns="0" tIns="0" rIns="0" bIns="0">
            <a:spAutoFit/>
          </a:bodyPr>
          <a:lstStyle>
            <a:lvl1pPr marL="342865" indent="-342865">
              <a:buSzPct val="100000"/>
              <a:buFontTx/>
              <a:buBlip>
                <a:blip r:embed="rId2"/>
              </a:buBlip>
              <a:defRPr sz="2000">
                <a:latin typeface="Arial"/>
                <a:cs typeface="Arial"/>
              </a:defRPr>
            </a:lvl1pPr>
            <a:lvl2pPr marL="742873" indent="-285720">
              <a:buSzPct val="100000"/>
              <a:buFontTx/>
              <a:buBlip>
                <a:blip r:embed="rId3"/>
              </a:buBlip>
              <a:defRPr sz="1800">
                <a:latin typeface="Arial"/>
                <a:cs typeface="Arial"/>
              </a:defRPr>
            </a:lvl2pPr>
            <a:lvl3pPr marL="1142882" indent="-228577">
              <a:buSzPct val="100000"/>
              <a:buFontTx/>
              <a:buBlip>
                <a:blip r:embed="rId4"/>
              </a:buBlip>
              <a:defRPr sz="1600">
                <a:latin typeface="Arial"/>
                <a:cs typeface="Arial"/>
              </a:defRPr>
            </a:lvl3pPr>
            <a:lvl4pPr marL="1600034" indent="-228577">
              <a:buSzPct val="100000"/>
              <a:buFontTx/>
              <a:buBlip>
                <a:blip r:embed="rId5"/>
              </a:buBlip>
              <a:defRPr sz="1400">
                <a:latin typeface="Arial"/>
                <a:cs typeface="Arial"/>
              </a:defRPr>
            </a:lvl4pPr>
            <a:lvl5pPr marL="2057187" indent="-228577">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half" idx="14"/>
          </p:nvPr>
        </p:nvSpPr>
        <p:spPr>
          <a:xfrm>
            <a:off x="4800600" y="1830030"/>
            <a:ext cx="3886200" cy="1446304"/>
          </a:xfrm>
        </p:spPr>
        <p:txBody>
          <a:bodyPr lIns="0" tIns="0" rIns="0" bIns="0">
            <a:spAutoFit/>
          </a:bodyPr>
          <a:lstStyle>
            <a:lvl1pPr marL="342865" indent="-342865">
              <a:buSzPct val="100000"/>
              <a:buFontTx/>
              <a:buBlip>
                <a:blip r:embed="rId2"/>
              </a:buBlip>
              <a:defRPr sz="2000">
                <a:latin typeface="Arial"/>
                <a:cs typeface="Arial"/>
              </a:defRPr>
            </a:lvl1pPr>
            <a:lvl2pPr marL="742873" indent="-285720">
              <a:buSzPct val="100000"/>
              <a:buFontTx/>
              <a:buBlip>
                <a:blip r:embed="rId3"/>
              </a:buBlip>
              <a:defRPr sz="1800">
                <a:latin typeface="Arial"/>
                <a:cs typeface="Arial"/>
              </a:defRPr>
            </a:lvl2pPr>
            <a:lvl3pPr marL="1142882" indent="-228577">
              <a:buSzPct val="100000"/>
              <a:buFontTx/>
              <a:buBlip>
                <a:blip r:embed="rId4"/>
              </a:buBlip>
              <a:defRPr sz="1600">
                <a:latin typeface="Arial"/>
                <a:cs typeface="Arial"/>
              </a:defRPr>
            </a:lvl3pPr>
            <a:lvl4pPr marL="1600034" indent="-228577">
              <a:buSzPct val="100000"/>
              <a:buFontTx/>
              <a:buBlip>
                <a:blip r:embed="rId5"/>
              </a:buBlip>
              <a:defRPr sz="1400">
                <a:latin typeface="Arial"/>
                <a:cs typeface="Arial"/>
              </a:defRPr>
            </a:lvl4pPr>
            <a:lvl5pPr marL="2057187" indent="-228577">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96651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1" name="Rectangle 10"/>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solidFill>
                <a:srgbClr val="FFFFFF"/>
              </a:solidFill>
              <a:latin typeface="Calibri"/>
            </a:endParaRPr>
          </a:p>
        </p:txBody>
      </p:sp>
      <p:sp>
        <p:nvSpPr>
          <p:cNvPr id="2" name="Title 1"/>
          <p:cNvSpPr>
            <a:spLocks noGrp="1"/>
          </p:cNvSpPr>
          <p:nvPr userDrawn="1">
            <p:ph type="title"/>
          </p:nvPr>
        </p:nvSpPr>
        <p:spPr>
          <a:xfrm>
            <a:off x="457200" y="356614"/>
            <a:ext cx="6629400" cy="390893"/>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828800"/>
            <a:ext cx="3886200" cy="307130"/>
          </a:xfrm>
        </p:spPr>
        <p:txBody>
          <a:bodyPr lIns="0" tIns="0" rIns="0" bIns="0" anchor="t">
            <a:spAutoFit/>
          </a:bodyPr>
          <a:lstStyle>
            <a:lvl1pPr marL="0" indent="0">
              <a:buNone/>
              <a:defRPr sz="2000" b="1">
                <a:latin typeface="Arial"/>
                <a:cs typeface="Aria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smtClean="0"/>
              <a:t>Click to edit Master text styles</a:t>
            </a:r>
          </a:p>
        </p:txBody>
      </p:sp>
      <p:sp>
        <p:nvSpPr>
          <p:cNvPr id="5" name="Text Placeholder 4"/>
          <p:cNvSpPr>
            <a:spLocks noGrp="1"/>
          </p:cNvSpPr>
          <p:nvPr userDrawn="1">
            <p:ph type="body" sz="quarter" idx="3"/>
          </p:nvPr>
        </p:nvSpPr>
        <p:spPr>
          <a:xfrm>
            <a:off x="4800600" y="1828799"/>
            <a:ext cx="3886200" cy="307130"/>
          </a:xfrm>
        </p:spPr>
        <p:txBody>
          <a:bodyPr lIns="0" tIns="0" rIns="0" bIns="0" anchor="t">
            <a:spAutoFit/>
          </a:bodyPr>
          <a:lstStyle>
            <a:lvl1pPr marL="0" indent="0">
              <a:buNone/>
              <a:defRPr sz="2000" b="1">
                <a:latin typeface="Arial"/>
                <a:cs typeface="Aria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smtClean="0"/>
              <a:t>Click to edit Master text styles</a:t>
            </a:r>
          </a:p>
        </p:txBody>
      </p:sp>
      <p:sp>
        <p:nvSpPr>
          <p:cNvPr id="7" name="Date Placeholder 6"/>
          <p:cNvSpPr>
            <a:spLocks noGrp="1"/>
          </p:cNvSpPr>
          <p:nvPr userDrawn="1">
            <p:ph type="dt" sz="half" idx="10"/>
          </p:nvPr>
        </p:nvSpPr>
        <p:spPr/>
        <p:txBody>
          <a:bodyPr lIns="0" tIns="0" rIns="0" bIns="0"/>
          <a:lstStyle>
            <a:lvl1pPr>
              <a:defRPr sz="900">
                <a:latin typeface="Arial"/>
                <a:cs typeface="Arial"/>
              </a:defRPr>
            </a:lvl1pPr>
          </a:lstStyle>
          <a:p>
            <a:fld id="{D04D15AE-D7B3-F44B-992E-45D8E852EAD1}" type="datetime4">
              <a:rPr lang="en-US" smtClean="0"/>
              <a:pPr/>
              <a:t>June 11, 2014</a:t>
            </a:fld>
            <a:endParaRPr lang="en-US" dirty="0"/>
          </a:p>
        </p:txBody>
      </p:sp>
      <p:sp>
        <p:nvSpPr>
          <p:cNvPr id="8" name="Footer Placeholder 7"/>
          <p:cNvSpPr>
            <a:spLocks noGrp="1"/>
          </p:cNvSpPr>
          <p:nvPr userDrawn="1">
            <p:ph type="ftr" sz="quarter" idx="11"/>
          </p:nvPr>
        </p:nvSpPr>
        <p:spPr/>
        <p:txBody>
          <a:bodyPr lIns="0" tIns="0" rIns="0" bIns="0"/>
          <a:lstStyle>
            <a:lvl1pPr>
              <a:defRPr sz="900">
                <a:latin typeface="Arial"/>
                <a:cs typeface="Arial"/>
              </a:defRPr>
            </a:lvl1pPr>
          </a:lstStyle>
          <a:p>
            <a:endParaRPr lang="en-US"/>
          </a:p>
        </p:txBody>
      </p:sp>
      <p:sp>
        <p:nvSpPr>
          <p:cNvPr id="9" name="Slide Number Placeholder 8"/>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2" name="Content Placeholder 2"/>
          <p:cNvSpPr>
            <a:spLocks noGrp="1"/>
          </p:cNvSpPr>
          <p:nvPr>
            <p:ph sz="half" idx="13"/>
          </p:nvPr>
        </p:nvSpPr>
        <p:spPr>
          <a:xfrm>
            <a:off x="457200" y="2517672"/>
            <a:ext cx="3886200" cy="1446304"/>
          </a:xfrm>
        </p:spPr>
        <p:txBody>
          <a:bodyPr lIns="0" tIns="0" rIns="0" bIns="0">
            <a:spAutoFit/>
          </a:bodyPr>
          <a:lstStyle>
            <a:lvl1pPr marL="342865" indent="-342865">
              <a:buSzPct val="100000"/>
              <a:buFontTx/>
              <a:buBlip>
                <a:blip r:embed="rId2"/>
              </a:buBlip>
              <a:defRPr sz="2000">
                <a:latin typeface="Arial"/>
                <a:cs typeface="Arial"/>
              </a:defRPr>
            </a:lvl1pPr>
            <a:lvl2pPr marL="742873" indent="-285720">
              <a:buSzPct val="100000"/>
              <a:buFontTx/>
              <a:buBlip>
                <a:blip r:embed="rId3"/>
              </a:buBlip>
              <a:defRPr sz="1800">
                <a:latin typeface="Arial"/>
                <a:cs typeface="Arial"/>
              </a:defRPr>
            </a:lvl2pPr>
            <a:lvl3pPr marL="1142882" indent="-228577">
              <a:buSzPct val="100000"/>
              <a:buFontTx/>
              <a:buBlip>
                <a:blip r:embed="rId4"/>
              </a:buBlip>
              <a:defRPr sz="1600">
                <a:latin typeface="Arial"/>
                <a:cs typeface="Arial"/>
              </a:defRPr>
            </a:lvl3pPr>
            <a:lvl4pPr marL="1600034" indent="-228577">
              <a:buSzPct val="100000"/>
              <a:buFontTx/>
              <a:buBlip>
                <a:blip r:embed="rId5"/>
              </a:buBlip>
              <a:defRPr sz="1400">
                <a:latin typeface="Arial"/>
                <a:cs typeface="Arial"/>
              </a:defRPr>
            </a:lvl4pPr>
            <a:lvl5pPr marL="2057187" indent="-228577">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4"/>
          </p:nvPr>
        </p:nvSpPr>
        <p:spPr>
          <a:xfrm>
            <a:off x="4800600" y="2517674"/>
            <a:ext cx="3886200" cy="1446304"/>
          </a:xfrm>
        </p:spPr>
        <p:txBody>
          <a:bodyPr lIns="0" tIns="0" rIns="0" bIns="0">
            <a:spAutoFit/>
          </a:bodyPr>
          <a:lstStyle>
            <a:lvl1pPr marL="342865" indent="-342865">
              <a:buSzPct val="100000"/>
              <a:buFontTx/>
              <a:buBlip>
                <a:blip r:embed="rId2"/>
              </a:buBlip>
              <a:defRPr sz="2000">
                <a:latin typeface="Arial"/>
                <a:cs typeface="Arial"/>
              </a:defRPr>
            </a:lvl1pPr>
            <a:lvl2pPr marL="742873" indent="-285720">
              <a:buSzPct val="100000"/>
              <a:buFontTx/>
              <a:buBlip>
                <a:blip r:embed="rId3"/>
              </a:buBlip>
              <a:defRPr sz="1800">
                <a:latin typeface="Arial"/>
                <a:cs typeface="Arial"/>
              </a:defRPr>
            </a:lvl2pPr>
            <a:lvl3pPr marL="1142882" indent="-228577">
              <a:buSzPct val="100000"/>
              <a:buFontTx/>
              <a:buBlip>
                <a:blip r:embed="rId4"/>
              </a:buBlip>
              <a:defRPr sz="1600">
                <a:latin typeface="Arial"/>
                <a:cs typeface="Arial"/>
              </a:defRPr>
            </a:lvl3pPr>
            <a:lvl4pPr marL="1600034" indent="-228577">
              <a:buSzPct val="100000"/>
              <a:buFontTx/>
              <a:buBlip>
                <a:blip r:embed="rId5"/>
              </a:buBlip>
              <a:defRPr sz="1400">
                <a:latin typeface="Arial"/>
                <a:cs typeface="Arial"/>
              </a:defRPr>
            </a:lvl4pPr>
            <a:lvl5pPr marL="2057187" indent="-228577">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113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877C60-22EF-F348-90AD-5A3A33A3B1E8}" type="datetimeFigureOut">
              <a:rPr lang="en-US" smtClean="0"/>
              <a:t>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9FCF5-D2E1-0F41-9654-50BE2AF22834}" type="slidenum">
              <a:rPr lang="en-US" smtClean="0"/>
              <a:t>‹#›</a:t>
            </a:fld>
            <a:endParaRPr lang="en-US"/>
          </a:p>
        </p:txBody>
      </p:sp>
    </p:spTree>
    <p:extLst>
      <p:ext uri="{BB962C8B-B14F-4D97-AF65-F5344CB8AC3E}">
        <p14:creationId xmlns:p14="http://schemas.microsoft.com/office/powerpoint/2010/main" val="2841776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90893"/>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797"/>
            <a:ext cx="8229600" cy="1446304"/>
          </a:xfrm>
        </p:spPr>
        <p:txBody>
          <a:bodyPr lIns="0" tIns="0" rIns="0" bIns="0">
            <a:spAutoFit/>
          </a:bodyPr>
          <a:lstStyle>
            <a:lvl1pPr marL="342865" indent="-342865">
              <a:buSzPct val="100000"/>
              <a:buFontTx/>
              <a:buBlip>
                <a:blip r:embed="rId2"/>
              </a:buBlip>
              <a:defRPr sz="2000">
                <a:solidFill>
                  <a:srgbClr val="FFFFFF"/>
                </a:solidFill>
                <a:latin typeface="Arial"/>
                <a:cs typeface="Arial"/>
              </a:defRPr>
            </a:lvl1pPr>
            <a:lvl2pPr marL="742873" indent="-285720">
              <a:buSzPct val="100000"/>
              <a:buFontTx/>
              <a:buBlip>
                <a:blip r:embed="rId3"/>
              </a:buBlip>
              <a:defRPr sz="1800">
                <a:solidFill>
                  <a:srgbClr val="FFFFFF"/>
                </a:solidFill>
                <a:latin typeface="Arial"/>
                <a:cs typeface="Arial"/>
              </a:defRPr>
            </a:lvl2pPr>
            <a:lvl3pPr marL="1142882" indent="-228577">
              <a:buSzPct val="100000"/>
              <a:buFontTx/>
              <a:buBlip>
                <a:blip r:embed="rId4"/>
              </a:buBlip>
              <a:defRPr sz="1600">
                <a:solidFill>
                  <a:srgbClr val="FFFFFF"/>
                </a:solidFill>
                <a:latin typeface="Arial"/>
                <a:cs typeface="Arial"/>
              </a:defRPr>
            </a:lvl3pPr>
            <a:lvl4pPr marL="1600034" indent="-228577">
              <a:buSzPct val="100000"/>
              <a:buFontTx/>
              <a:buBlip>
                <a:blip r:embed="rId5"/>
              </a:buBlip>
              <a:defRPr sz="1400">
                <a:solidFill>
                  <a:srgbClr val="FFFFFF"/>
                </a:solidFill>
                <a:latin typeface="Arial"/>
                <a:cs typeface="Arial"/>
              </a:defRPr>
            </a:lvl4pPr>
            <a:lvl5pPr marL="2057187" indent="-228577">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8"/>
          <p:cNvSpPr>
            <a:spLocks noGrp="1"/>
          </p:cNvSpPr>
          <p:nvPr>
            <p:ph type="dt" sz="half" idx="10"/>
          </p:nvPr>
        </p:nvSpPr>
        <p:spPr/>
        <p:txBody>
          <a:bodyPr lIns="0" tIns="0" rIns="0" bIns="0"/>
          <a:lstStyle>
            <a:lvl1pPr>
              <a:defRPr sz="900">
                <a:solidFill>
                  <a:srgbClr val="FFFFFF"/>
                </a:solidFill>
                <a:latin typeface="Arial"/>
                <a:cs typeface="Arial"/>
              </a:defRPr>
            </a:lvl1pPr>
          </a:lstStyle>
          <a:p>
            <a:fld id="{D8E5F392-D2AB-2D47-80D1-E840E5811C5F}" type="datetime4">
              <a:rPr lang="en-US" smtClean="0"/>
              <a:pPr/>
              <a:t>June 11, 2014</a:t>
            </a:fld>
            <a:endParaRPr lang="en-US" dirty="0"/>
          </a:p>
        </p:txBody>
      </p:sp>
      <p:sp>
        <p:nvSpPr>
          <p:cNvPr id="10" name="Slide Number Placeholder 9"/>
          <p:cNvSpPr>
            <a:spLocks noGrp="1"/>
          </p:cNvSpPr>
          <p:nvPr>
            <p:ph type="sldNum" sz="quarter" idx="11"/>
          </p:nvPr>
        </p:nvSpPr>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p:ph type="ftr" sz="quarter" idx="12"/>
          </p:nvPr>
        </p:nvSpPr>
        <p:spPr/>
        <p:txBody>
          <a:bodyPr lIns="0" tIns="0" rIns="0" bIns="0"/>
          <a:lstStyle>
            <a:lvl1pPr>
              <a:defRPr sz="900">
                <a:solidFill>
                  <a:srgbClr val="FFFFFF"/>
                </a:solidFill>
                <a:latin typeface="Arial"/>
                <a:cs typeface="Arial"/>
              </a:defRPr>
            </a:lvl1pPr>
          </a:lstStyle>
          <a:p>
            <a:endParaRPr lang="en-US"/>
          </a:p>
        </p:txBody>
      </p:sp>
    </p:spTree>
    <p:extLst>
      <p:ext uri="{BB962C8B-B14F-4D97-AF65-F5344CB8AC3E}">
        <p14:creationId xmlns:p14="http://schemas.microsoft.com/office/powerpoint/2010/main" val="3683718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828797"/>
            <a:ext cx="3886200" cy="1446304"/>
          </a:xfrm>
        </p:spPr>
        <p:txBody>
          <a:bodyPr lIns="0" tIns="0" rIns="0" bIns="0">
            <a:spAutoFit/>
          </a:bodyPr>
          <a:lstStyle>
            <a:lvl1pPr marL="342865" indent="-342865">
              <a:buSzPct val="100000"/>
              <a:buFontTx/>
              <a:buBlip>
                <a:blip r:embed="rId2"/>
              </a:buBlip>
              <a:defRPr sz="2000">
                <a:solidFill>
                  <a:srgbClr val="FFFFFF"/>
                </a:solidFill>
                <a:latin typeface="Arial"/>
                <a:cs typeface="Arial"/>
              </a:defRPr>
            </a:lvl1pPr>
            <a:lvl2pPr marL="742873" indent="-285720">
              <a:buSzPct val="100000"/>
              <a:buFontTx/>
              <a:buBlip>
                <a:blip r:embed="rId3"/>
              </a:buBlip>
              <a:defRPr sz="1800">
                <a:solidFill>
                  <a:srgbClr val="FFFFFF"/>
                </a:solidFill>
                <a:latin typeface="Arial"/>
                <a:cs typeface="Arial"/>
              </a:defRPr>
            </a:lvl2pPr>
            <a:lvl3pPr marL="1142882" indent="-228577">
              <a:buSzPct val="100000"/>
              <a:buFontTx/>
              <a:buBlip>
                <a:blip r:embed="rId4"/>
              </a:buBlip>
              <a:defRPr sz="1600">
                <a:solidFill>
                  <a:srgbClr val="FFFFFF"/>
                </a:solidFill>
                <a:latin typeface="Arial"/>
                <a:cs typeface="Arial"/>
              </a:defRPr>
            </a:lvl3pPr>
            <a:lvl4pPr marL="1600034" indent="-228577">
              <a:buSzPct val="100000"/>
              <a:buFontTx/>
              <a:buBlip>
                <a:blip r:embed="rId5"/>
              </a:buBlip>
              <a:defRPr sz="1400">
                <a:solidFill>
                  <a:srgbClr val="FFFFFF"/>
                </a:solidFill>
                <a:latin typeface="Arial"/>
                <a:cs typeface="Arial"/>
              </a:defRPr>
            </a:lvl4pPr>
            <a:lvl5pPr marL="2057187" indent="-228577">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356614"/>
            <a:ext cx="6629400" cy="390893"/>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lIns="0" tIns="0" rIns="0" bIns="0"/>
          <a:lstStyle>
            <a:lvl1pPr>
              <a:defRPr sz="900">
                <a:solidFill>
                  <a:srgbClr val="FFFFFF"/>
                </a:solidFill>
                <a:latin typeface="Arial"/>
                <a:cs typeface="Arial"/>
              </a:defRPr>
            </a:lvl1pPr>
          </a:lstStyle>
          <a:p>
            <a:fld id="{E3E99183-6CD6-4C48-9A9D-51FCA5064174}" type="datetime4">
              <a:rPr lang="en-US" smtClean="0"/>
              <a:pPr/>
              <a:t>June 11, 2014</a:t>
            </a:fld>
            <a:endParaRPr lang="en-US" dirty="0"/>
          </a:p>
        </p:txBody>
      </p:sp>
      <p:sp>
        <p:nvSpPr>
          <p:cNvPr id="6" name="Footer Placeholder 5"/>
          <p:cNvSpPr>
            <a:spLocks noGrp="1"/>
          </p:cNvSpPr>
          <p:nvPr>
            <p:ph type="ftr" sz="quarter" idx="11"/>
          </p:nvPr>
        </p:nvSpPr>
        <p:spPr/>
        <p:txBody>
          <a:bodyPr lIns="0" tIns="0" rIns="0" bIns="0"/>
          <a:lstStyle>
            <a:lvl1pPr>
              <a:defRPr sz="900">
                <a:solidFill>
                  <a:srgbClr val="FFFFFF"/>
                </a:solidFill>
                <a:latin typeface="Arial"/>
                <a:cs typeface="Arial"/>
              </a:defRPr>
            </a:lvl1pPr>
          </a:lstStyle>
          <a:p>
            <a:endParaRPr lang="en-US" dirty="0"/>
          </a:p>
        </p:txBody>
      </p:sp>
      <p:sp>
        <p:nvSpPr>
          <p:cNvPr id="7" name="Slide Number Placeholder 6"/>
          <p:cNvSpPr>
            <a:spLocks noGrp="1"/>
          </p:cNvSpPr>
          <p:nvPr>
            <p:ph type="sldNum" sz="quarter" idx="12"/>
          </p:nvPr>
        </p:nvSpPr>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9" name="Content Placeholder 2"/>
          <p:cNvSpPr>
            <a:spLocks noGrp="1"/>
          </p:cNvSpPr>
          <p:nvPr>
            <p:ph idx="14"/>
          </p:nvPr>
        </p:nvSpPr>
        <p:spPr>
          <a:xfrm>
            <a:off x="4800600" y="1828800"/>
            <a:ext cx="3886200" cy="1446304"/>
          </a:xfrm>
        </p:spPr>
        <p:txBody>
          <a:bodyPr lIns="0" tIns="0" rIns="0" bIns="0">
            <a:spAutoFit/>
          </a:bodyPr>
          <a:lstStyle>
            <a:lvl1pPr marL="342865" indent="-342865">
              <a:buSzPct val="100000"/>
              <a:buFontTx/>
              <a:buBlip>
                <a:blip r:embed="rId2"/>
              </a:buBlip>
              <a:defRPr sz="2000">
                <a:solidFill>
                  <a:srgbClr val="FFFFFF"/>
                </a:solidFill>
                <a:latin typeface="Arial"/>
                <a:cs typeface="Arial"/>
              </a:defRPr>
            </a:lvl1pPr>
            <a:lvl2pPr marL="742873" indent="-285720">
              <a:buSzPct val="100000"/>
              <a:buFontTx/>
              <a:buBlip>
                <a:blip r:embed="rId3"/>
              </a:buBlip>
              <a:defRPr sz="1800">
                <a:solidFill>
                  <a:srgbClr val="FFFFFF"/>
                </a:solidFill>
                <a:latin typeface="Arial"/>
                <a:cs typeface="Arial"/>
              </a:defRPr>
            </a:lvl2pPr>
            <a:lvl3pPr marL="1142882" indent="-228577">
              <a:buSzPct val="100000"/>
              <a:buFontTx/>
              <a:buBlip>
                <a:blip r:embed="rId4"/>
              </a:buBlip>
              <a:defRPr sz="1600">
                <a:solidFill>
                  <a:srgbClr val="FFFFFF"/>
                </a:solidFill>
                <a:latin typeface="Arial"/>
                <a:cs typeface="Arial"/>
              </a:defRPr>
            </a:lvl3pPr>
            <a:lvl4pPr marL="1600034" indent="-228577">
              <a:buSzPct val="100000"/>
              <a:buFontTx/>
              <a:buBlip>
                <a:blip r:embed="rId5"/>
              </a:buBlip>
              <a:defRPr sz="1400">
                <a:solidFill>
                  <a:srgbClr val="FFFFFF"/>
                </a:solidFill>
                <a:latin typeface="Arial"/>
                <a:cs typeface="Arial"/>
              </a:defRPr>
            </a:lvl4pPr>
            <a:lvl5pPr marL="2057187" indent="-228577">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1387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90893"/>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799"/>
            <a:ext cx="3886200" cy="307130"/>
          </a:xfrm>
        </p:spPr>
        <p:txBody>
          <a:bodyPr lIns="0" tIns="0" rIns="0" bIns="0" anchor="t">
            <a:spAutoFit/>
          </a:bodyPr>
          <a:lstStyle>
            <a:lvl1pPr marL="0" indent="0">
              <a:buNone/>
              <a:defRPr sz="2000" b="1">
                <a:solidFill>
                  <a:srgbClr val="FFFFFF"/>
                </a:solidFill>
                <a:latin typeface="Arial"/>
                <a:cs typeface="Aria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800600" y="1828798"/>
            <a:ext cx="3886200" cy="307130"/>
          </a:xfrm>
        </p:spPr>
        <p:txBody>
          <a:bodyPr lIns="0" tIns="0" rIns="0" bIns="0" anchor="t">
            <a:spAutoFit/>
          </a:bodyPr>
          <a:lstStyle>
            <a:lvl1pPr marL="0" indent="0">
              <a:buNone/>
              <a:defRPr sz="2000" b="1">
                <a:solidFill>
                  <a:srgbClr val="FFFFFF"/>
                </a:solidFill>
                <a:latin typeface="Arial"/>
                <a:cs typeface="Aria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lIns="0" tIns="0" rIns="0" bIns="0"/>
          <a:lstStyle>
            <a:lvl1pPr>
              <a:defRPr sz="900">
                <a:solidFill>
                  <a:srgbClr val="FFFFFF"/>
                </a:solidFill>
                <a:latin typeface="Arial"/>
                <a:cs typeface="Arial"/>
              </a:defRPr>
            </a:lvl1pPr>
          </a:lstStyle>
          <a:p>
            <a:fld id="{FF90D8D6-7E2C-CF4E-8689-7F635B16462F}" type="datetime4">
              <a:rPr lang="en-US" smtClean="0"/>
              <a:pPr/>
              <a:t>June 11, 2014</a:t>
            </a:fld>
            <a:endParaRPr lang="en-US" dirty="0"/>
          </a:p>
        </p:txBody>
      </p:sp>
      <p:sp>
        <p:nvSpPr>
          <p:cNvPr id="8" name="Footer Placeholder 7"/>
          <p:cNvSpPr>
            <a:spLocks noGrp="1"/>
          </p:cNvSpPr>
          <p:nvPr>
            <p:ph type="ftr" sz="quarter" idx="11"/>
          </p:nvPr>
        </p:nvSpPr>
        <p:spPr/>
        <p:txBody>
          <a:bodyPr lIns="0" tIns="0" rIns="0" bIns="0"/>
          <a:lstStyle>
            <a:lvl1pPr>
              <a:defRPr sz="900">
                <a:solidFill>
                  <a:srgbClr val="FFFFFF"/>
                </a:solidFill>
                <a:latin typeface="Arial"/>
                <a:cs typeface="Arial"/>
              </a:defRPr>
            </a:lvl1pPr>
          </a:lstStyle>
          <a:p>
            <a:endParaRPr lang="en-US"/>
          </a:p>
        </p:txBody>
      </p:sp>
      <p:sp>
        <p:nvSpPr>
          <p:cNvPr id="9" name="Slide Number Placeholder 8"/>
          <p:cNvSpPr>
            <a:spLocks noGrp="1"/>
          </p:cNvSpPr>
          <p:nvPr>
            <p:ph type="sldNum" sz="quarter" idx="12"/>
          </p:nvPr>
        </p:nvSpPr>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idx="13"/>
          </p:nvPr>
        </p:nvSpPr>
        <p:spPr>
          <a:xfrm>
            <a:off x="457200" y="2516451"/>
            <a:ext cx="3886200" cy="1446304"/>
          </a:xfrm>
        </p:spPr>
        <p:txBody>
          <a:bodyPr lIns="0" tIns="0" rIns="0" bIns="0">
            <a:spAutoFit/>
          </a:bodyPr>
          <a:lstStyle>
            <a:lvl1pPr marL="342865" indent="-342865">
              <a:buSzPct val="100000"/>
              <a:buFontTx/>
              <a:buBlip>
                <a:blip r:embed="rId2"/>
              </a:buBlip>
              <a:defRPr sz="2000">
                <a:solidFill>
                  <a:srgbClr val="FFFFFF"/>
                </a:solidFill>
                <a:latin typeface="Arial"/>
                <a:cs typeface="Arial"/>
              </a:defRPr>
            </a:lvl1pPr>
            <a:lvl2pPr marL="742873" indent="-285720">
              <a:buSzPct val="100000"/>
              <a:buFontTx/>
              <a:buBlip>
                <a:blip r:embed="rId3"/>
              </a:buBlip>
              <a:defRPr sz="1800">
                <a:solidFill>
                  <a:srgbClr val="FFFFFF"/>
                </a:solidFill>
                <a:latin typeface="Arial"/>
                <a:cs typeface="Arial"/>
              </a:defRPr>
            </a:lvl2pPr>
            <a:lvl3pPr marL="1142882" indent="-228577">
              <a:buSzPct val="100000"/>
              <a:buFontTx/>
              <a:buBlip>
                <a:blip r:embed="rId4"/>
              </a:buBlip>
              <a:defRPr sz="1600">
                <a:solidFill>
                  <a:srgbClr val="FFFFFF"/>
                </a:solidFill>
                <a:latin typeface="Arial"/>
                <a:cs typeface="Arial"/>
              </a:defRPr>
            </a:lvl3pPr>
            <a:lvl4pPr marL="1600034" indent="-228577">
              <a:buSzPct val="100000"/>
              <a:buFontTx/>
              <a:buBlip>
                <a:blip r:embed="rId5"/>
              </a:buBlip>
              <a:defRPr sz="1400">
                <a:solidFill>
                  <a:srgbClr val="FFFFFF"/>
                </a:solidFill>
                <a:latin typeface="Arial"/>
                <a:cs typeface="Arial"/>
              </a:defRPr>
            </a:lvl4pPr>
            <a:lvl5pPr marL="2057187" indent="-228577">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800600" y="2516453"/>
            <a:ext cx="3886200" cy="1446304"/>
          </a:xfrm>
        </p:spPr>
        <p:txBody>
          <a:bodyPr lIns="0" tIns="0" rIns="0" bIns="0">
            <a:spAutoFit/>
          </a:bodyPr>
          <a:lstStyle>
            <a:lvl1pPr marL="342865" indent="-342865">
              <a:buSzPct val="100000"/>
              <a:buFontTx/>
              <a:buBlip>
                <a:blip r:embed="rId2"/>
              </a:buBlip>
              <a:defRPr sz="2000">
                <a:solidFill>
                  <a:srgbClr val="FFFFFF"/>
                </a:solidFill>
                <a:latin typeface="Arial"/>
                <a:cs typeface="Arial"/>
              </a:defRPr>
            </a:lvl1pPr>
            <a:lvl2pPr marL="742873" indent="-285720">
              <a:buSzPct val="100000"/>
              <a:buFontTx/>
              <a:buBlip>
                <a:blip r:embed="rId3"/>
              </a:buBlip>
              <a:defRPr sz="1800">
                <a:solidFill>
                  <a:srgbClr val="FFFFFF"/>
                </a:solidFill>
                <a:latin typeface="Arial"/>
                <a:cs typeface="Arial"/>
              </a:defRPr>
            </a:lvl2pPr>
            <a:lvl3pPr marL="1142882" indent="-228577">
              <a:buSzPct val="100000"/>
              <a:buFontTx/>
              <a:buBlip>
                <a:blip r:embed="rId4"/>
              </a:buBlip>
              <a:defRPr sz="1600">
                <a:solidFill>
                  <a:srgbClr val="FFFFFF"/>
                </a:solidFill>
                <a:latin typeface="Arial"/>
                <a:cs typeface="Arial"/>
              </a:defRPr>
            </a:lvl3pPr>
            <a:lvl4pPr marL="1600034" indent="-228577">
              <a:buSzPct val="100000"/>
              <a:buFontTx/>
              <a:buBlip>
                <a:blip r:embed="rId5"/>
              </a:buBlip>
              <a:defRPr sz="1400">
                <a:solidFill>
                  <a:srgbClr val="FFFFFF"/>
                </a:solidFill>
                <a:latin typeface="Arial"/>
                <a:cs typeface="Arial"/>
              </a:defRPr>
            </a:lvl4pPr>
            <a:lvl5pPr marL="2057187" indent="-228577">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1921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Full-Color Background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90893"/>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3403695"/>
            <a:ext cx="8229600" cy="279210"/>
          </a:xfrm>
        </p:spPr>
        <p:txBody>
          <a:bodyPr lIns="0" tIns="0" rIns="0" bIns="0" anchor="ctr">
            <a:spAutoFit/>
          </a:bodyPr>
          <a:lstStyle>
            <a:lvl1pPr marL="0" indent="0" algn="ctr">
              <a:buNone/>
              <a:defRPr sz="1800" i="1">
                <a:solidFill>
                  <a:srgbClr val="FFFFFF"/>
                </a:solidFill>
                <a:latin typeface="Arial"/>
                <a:cs typeface="Arial"/>
              </a:defRPr>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Text Placeholder 3"/>
          <p:cNvSpPr>
            <a:spLocks noGrp="1"/>
          </p:cNvSpPr>
          <p:nvPr>
            <p:ph type="body" sz="half" idx="2"/>
          </p:nvPr>
        </p:nvSpPr>
        <p:spPr>
          <a:xfrm>
            <a:off x="457200" y="5486400"/>
            <a:ext cx="8229600" cy="215444"/>
          </a:xfrm>
        </p:spPr>
        <p:txBody>
          <a:bodyPr lIns="0" tIns="0" rIns="0" bIns="0">
            <a:spAutoFit/>
          </a:bodyPr>
          <a:lstStyle>
            <a:lvl1pPr marL="0" indent="0">
              <a:buNone/>
              <a:defRPr sz="1400">
                <a:solidFill>
                  <a:srgbClr val="FFFFFF"/>
                </a:solidFill>
                <a:latin typeface="Arial"/>
                <a:cs typeface="Arial"/>
              </a:defRPr>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lIns="0" tIns="0" rIns="0" bIns="0"/>
          <a:lstStyle>
            <a:lvl1pPr>
              <a:defRPr sz="900">
                <a:solidFill>
                  <a:srgbClr val="FFFFFF"/>
                </a:solidFill>
                <a:latin typeface="Arial"/>
                <a:cs typeface="Arial"/>
              </a:defRPr>
            </a:lvl1pPr>
          </a:lstStyle>
          <a:p>
            <a:fld id="{EC9E1B29-BB0A-6F4C-B722-8E1615AD5B92}" type="datetime4">
              <a:rPr lang="en-US" smtClean="0"/>
              <a:pPr/>
              <a:t>June 11, 2014</a:t>
            </a:fld>
            <a:endParaRPr lang="en-US"/>
          </a:p>
        </p:txBody>
      </p:sp>
      <p:sp>
        <p:nvSpPr>
          <p:cNvPr id="6" name="Footer Placeholder 5"/>
          <p:cNvSpPr>
            <a:spLocks noGrp="1"/>
          </p:cNvSpPr>
          <p:nvPr>
            <p:ph type="ftr" sz="quarter" idx="11"/>
          </p:nvPr>
        </p:nvSpPr>
        <p:spPr/>
        <p:txBody>
          <a:bodyPr lIns="0" tIns="0" rIns="0" bIns="0"/>
          <a:lstStyle>
            <a:lvl1pPr>
              <a:defRPr sz="900">
                <a:solidFill>
                  <a:srgbClr val="FFFFFF"/>
                </a:solidFill>
                <a:latin typeface="Arial"/>
                <a:cs typeface="Arial"/>
              </a:defRPr>
            </a:lvl1pPr>
          </a:lstStyle>
          <a:p>
            <a:endParaRPr lang="en-US"/>
          </a:p>
        </p:txBody>
      </p:sp>
      <p:sp>
        <p:nvSpPr>
          <p:cNvPr id="7" name="Slide Number Placeholder 6"/>
          <p:cNvSpPr>
            <a:spLocks noGrp="1"/>
          </p:cNvSpPr>
          <p:nvPr>
            <p:ph type="sldNum" sz="quarter" idx="12"/>
          </p:nvPr>
        </p:nvSpPr>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753887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Full-Color Background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90893"/>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lIns="0" tIns="0" rIns="0" bIns="0"/>
          <a:lstStyle>
            <a:lvl1pPr>
              <a:defRPr sz="900">
                <a:solidFill>
                  <a:srgbClr val="FFFFFF"/>
                </a:solidFill>
                <a:latin typeface="Arial"/>
                <a:cs typeface="Arial"/>
              </a:defRPr>
            </a:lvl1pPr>
          </a:lstStyle>
          <a:p>
            <a:fld id="{7C9FC54F-BADF-E049-AC96-4BCC3331ED95}" type="datetime4">
              <a:rPr lang="en-US" smtClean="0"/>
              <a:pPr/>
              <a:t>June 11, 2014</a:t>
            </a:fld>
            <a:endParaRPr lang="en-US"/>
          </a:p>
        </p:txBody>
      </p:sp>
      <p:sp>
        <p:nvSpPr>
          <p:cNvPr id="4" name="Footer Placeholder 3"/>
          <p:cNvSpPr>
            <a:spLocks noGrp="1"/>
          </p:cNvSpPr>
          <p:nvPr>
            <p:ph type="ftr" sz="quarter" idx="11"/>
          </p:nvPr>
        </p:nvSpPr>
        <p:spPr/>
        <p:txBody>
          <a:bodyPr lIns="0" tIns="0" rIns="0" bIns="0"/>
          <a:lstStyle>
            <a:lvl1pPr>
              <a:defRPr sz="900">
                <a:solidFill>
                  <a:srgbClr val="FFFFFF"/>
                </a:solidFill>
                <a:latin typeface="Arial"/>
                <a:cs typeface="Arial"/>
              </a:defRPr>
            </a:lvl1pPr>
          </a:lstStyle>
          <a:p>
            <a:endParaRPr lang="en-US"/>
          </a:p>
        </p:txBody>
      </p:sp>
      <p:sp>
        <p:nvSpPr>
          <p:cNvPr id="5" name="Slide Number Placeholder 4"/>
          <p:cNvSpPr>
            <a:spLocks noGrp="1"/>
          </p:cNvSpPr>
          <p:nvPr>
            <p:ph type="sldNum" sz="quarter" idx="12"/>
          </p:nvPr>
        </p:nvSpPr>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3644843442"/>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9193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661378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9948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Tree>
    <p:extLst>
      <p:ext uri="{BB962C8B-B14F-4D97-AF65-F5344CB8AC3E}">
        <p14:creationId xmlns:p14="http://schemas.microsoft.com/office/powerpoint/2010/main" val="2704885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1"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760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877C60-22EF-F348-90AD-5A3A33A3B1E8}" type="datetimeFigureOut">
              <a:rPr lang="en-US" smtClean="0"/>
              <a:t>6/11/14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9FCF5-D2E1-0F41-9654-50BE2AF22834}" type="slidenum">
              <a:rPr lang="en-US" smtClean="0"/>
              <a:t>‹#›</a:t>
            </a:fld>
            <a:endParaRPr lang="en-US"/>
          </a:p>
        </p:txBody>
      </p:sp>
    </p:spTree>
    <p:extLst>
      <p:ext uri="{BB962C8B-B14F-4D97-AF65-F5344CB8AC3E}">
        <p14:creationId xmlns:p14="http://schemas.microsoft.com/office/powerpoint/2010/main" val="38170543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87323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6059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130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p14="http://schemas.microsoft.com/office/powerpoint/2010/main" val="3972789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endParaRPr lang="en-US"/>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p14="http://schemas.microsoft.com/office/powerpoint/2010/main" val="815625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5174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845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877C60-22EF-F348-90AD-5A3A33A3B1E8}" type="datetimeFigureOut">
              <a:rPr lang="en-US" smtClean="0"/>
              <a:t>6/11/14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9FCF5-D2E1-0F41-9654-50BE2AF22834}" type="slidenum">
              <a:rPr lang="en-US" smtClean="0"/>
              <a:t>‹#›</a:t>
            </a:fld>
            <a:endParaRPr lang="en-US"/>
          </a:p>
        </p:txBody>
      </p:sp>
    </p:spTree>
    <p:extLst>
      <p:ext uri="{BB962C8B-B14F-4D97-AF65-F5344CB8AC3E}">
        <p14:creationId xmlns:p14="http://schemas.microsoft.com/office/powerpoint/2010/main" val="230558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877C60-22EF-F348-90AD-5A3A33A3B1E8}" type="datetimeFigureOut">
              <a:rPr lang="en-US" smtClean="0"/>
              <a:t>6/11/14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9FCF5-D2E1-0F41-9654-50BE2AF22834}" type="slidenum">
              <a:rPr lang="en-US" smtClean="0"/>
              <a:t>‹#›</a:t>
            </a:fld>
            <a:endParaRPr lang="en-US"/>
          </a:p>
        </p:txBody>
      </p:sp>
    </p:spTree>
    <p:extLst>
      <p:ext uri="{BB962C8B-B14F-4D97-AF65-F5344CB8AC3E}">
        <p14:creationId xmlns:p14="http://schemas.microsoft.com/office/powerpoint/2010/main" val="131811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77C60-22EF-F348-90AD-5A3A33A3B1E8}" type="datetimeFigureOut">
              <a:rPr lang="en-US" smtClean="0"/>
              <a:t>6/11/14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9FCF5-D2E1-0F41-9654-50BE2AF22834}" type="slidenum">
              <a:rPr lang="en-US" smtClean="0"/>
              <a:t>‹#›</a:t>
            </a:fld>
            <a:endParaRPr lang="en-US"/>
          </a:p>
        </p:txBody>
      </p:sp>
    </p:spTree>
    <p:extLst>
      <p:ext uri="{BB962C8B-B14F-4D97-AF65-F5344CB8AC3E}">
        <p14:creationId xmlns:p14="http://schemas.microsoft.com/office/powerpoint/2010/main" val="166057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77C60-22EF-F348-90AD-5A3A33A3B1E8}" type="datetimeFigureOut">
              <a:rPr lang="en-US" smtClean="0"/>
              <a:t>6/11/14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9FCF5-D2E1-0F41-9654-50BE2AF22834}" type="slidenum">
              <a:rPr lang="en-US" smtClean="0"/>
              <a:t>‹#›</a:t>
            </a:fld>
            <a:endParaRPr lang="en-US"/>
          </a:p>
        </p:txBody>
      </p:sp>
    </p:spTree>
    <p:extLst>
      <p:ext uri="{BB962C8B-B14F-4D97-AF65-F5344CB8AC3E}">
        <p14:creationId xmlns:p14="http://schemas.microsoft.com/office/powerpoint/2010/main" val="300869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77C60-22EF-F348-90AD-5A3A33A3B1E8}" type="datetimeFigureOut">
              <a:rPr lang="en-US" smtClean="0"/>
              <a:t>6/11/14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9FCF5-D2E1-0F41-9654-50BE2AF22834}" type="slidenum">
              <a:rPr lang="en-US" smtClean="0"/>
              <a:t>‹#›</a:t>
            </a:fld>
            <a:endParaRPr lang="en-US"/>
          </a:p>
        </p:txBody>
      </p:sp>
    </p:spTree>
    <p:extLst>
      <p:ext uri="{BB962C8B-B14F-4D97-AF65-F5344CB8AC3E}">
        <p14:creationId xmlns:p14="http://schemas.microsoft.com/office/powerpoint/2010/main" val="23288415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20" Type="http://schemas.openxmlformats.org/officeDocument/2006/relationships/image" Target="../media/image12.png"/><Relationship Id="rId21" Type="http://schemas.openxmlformats.org/officeDocument/2006/relationships/image" Target="../media/image13.png"/><Relationship Id="rId22" Type="http://schemas.openxmlformats.org/officeDocument/2006/relationships/image" Target="../media/image14.png"/><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theme" Target="../theme/theme3.xml"/><Relationship Id="rId17" Type="http://schemas.openxmlformats.org/officeDocument/2006/relationships/image" Target="../media/image9.jpeg"/><Relationship Id="rId18" Type="http://schemas.openxmlformats.org/officeDocument/2006/relationships/image" Target="../media/image10.emf"/><Relationship Id="rId19" Type="http://schemas.openxmlformats.org/officeDocument/2006/relationships/image" Target="../media/image11.png"/><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3F877C60-22EF-F348-90AD-5A3A33A3B1E8}" type="datetimeFigureOut">
              <a:rPr lang="en-US" smtClean="0"/>
              <a:t>6/11/14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0359FCF5-D2E1-0F41-9654-50BE2AF22834}" type="slidenum">
              <a:rPr lang="en-US" smtClean="0"/>
              <a:t>‹#›</a:t>
            </a:fld>
            <a:endParaRPr lang="en-US"/>
          </a:p>
        </p:txBody>
      </p:sp>
    </p:spTree>
    <p:extLst>
      <p:ext uri="{BB962C8B-B14F-4D97-AF65-F5344CB8AC3E}">
        <p14:creationId xmlns:p14="http://schemas.microsoft.com/office/powerpoint/2010/main" val="2939995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53"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457153" rtl="0" eaLnBrk="1" latinLnBrk="0" hangingPunct="1">
        <a:spcBef>
          <a:spcPct val="20000"/>
        </a:spcBef>
        <a:buFont typeface="Arial"/>
        <a:buChar char="•"/>
        <a:defRPr sz="3200" kern="1200">
          <a:solidFill>
            <a:schemeClr val="tx1"/>
          </a:solidFill>
          <a:latin typeface="+mn-lt"/>
          <a:ea typeface="+mn-ea"/>
          <a:cs typeface="+mn-cs"/>
        </a:defRPr>
      </a:lvl1pPr>
      <a:lvl2pPr marL="742873" indent="-285720" algn="l" defTabSz="457153" rtl="0" eaLnBrk="1" latinLnBrk="0" hangingPunct="1">
        <a:spcBef>
          <a:spcPct val="20000"/>
        </a:spcBef>
        <a:buFont typeface="Arial"/>
        <a:buChar char="–"/>
        <a:defRPr sz="2800" kern="1200">
          <a:solidFill>
            <a:schemeClr val="tx1"/>
          </a:solidFill>
          <a:latin typeface="+mn-lt"/>
          <a:ea typeface="+mn-ea"/>
          <a:cs typeface="+mn-cs"/>
        </a:defRPr>
      </a:lvl2pPr>
      <a:lvl3pPr marL="1142882" indent="-228577" algn="l" defTabSz="457153" rtl="0" eaLnBrk="1" latinLnBrk="0" hangingPunct="1">
        <a:spcBef>
          <a:spcPct val="20000"/>
        </a:spcBef>
        <a:buFont typeface="Arial"/>
        <a:buChar char="•"/>
        <a:defRPr sz="2400" kern="1200">
          <a:solidFill>
            <a:schemeClr val="tx1"/>
          </a:solidFill>
          <a:latin typeface="+mn-lt"/>
          <a:ea typeface="+mn-ea"/>
          <a:cs typeface="+mn-cs"/>
        </a:defRPr>
      </a:lvl3pPr>
      <a:lvl4pPr marL="1600034" indent="-228577" algn="l" defTabSz="457153" rtl="0" eaLnBrk="1" latinLnBrk="0" hangingPunct="1">
        <a:spcBef>
          <a:spcPct val="20000"/>
        </a:spcBef>
        <a:buFont typeface="Arial"/>
        <a:buChar char="–"/>
        <a:defRPr sz="2000" kern="1200">
          <a:solidFill>
            <a:schemeClr val="tx1"/>
          </a:solidFill>
          <a:latin typeface="+mn-lt"/>
          <a:ea typeface="+mn-ea"/>
          <a:cs typeface="+mn-cs"/>
        </a:defRPr>
      </a:lvl4pPr>
      <a:lvl5pPr marL="2057187" indent="-228577" algn="l" defTabSz="457153" rtl="0" eaLnBrk="1" latinLnBrk="0" hangingPunct="1">
        <a:spcBef>
          <a:spcPct val="20000"/>
        </a:spcBef>
        <a:buFont typeface="Arial"/>
        <a:buChar char="»"/>
        <a:defRPr sz="2000" kern="1200">
          <a:solidFill>
            <a:schemeClr val="tx1"/>
          </a:solidFill>
          <a:latin typeface="+mn-lt"/>
          <a:ea typeface="+mn-ea"/>
          <a:cs typeface="+mn-cs"/>
        </a:defRPr>
      </a:lvl5pPr>
      <a:lvl6pPr marL="2514340" indent="-228577" algn="l" defTabSz="457153" rtl="0" eaLnBrk="1" latinLnBrk="0" hangingPunct="1">
        <a:spcBef>
          <a:spcPct val="20000"/>
        </a:spcBef>
        <a:buFont typeface="Arial"/>
        <a:buChar char="•"/>
        <a:defRPr sz="2000" kern="1200">
          <a:solidFill>
            <a:schemeClr val="tx1"/>
          </a:solidFill>
          <a:latin typeface="+mn-lt"/>
          <a:ea typeface="+mn-ea"/>
          <a:cs typeface="+mn-cs"/>
        </a:defRPr>
      </a:lvl6pPr>
      <a:lvl7pPr marL="2971492" indent="-228577" algn="l" defTabSz="457153" rtl="0" eaLnBrk="1" latinLnBrk="0" hangingPunct="1">
        <a:spcBef>
          <a:spcPct val="20000"/>
        </a:spcBef>
        <a:buFont typeface="Arial"/>
        <a:buChar char="•"/>
        <a:defRPr sz="2000" kern="1200">
          <a:solidFill>
            <a:schemeClr val="tx1"/>
          </a:solidFill>
          <a:latin typeface="+mn-lt"/>
          <a:ea typeface="+mn-ea"/>
          <a:cs typeface="+mn-cs"/>
        </a:defRPr>
      </a:lvl7pPr>
      <a:lvl8pPr marL="3428645" indent="-228577" algn="l" defTabSz="457153" rtl="0" eaLnBrk="1" latinLnBrk="0" hangingPunct="1">
        <a:spcBef>
          <a:spcPct val="20000"/>
        </a:spcBef>
        <a:buFont typeface="Arial"/>
        <a:buChar char="•"/>
        <a:defRPr sz="2000" kern="1200">
          <a:solidFill>
            <a:schemeClr val="tx1"/>
          </a:solidFill>
          <a:latin typeface="+mn-lt"/>
          <a:ea typeface="+mn-ea"/>
          <a:cs typeface="+mn-cs"/>
        </a:defRPr>
      </a:lvl8pPr>
      <a:lvl9pPr marL="3885797" indent="-228577" algn="l" defTabSz="45715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4664" y="460376"/>
            <a:ext cx="8204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180975" y="6424613"/>
            <a:ext cx="609600" cy="2286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900">
                <a:solidFill>
                  <a:srgbClr val="777777"/>
                </a:solidFill>
              </a:defRPr>
            </a:lvl1pPr>
          </a:lstStyle>
          <a:p>
            <a:pPr defTabSz="914305" fontAlgn="base">
              <a:spcBef>
                <a:spcPct val="0"/>
              </a:spcBef>
              <a:spcAft>
                <a:spcPct val="0"/>
              </a:spcAft>
            </a:pPr>
            <a:fld id="{B0B194AE-EFA4-B347-B4F6-8614D20A4BD4}" type="slidenum">
              <a:rPr lang="en-US" smtClean="0">
                <a:latin typeface="Arial" charset="0"/>
                <a:ea typeface="ＭＳ Ｐゴシック" charset="0"/>
                <a:cs typeface="ＭＳ Ｐゴシック" charset="0"/>
              </a:rPr>
              <a:pPr defTabSz="914305" fontAlgn="base">
                <a:spcBef>
                  <a:spcPct val="0"/>
                </a:spcBef>
                <a:spcAft>
                  <a:spcPct val="0"/>
                </a:spcAft>
              </a:pPr>
              <a:t>‹#›</a:t>
            </a:fld>
            <a:r>
              <a:rPr lang="en-US" smtClean="0">
                <a:latin typeface="Times New Roman" charset="0"/>
                <a:ea typeface="ＭＳ Ｐゴシック" charset="0"/>
                <a:cs typeface="ＭＳ Ｐゴシック" charset="0"/>
              </a:rPr>
              <a:t> </a:t>
            </a: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3876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dt="0"/>
  <p:txStyles>
    <p:titleStyle>
      <a:lvl1pPr algn="l" rtl="0" eaLnBrk="0" fontAlgn="base" hangingPunct="0">
        <a:lnSpc>
          <a:spcPct val="85000"/>
        </a:lnSpc>
        <a:spcBef>
          <a:spcPct val="0"/>
        </a:spcBef>
        <a:spcAft>
          <a:spcPct val="0"/>
        </a:spcAft>
        <a:defRPr sz="3000" b="1">
          <a:solidFill>
            <a:srgbClr val="CB7023"/>
          </a:solidFill>
          <a:latin typeface="+mj-lt"/>
          <a:ea typeface="ＭＳ Ｐゴシック" pitchFamily="-108" charset="-128"/>
          <a:cs typeface="ＭＳ Ｐゴシック" pitchFamily="-65" charset="-128"/>
        </a:defRPr>
      </a:lvl1pPr>
      <a:lvl2pPr algn="l" rtl="0" eaLnBrk="0" fontAlgn="base" hangingPunct="0">
        <a:lnSpc>
          <a:spcPct val="85000"/>
        </a:lnSpc>
        <a:spcBef>
          <a:spcPct val="0"/>
        </a:spcBef>
        <a:spcAft>
          <a:spcPct val="0"/>
        </a:spcAft>
        <a:defRPr sz="3000" b="1">
          <a:solidFill>
            <a:srgbClr val="CB7023"/>
          </a:solidFill>
          <a:latin typeface="Arial" charset="0"/>
          <a:ea typeface="ＭＳ Ｐゴシック" pitchFamily="-108" charset="-128"/>
          <a:cs typeface="ＭＳ Ｐゴシック" pitchFamily="-65" charset="-128"/>
        </a:defRPr>
      </a:lvl2pPr>
      <a:lvl3pPr algn="l" rtl="0" eaLnBrk="0" fontAlgn="base" hangingPunct="0">
        <a:lnSpc>
          <a:spcPct val="85000"/>
        </a:lnSpc>
        <a:spcBef>
          <a:spcPct val="0"/>
        </a:spcBef>
        <a:spcAft>
          <a:spcPct val="0"/>
        </a:spcAft>
        <a:defRPr sz="3000" b="1">
          <a:solidFill>
            <a:srgbClr val="CB7023"/>
          </a:solidFill>
          <a:latin typeface="Arial" charset="0"/>
          <a:ea typeface="ＭＳ Ｐゴシック" pitchFamily="-108" charset="-128"/>
          <a:cs typeface="ＭＳ Ｐゴシック" pitchFamily="-65" charset="-128"/>
        </a:defRPr>
      </a:lvl3pPr>
      <a:lvl4pPr algn="l" rtl="0" eaLnBrk="0" fontAlgn="base" hangingPunct="0">
        <a:lnSpc>
          <a:spcPct val="85000"/>
        </a:lnSpc>
        <a:spcBef>
          <a:spcPct val="0"/>
        </a:spcBef>
        <a:spcAft>
          <a:spcPct val="0"/>
        </a:spcAft>
        <a:defRPr sz="3000" b="1">
          <a:solidFill>
            <a:srgbClr val="CB7023"/>
          </a:solidFill>
          <a:latin typeface="Arial" charset="0"/>
          <a:ea typeface="ＭＳ Ｐゴシック" pitchFamily="-108" charset="-128"/>
          <a:cs typeface="ＭＳ Ｐゴシック" pitchFamily="-65" charset="-128"/>
        </a:defRPr>
      </a:lvl4pPr>
      <a:lvl5pPr algn="l" rtl="0" eaLnBrk="0" fontAlgn="base" hangingPunct="0">
        <a:lnSpc>
          <a:spcPct val="85000"/>
        </a:lnSpc>
        <a:spcBef>
          <a:spcPct val="0"/>
        </a:spcBef>
        <a:spcAft>
          <a:spcPct val="0"/>
        </a:spcAft>
        <a:defRPr sz="3000" b="1">
          <a:solidFill>
            <a:srgbClr val="CB7023"/>
          </a:solidFill>
          <a:latin typeface="Arial" charset="0"/>
          <a:ea typeface="ＭＳ Ｐゴシック" pitchFamily="-108" charset="-128"/>
          <a:cs typeface="ＭＳ Ｐゴシック" pitchFamily="-65" charset="-128"/>
        </a:defRPr>
      </a:lvl5pPr>
      <a:lvl6pPr marL="457153" algn="l" rtl="0" eaLnBrk="1" fontAlgn="base" hangingPunct="1">
        <a:lnSpc>
          <a:spcPct val="85000"/>
        </a:lnSpc>
        <a:spcBef>
          <a:spcPct val="0"/>
        </a:spcBef>
        <a:spcAft>
          <a:spcPct val="0"/>
        </a:spcAft>
        <a:defRPr sz="3000" b="1">
          <a:solidFill>
            <a:srgbClr val="CB7023"/>
          </a:solidFill>
          <a:latin typeface="Arial" charset="0"/>
        </a:defRPr>
      </a:lvl6pPr>
      <a:lvl7pPr marL="914305" algn="l" rtl="0" eaLnBrk="1" fontAlgn="base" hangingPunct="1">
        <a:lnSpc>
          <a:spcPct val="85000"/>
        </a:lnSpc>
        <a:spcBef>
          <a:spcPct val="0"/>
        </a:spcBef>
        <a:spcAft>
          <a:spcPct val="0"/>
        </a:spcAft>
        <a:defRPr sz="3000" b="1">
          <a:solidFill>
            <a:srgbClr val="CB7023"/>
          </a:solidFill>
          <a:latin typeface="Arial" charset="0"/>
        </a:defRPr>
      </a:lvl7pPr>
      <a:lvl8pPr marL="1371458" algn="l" rtl="0" eaLnBrk="1" fontAlgn="base" hangingPunct="1">
        <a:lnSpc>
          <a:spcPct val="85000"/>
        </a:lnSpc>
        <a:spcBef>
          <a:spcPct val="0"/>
        </a:spcBef>
        <a:spcAft>
          <a:spcPct val="0"/>
        </a:spcAft>
        <a:defRPr sz="3000" b="1">
          <a:solidFill>
            <a:srgbClr val="CB7023"/>
          </a:solidFill>
          <a:latin typeface="Arial" charset="0"/>
        </a:defRPr>
      </a:lvl8pPr>
      <a:lvl9pPr marL="1828610" algn="l" rtl="0" eaLnBrk="1" fontAlgn="base" hangingPunct="1">
        <a:lnSpc>
          <a:spcPct val="85000"/>
        </a:lnSpc>
        <a:spcBef>
          <a:spcPct val="0"/>
        </a:spcBef>
        <a:spcAft>
          <a:spcPct val="0"/>
        </a:spcAft>
        <a:defRPr sz="3000" b="1">
          <a:solidFill>
            <a:srgbClr val="CB7023"/>
          </a:solidFill>
          <a:latin typeface="Arial" charset="0"/>
        </a:defRPr>
      </a:lvl9pPr>
    </p:titleStyle>
    <p:bodyStyle>
      <a:lvl1pPr marL="342865" indent="-342865" algn="l" rtl="0" eaLnBrk="0" fontAlgn="base" hangingPunct="0">
        <a:lnSpc>
          <a:spcPct val="85000"/>
        </a:lnSpc>
        <a:spcBef>
          <a:spcPct val="30000"/>
        </a:spcBef>
        <a:spcAft>
          <a:spcPct val="0"/>
        </a:spcAft>
        <a:buClr>
          <a:schemeClr val="folHlink"/>
        </a:buClr>
        <a:buBlip>
          <a:blip r:embed="rId11"/>
        </a:buBlip>
        <a:defRPr sz="2400">
          <a:solidFill>
            <a:schemeClr val="tx1"/>
          </a:solidFill>
          <a:latin typeface="+mn-lt"/>
          <a:ea typeface="ＭＳ Ｐゴシック" pitchFamily="-108" charset="-128"/>
          <a:cs typeface="ＭＳ Ｐゴシック" pitchFamily="-65" charset="-128"/>
        </a:defRPr>
      </a:lvl1pPr>
      <a:lvl2pPr marL="742873" indent="-285720" algn="l" rtl="0" eaLnBrk="0" fontAlgn="base" hangingPunct="0">
        <a:lnSpc>
          <a:spcPct val="85000"/>
        </a:lnSpc>
        <a:spcBef>
          <a:spcPct val="30000"/>
        </a:spcBef>
        <a:spcAft>
          <a:spcPct val="0"/>
        </a:spcAft>
        <a:buClr>
          <a:schemeClr val="tx2"/>
        </a:buClr>
        <a:buSzPct val="80000"/>
        <a:buBlip>
          <a:blip r:embed="rId12"/>
        </a:buBlip>
        <a:defRPr sz="2000">
          <a:solidFill>
            <a:schemeClr val="tx1"/>
          </a:solidFill>
          <a:latin typeface="+mn-lt"/>
          <a:ea typeface="ＭＳ Ｐゴシック" pitchFamily="-108" charset="-128"/>
          <a:cs typeface="ＭＳ Ｐゴシック" pitchFamily="-65" charset="-128"/>
        </a:defRPr>
      </a:lvl2pPr>
      <a:lvl3pPr marL="1142882" indent="-228577" algn="l" rtl="0" eaLnBrk="0" fontAlgn="base" hangingPunct="0">
        <a:lnSpc>
          <a:spcPct val="85000"/>
        </a:lnSpc>
        <a:spcBef>
          <a:spcPct val="30000"/>
        </a:spcBef>
        <a:spcAft>
          <a:spcPct val="0"/>
        </a:spcAft>
        <a:buClr>
          <a:srgbClr val="737373"/>
        </a:buClr>
        <a:buSzPct val="60000"/>
        <a:buBlip>
          <a:blip r:embed="rId13"/>
        </a:buBlip>
        <a:defRPr sz="2000">
          <a:solidFill>
            <a:schemeClr val="tx1"/>
          </a:solidFill>
          <a:latin typeface="+mn-lt"/>
          <a:ea typeface="ＭＳ Ｐゴシック" pitchFamily="-108" charset="-128"/>
          <a:cs typeface="ＭＳ Ｐゴシック" pitchFamily="-65" charset="-128"/>
        </a:defRPr>
      </a:lvl3pPr>
      <a:lvl4pPr marL="1600034" indent="-228577" algn="l" rtl="0" eaLnBrk="0" fontAlgn="base" hangingPunct="0">
        <a:lnSpc>
          <a:spcPct val="85000"/>
        </a:lnSpc>
        <a:spcBef>
          <a:spcPct val="30000"/>
        </a:spcBef>
        <a:spcAft>
          <a:spcPct val="0"/>
        </a:spcAft>
        <a:buBlip>
          <a:blip r:embed="rId14"/>
        </a:buBlip>
        <a:defRPr sz="1600">
          <a:solidFill>
            <a:schemeClr val="tx1"/>
          </a:solidFill>
          <a:latin typeface="+mn-lt"/>
          <a:ea typeface="ＭＳ Ｐゴシック" pitchFamily="-108" charset="-128"/>
          <a:cs typeface="ＭＳ Ｐゴシック" pitchFamily="-65" charset="-128"/>
        </a:defRPr>
      </a:lvl4pPr>
      <a:lvl5pPr marL="2057187" indent="-228577" algn="l" rtl="0" eaLnBrk="0" fontAlgn="base" hangingPunct="0">
        <a:spcBef>
          <a:spcPct val="20000"/>
        </a:spcBef>
        <a:spcAft>
          <a:spcPct val="0"/>
        </a:spcAft>
        <a:buBlip>
          <a:blip r:embed="rId11"/>
        </a:buBlip>
        <a:defRPr sz="1400">
          <a:solidFill>
            <a:schemeClr val="tx1"/>
          </a:solidFill>
          <a:latin typeface="+mn-lt"/>
          <a:ea typeface="ＭＳ Ｐゴシック" pitchFamily="-108" charset="-128"/>
          <a:cs typeface="ＭＳ Ｐゴシック" pitchFamily="-65" charset="-128"/>
        </a:defRPr>
      </a:lvl5pPr>
      <a:lvl6pPr marL="2514340" indent="-228577" algn="l" rtl="0" eaLnBrk="1" fontAlgn="base" hangingPunct="1">
        <a:spcBef>
          <a:spcPct val="20000"/>
        </a:spcBef>
        <a:spcAft>
          <a:spcPct val="0"/>
        </a:spcAft>
        <a:buBlip>
          <a:blip r:embed="rId14"/>
        </a:buBlip>
        <a:defRPr sz="1400">
          <a:solidFill>
            <a:schemeClr val="tx1"/>
          </a:solidFill>
          <a:latin typeface="+mn-lt"/>
        </a:defRPr>
      </a:lvl6pPr>
      <a:lvl7pPr marL="2971492" indent="-228577" algn="l" rtl="0" eaLnBrk="1" fontAlgn="base" hangingPunct="1">
        <a:spcBef>
          <a:spcPct val="20000"/>
        </a:spcBef>
        <a:spcAft>
          <a:spcPct val="0"/>
        </a:spcAft>
        <a:buBlip>
          <a:blip r:embed="rId14"/>
        </a:buBlip>
        <a:defRPr sz="1400">
          <a:solidFill>
            <a:schemeClr val="tx1"/>
          </a:solidFill>
          <a:latin typeface="+mn-lt"/>
        </a:defRPr>
      </a:lvl7pPr>
      <a:lvl8pPr marL="3428645" indent="-228577" algn="l" rtl="0" eaLnBrk="1" fontAlgn="base" hangingPunct="1">
        <a:spcBef>
          <a:spcPct val="20000"/>
        </a:spcBef>
        <a:spcAft>
          <a:spcPct val="0"/>
        </a:spcAft>
        <a:buBlip>
          <a:blip r:embed="rId14"/>
        </a:buBlip>
        <a:defRPr sz="1400">
          <a:solidFill>
            <a:schemeClr val="tx1"/>
          </a:solidFill>
          <a:latin typeface="+mn-lt"/>
        </a:defRPr>
      </a:lvl8pPr>
      <a:lvl9pPr marL="3885797" indent="-228577" algn="l" rtl="0" eaLnBrk="1" fontAlgn="base" hangingPunct="1">
        <a:spcBef>
          <a:spcPct val="20000"/>
        </a:spcBef>
        <a:spcAft>
          <a:spcPct val="0"/>
        </a:spcAft>
        <a:buBlip>
          <a:blip r:embed="rId14"/>
        </a:buBlip>
        <a:defRPr sz="1400">
          <a:solidFill>
            <a:schemeClr val="tx1"/>
          </a:solidFill>
          <a:latin typeface="+mn-lt"/>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9144000" cy="6858000"/>
          </a:xfrm>
        </p:grpSpPr>
        <p:pic>
          <p:nvPicPr>
            <p:cNvPr id="10" name="Picture 9" descr="Copper_PowerPoint_Background_08-19-2011.jp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18"/>
            <a:stretch>
              <a:fillRect/>
            </a:stretch>
          </p:blipFill>
          <p:spPr>
            <a:xfrm>
              <a:off x="7570482" y="128766"/>
              <a:ext cx="1444752" cy="728658"/>
            </a:xfrm>
            <a:prstGeom prst="rect">
              <a:avLst/>
            </a:prstGeom>
          </p:spPr>
        </p:pic>
      </p:grpSp>
      <p:sp>
        <p:nvSpPr>
          <p:cNvPr id="2" name="Title Placeholder 1"/>
          <p:cNvSpPr>
            <a:spLocks noGrp="1"/>
          </p:cNvSpPr>
          <p:nvPr>
            <p:ph type="title"/>
          </p:nvPr>
        </p:nvSpPr>
        <p:spPr>
          <a:xfrm>
            <a:off x="457200" y="356615"/>
            <a:ext cx="6858000" cy="390893"/>
          </a:xfrm>
          <a:prstGeom prst="rect">
            <a:avLst/>
          </a:prstGeom>
        </p:spPr>
        <p:txBody>
          <a:bodyPr vert="horz"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8847B0AD-4045-D246-BDAD-F671F36BE5C4}" type="datetime4">
              <a:rPr lang="en-US" smtClean="0"/>
              <a:pPr/>
              <a:t>June 11, 2014</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427559445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hf hdr="0"/>
  <p:txStyles>
    <p:titleStyle>
      <a:lvl1pPr algn="l" defTabSz="457153" rtl="0" eaLnBrk="1" latinLnBrk="0" hangingPunct="1">
        <a:spcBef>
          <a:spcPct val="0"/>
        </a:spcBef>
        <a:buNone/>
        <a:defRPr sz="2500" b="1" kern="1200">
          <a:solidFill>
            <a:srgbClr val="FFFFFF"/>
          </a:solidFill>
          <a:latin typeface="Arial"/>
          <a:ea typeface="+mj-ea"/>
          <a:cs typeface="Arial"/>
        </a:defRPr>
      </a:lvl1pPr>
    </p:titleStyle>
    <p:bodyStyle>
      <a:lvl1pPr marL="342865" indent="-342865" algn="l" defTabSz="457153" rtl="0" eaLnBrk="1" latinLnBrk="0" hangingPunct="1">
        <a:spcBef>
          <a:spcPct val="20000"/>
        </a:spcBef>
        <a:buSzPct val="100000"/>
        <a:buFontTx/>
        <a:buBlip>
          <a:blip r:embed="rId19"/>
        </a:buBlip>
        <a:defRPr sz="2000" kern="1200">
          <a:solidFill>
            <a:schemeClr val="accent2"/>
          </a:solidFill>
          <a:latin typeface="Arial"/>
          <a:ea typeface="+mn-ea"/>
          <a:cs typeface="Arial"/>
        </a:defRPr>
      </a:lvl1pPr>
      <a:lvl2pPr marL="742873" indent="-285720" algn="l" defTabSz="457153" rtl="0" eaLnBrk="1" latinLnBrk="0" hangingPunct="1">
        <a:spcBef>
          <a:spcPct val="20000"/>
        </a:spcBef>
        <a:buFontTx/>
        <a:buBlip>
          <a:blip r:embed="rId20"/>
        </a:buBlip>
        <a:defRPr sz="1800" kern="1200">
          <a:solidFill>
            <a:schemeClr val="accent2"/>
          </a:solidFill>
          <a:latin typeface="Arial"/>
          <a:ea typeface="+mn-ea"/>
          <a:cs typeface="Arial"/>
        </a:defRPr>
      </a:lvl2pPr>
      <a:lvl3pPr marL="1142882" indent="-228577" algn="l" defTabSz="457153" rtl="0" eaLnBrk="1" latinLnBrk="0" hangingPunct="1">
        <a:spcBef>
          <a:spcPct val="20000"/>
        </a:spcBef>
        <a:buSzPct val="100000"/>
        <a:buFontTx/>
        <a:buBlip>
          <a:blip r:embed="rId21"/>
        </a:buBlip>
        <a:defRPr sz="1600" kern="1200">
          <a:solidFill>
            <a:schemeClr val="accent2"/>
          </a:solidFill>
          <a:latin typeface="Arial"/>
          <a:ea typeface="+mn-ea"/>
          <a:cs typeface="Arial"/>
        </a:defRPr>
      </a:lvl3pPr>
      <a:lvl4pPr marL="1600034" indent="-228577" algn="l" defTabSz="457153" rtl="0" eaLnBrk="1" latinLnBrk="0" hangingPunct="1">
        <a:spcBef>
          <a:spcPct val="20000"/>
        </a:spcBef>
        <a:buSzPct val="100000"/>
        <a:buFontTx/>
        <a:buBlip>
          <a:blip r:embed="rId22"/>
        </a:buBlip>
        <a:defRPr sz="1400" kern="1200">
          <a:solidFill>
            <a:schemeClr val="accent2"/>
          </a:solidFill>
          <a:latin typeface="Arial"/>
          <a:ea typeface="+mn-ea"/>
          <a:cs typeface="Arial"/>
        </a:defRPr>
      </a:lvl4pPr>
      <a:lvl5pPr marL="2057187" indent="-228577" algn="l" defTabSz="457153" rtl="0" eaLnBrk="1" latinLnBrk="0" hangingPunct="1">
        <a:spcBef>
          <a:spcPct val="20000"/>
        </a:spcBef>
        <a:buSzPct val="100000"/>
        <a:buFontTx/>
        <a:buBlip>
          <a:blip r:embed="rId19"/>
        </a:buBlip>
        <a:defRPr sz="1400" kern="1200">
          <a:solidFill>
            <a:schemeClr val="accent2"/>
          </a:solidFill>
          <a:latin typeface="Arial"/>
          <a:ea typeface="+mn-ea"/>
          <a:cs typeface="Arial"/>
        </a:defRPr>
      </a:lvl5pPr>
      <a:lvl6pPr marL="2514340" indent="-228577" algn="l" defTabSz="457153" rtl="0" eaLnBrk="1" latinLnBrk="0" hangingPunct="1">
        <a:spcBef>
          <a:spcPct val="20000"/>
        </a:spcBef>
        <a:buFont typeface="Arial"/>
        <a:buChar char="•"/>
        <a:defRPr sz="2000" kern="1200">
          <a:solidFill>
            <a:schemeClr val="tx1"/>
          </a:solidFill>
          <a:latin typeface="+mn-lt"/>
          <a:ea typeface="+mn-ea"/>
          <a:cs typeface="+mn-cs"/>
        </a:defRPr>
      </a:lvl6pPr>
      <a:lvl7pPr marL="2971492" indent="-228577" algn="l" defTabSz="457153" rtl="0" eaLnBrk="1" latinLnBrk="0" hangingPunct="1">
        <a:spcBef>
          <a:spcPct val="20000"/>
        </a:spcBef>
        <a:buFont typeface="Arial"/>
        <a:buChar char="•"/>
        <a:defRPr sz="2000" kern="1200">
          <a:solidFill>
            <a:schemeClr val="tx1"/>
          </a:solidFill>
          <a:latin typeface="+mn-lt"/>
          <a:ea typeface="+mn-ea"/>
          <a:cs typeface="+mn-cs"/>
        </a:defRPr>
      </a:lvl7pPr>
      <a:lvl8pPr marL="3428645" indent="-228577" algn="l" defTabSz="457153" rtl="0" eaLnBrk="1" latinLnBrk="0" hangingPunct="1">
        <a:spcBef>
          <a:spcPct val="20000"/>
        </a:spcBef>
        <a:buFont typeface="Arial"/>
        <a:buChar char="•"/>
        <a:defRPr sz="2000" kern="1200">
          <a:solidFill>
            <a:schemeClr val="tx1"/>
          </a:solidFill>
          <a:latin typeface="+mn-lt"/>
          <a:ea typeface="+mn-ea"/>
          <a:cs typeface="+mn-cs"/>
        </a:defRPr>
      </a:lvl8pPr>
      <a:lvl9pPr marL="3885797" indent="-228577" algn="l" defTabSz="45715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extLst>
      <p:ext uri="{BB962C8B-B14F-4D97-AF65-F5344CB8AC3E}">
        <p14:creationId xmlns:p14="http://schemas.microsoft.com/office/powerpoint/2010/main" val="78226187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mj-lt"/>
          <a:ea typeface="+mj-ea"/>
          <a:cs typeface="+mj-cs"/>
        </a:defRPr>
      </a:lvl1pPr>
      <a:lvl2pPr marL="391686" indent="-195843"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2pPr>
      <a:lvl3pPr marL="587529" indent="-195843"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3pPr>
      <a:lvl4pPr marL="783372" indent="-195843"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4pPr>
      <a:lvl5pPr marL="979214" indent="-195843"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9pPr>
    </p:titleStyle>
    <p:bodyStyle>
      <a:lvl1pPr marL="391686" indent="-293764" algn="l" defTabSz="414726" rtl="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3372" indent="-260644" algn="l" defTabSz="414726" rtl="0" fontAlgn="base" hangingPunct="0">
        <a:lnSpc>
          <a:spcPct val="93000"/>
        </a:lnSpc>
        <a:spcBef>
          <a:spcPct val="0"/>
        </a:spcBef>
        <a:spcAft>
          <a:spcPts val="1032"/>
        </a:spcAft>
        <a:buClr>
          <a:srgbClr val="000000"/>
        </a:buClr>
        <a:buSzPct val="75000"/>
        <a:buFont typeface="Symbol" charset="0"/>
        <a:buChar char=""/>
        <a:defRPr sz="2400">
          <a:solidFill>
            <a:srgbClr val="000000"/>
          </a:solidFill>
          <a:latin typeface="+mn-lt"/>
          <a:ea typeface="+mn-ea"/>
          <a:cs typeface="+mn-cs"/>
        </a:defRPr>
      </a:lvl2pPr>
      <a:lvl3pPr marL="1175057" indent="-195843" algn="l" defTabSz="414726" rtl="0" fontAlgn="base" hangingPunct="0">
        <a:lnSpc>
          <a:spcPct val="93000"/>
        </a:lnSpc>
        <a:spcBef>
          <a:spcPct val="0"/>
        </a:spcBef>
        <a:spcAft>
          <a:spcPts val="771"/>
        </a:spcAft>
        <a:buClr>
          <a:srgbClr val="000000"/>
        </a:buClr>
        <a:buSzPct val="45000"/>
        <a:buFont typeface="Wingdings" charset="0"/>
        <a:buChar char=""/>
        <a:defRPr sz="2200">
          <a:solidFill>
            <a:srgbClr val="000000"/>
          </a:solidFill>
          <a:latin typeface="+mn-lt"/>
          <a:ea typeface="+mn-ea"/>
          <a:cs typeface="+mn-cs"/>
        </a:defRPr>
      </a:lvl3pPr>
      <a:lvl4pPr marL="1566743" indent="-195843" algn="l" defTabSz="414726" rtl="0" fontAlgn="base" hangingPunct="0">
        <a:lnSpc>
          <a:spcPct val="93000"/>
        </a:lnSpc>
        <a:spcBef>
          <a:spcPct val="0"/>
        </a:spcBef>
        <a:spcAft>
          <a:spcPts val="522"/>
        </a:spcAft>
        <a:buClr>
          <a:srgbClr val="000000"/>
        </a:buClr>
        <a:buSzPct val="75000"/>
        <a:buFont typeface="Symbol" charset="0"/>
        <a:buChar char=""/>
        <a:defRPr sz="1800">
          <a:solidFill>
            <a:srgbClr val="000000"/>
          </a:solidFill>
          <a:latin typeface="+mn-lt"/>
          <a:ea typeface="+mn-ea"/>
          <a:cs typeface="+mn-cs"/>
        </a:defRPr>
      </a:lvl4pPr>
      <a:lvl5pPr marL="1958429" indent="-195843" algn="l" defTabSz="414726"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5pPr>
      <a:lvl6pPr marL="2373155" indent="-195843" algn="l" defTabSz="414726"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6pPr>
      <a:lvl7pPr marL="2787881" indent="-195843" algn="l" defTabSz="414726"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7pPr>
      <a:lvl8pPr marL="3202607" indent="-195843" algn="l" defTabSz="414726"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8pPr>
      <a:lvl9pPr marL="3617333" indent="-195843" algn="l" defTabSz="414726"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9pPr>
    </p:bodyStyle>
    <p:otherStyle>
      <a:defPPr>
        <a:defRPr lang="en-US"/>
      </a:defPPr>
      <a:lvl1pPr marL="0" algn="l" defTabSz="414726" rtl="0" eaLnBrk="1" latinLnBrk="0" hangingPunct="1">
        <a:defRPr sz="1600" kern="1200">
          <a:solidFill>
            <a:schemeClr val="tx1"/>
          </a:solidFill>
          <a:latin typeface="+mn-lt"/>
          <a:ea typeface="+mn-ea"/>
          <a:cs typeface="+mn-cs"/>
        </a:defRPr>
      </a:lvl1pPr>
      <a:lvl2pPr marL="414726" algn="l" defTabSz="414726" rtl="0" eaLnBrk="1" latinLnBrk="0" hangingPunct="1">
        <a:defRPr sz="1600" kern="1200">
          <a:solidFill>
            <a:schemeClr val="tx1"/>
          </a:solidFill>
          <a:latin typeface="+mn-lt"/>
          <a:ea typeface="+mn-ea"/>
          <a:cs typeface="+mn-cs"/>
        </a:defRPr>
      </a:lvl2pPr>
      <a:lvl3pPr marL="829452" algn="l" defTabSz="414726" rtl="0" eaLnBrk="1" latinLnBrk="0" hangingPunct="1">
        <a:defRPr sz="1600" kern="1200">
          <a:solidFill>
            <a:schemeClr val="tx1"/>
          </a:solidFill>
          <a:latin typeface="+mn-lt"/>
          <a:ea typeface="+mn-ea"/>
          <a:cs typeface="+mn-cs"/>
        </a:defRPr>
      </a:lvl3pPr>
      <a:lvl4pPr marL="1244178" algn="l" defTabSz="414726" rtl="0" eaLnBrk="1" latinLnBrk="0" hangingPunct="1">
        <a:defRPr sz="1600" kern="1200">
          <a:solidFill>
            <a:schemeClr val="tx1"/>
          </a:solidFill>
          <a:latin typeface="+mn-lt"/>
          <a:ea typeface="+mn-ea"/>
          <a:cs typeface="+mn-cs"/>
        </a:defRPr>
      </a:lvl4pPr>
      <a:lvl5pPr marL="1658904" algn="l" defTabSz="414726" rtl="0" eaLnBrk="1" latinLnBrk="0" hangingPunct="1">
        <a:defRPr sz="1600" kern="1200">
          <a:solidFill>
            <a:schemeClr val="tx1"/>
          </a:solidFill>
          <a:latin typeface="+mn-lt"/>
          <a:ea typeface="+mn-ea"/>
          <a:cs typeface="+mn-cs"/>
        </a:defRPr>
      </a:lvl5pPr>
      <a:lvl6pPr marL="2073631" algn="l" defTabSz="414726" rtl="0" eaLnBrk="1" latinLnBrk="0" hangingPunct="1">
        <a:defRPr sz="1600" kern="1200">
          <a:solidFill>
            <a:schemeClr val="tx1"/>
          </a:solidFill>
          <a:latin typeface="+mn-lt"/>
          <a:ea typeface="+mn-ea"/>
          <a:cs typeface="+mn-cs"/>
        </a:defRPr>
      </a:lvl6pPr>
      <a:lvl7pPr marL="2488357" algn="l" defTabSz="414726" rtl="0" eaLnBrk="1" latinLnBrk="0" hangingPunct="1">
        <a:defRPr sz="1600" kern="1200">
          <a:solidFill>
            <a:schemeClr val="tx1"/>
          </a:solidFill>
          <a:latin typeface="+mn-lt"/>
          <a:ea typeface="+mn-ea"/>
          <a:cs typeface="+mn-cs"/>
        </a:defRPr>
      </a:lvl7pPr>
      <a:lvl8pPr marL="2903083" algn="l" defTabSz="414726" rtl="0" eaLnBrk="1" latinLnBrk="0" hangingPunct="1">
        <a:defRPr sz="1600" kern="1200">
          <a:solidFill>
            <a:schemeClr val="tx1"/>
          </a:solidFill>
          <a:latin typeface="+mn-lt"/>
          <a:ea typeface="+mn-ea"/>
          <a:cs typeface="+mn-cs"/>
        </a:defRPr>
      </a:lvl8pPr>
      <a:lvl9pPr marL="3317809" algn="l" defTabSz="41472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6.xml"/><Relationship Id="rId3"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6.xml"/><Relationship Id="rId3"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1.png"/><Relationship Id="rId1" Type="http://schemas.openxmlformats.org/officeDocument/2006/relationships/slideLayout" Target="../slideLayouts/slideLayout4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fontScale="90000"/>
          </a:bodyPr>
          <a:lstStyle/>
          <a:p>
            <a:r>
              <a:rPr lang="en-US" dirty="0" smtClean="0"/>
              <a:t>Prioritization of Monitoring for Contaminants of Emerging Concern (CECs) </a:t>
            </a:r>
            <a:endParaRPr lang="en-US" dirty="0"/>
          </a:p>
        </p:txBody>
      </p:sp>
      <p:sp>
        <p:nvSpPr>
          <p:cNvPr id="3" name="Subtitle 2"/>
          <p:cNvSpPr>
            <a:spLocks noGrp="1"/>
          </p:cNvSpPr>
          <p:nvPr>
            <p:ph type="subTitle" idx="1"/>
          </p:nvPr>
        </p:nvSpPr>
        <p:spPr>
          <a:xfrm>
            <a:off x="1371600" y="3934123"/>
            <a:ext cx="6400800" cy="1752600"/>
          </a:xfrm>
        </p:spPr>
        <p:txBody>
          <a:bodyPr>
            <a:noAutofit/>
          </a:bodyPr>
          <a:lstStyle/>
          <a:p>
            <a:r>
              <a:rPr lang="en-US" sz="2000" dirty="0">
                <a:solidFill>
                  <a:schemeClr val="tx1"/>
                </a:solidFill>
              </a:rPr>
              <a:t>Columbia River Toxic Reduction Work Group Meeting</a:t>
            </a:r>
            <a:br>
              <a:rPr lang="en-US" sz="2000" dirty="0">
                <a:solidFill>
                  <a:schemeClr val="tx1"/>
                </a:solidFill>
              </a:rPr>
            </a:br>
            <a:endParaRPr lang="en-US" dirty="0" smtClean="0">
              <a:solidFill>
                <a:schemeClr val="tx1"/>
              </a:solidFill>
            </a:endParaRPr>
          </a:p>
          <a:p>
            <a:r>
              <a:rPr lang="en-US" sz="1800" dirty="0">
                <a:solidFill>
                  <a:schemeClr val="tx1"/>
                </a:solidFill>
              </a:rPr>
              <a:t>Andy James</a:t>
            </a:r>
            <a:br>
              <a:rPr lang="en-US" sz="1800" dirty="0">
                <a:solidFill>
                  <a:schemeClr val="tx1"/>
                </a:solidFill>
              </a:rPr>
            </a:br>
            <a:r>
              <a:rPr lang="en-US" sz="1800" dirty="0">
                <a:solidFill>
                  <a:schemeClr val="tx1"/>
                </a:solidFill>
              </a:rPr>
              <a:t>University of Washington</a:t>
            </a:r>
            <a:br>
              <a:rPr lang="en-US" sz="1800" dirty="0">
                <a:solidFill>
                  <a:schemeClr val="tx1"/>
                </a:solidFill>
              </a:rPr>
            </a:br>
            <a:r>
              <a:rPr lang="en-US" sz="1800" dirty="0">
                <a:solidFill>
                  <a:schemeClr val="tx1"/>
                </a:solidFill>
              </a:rPr>
              <a:t>Puget Sound Ecosystem Monitoring Program</a:t>
            </a:r>
          </a:p>
          <a:p>
            <a:endParaRPr lang="en-US" dirty="0">
              <a:solidFill>
                <a:schemeClr val="tx1"/>
              </a:solidFill>
            </a:endParaRPr>
          </a:p>
          <a:p>
            <a:r>
              <a:rPr lang="en-US" sz="1600" dirty="0">
                <a:solidFill>
                  <a:schemeClr val="tx1"/>
                </a:solidFill>
              </a:rPr>
              <a:t>June 12, 2014</a:t>
            </a:r>
          </a:p>
        </p:txBody>
      </p:sp>
      <p:pic>
        <p:nvPicPr>
          <p:cNvPr id="4" name="Picture 9" descr="http://tacomameansbusiness.com/wp-content/uploads/2011/11/Logo_UWTacoma_130-x-130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9203" y="6092082"/>
            <a:ext cx="1036673" cy="685800"/>
          </a:xfrm>
          <a:prstGeom prst="rect">
            <a:avLst/>
          </a:prstGeom>
          <a:noFill/>
          <a:ln w="63500">
            <a:solidFill>
              <a:schemeClr val="bg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7422204" y="6320682"/>
            <a:ext cx="1721796" cy="457200"/>
          </a:xfrm>
          <a:prstGeom prst="rect">
            <a:avLst/>
          </a:prstGeom>
        </p:spPr>
      </p:pic>
    </p:spTree>
    <p:extLst>
      <p:ext uri="{BB962C8B-B14F-4D97-AF65-F5344CB8AC3E}">
        <p14:creationId xmlns:p14="http://schemas.microsoft.com/office/powerpoint/2010/main" val="31642390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6-09 at 3.35.12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32" r="-190"/>
          <a:stretch/>
        </p:blipFill>
        <p:spPr>
          <a:xfrm>
            <a:off x="301456" y="1417638"/>
            <a:ext cx="8532967" cy="5310714"/>
          </a:xfrm>
          <a:ln>
            <a:solidFill>
              <a:srgbClr val="000000"/>
            </a:solidFill>
          </a:ln>
        </p:spPr>
      </p:pic>
      <p:sp>
        <p:nvSpPr>
          <p:cNvPr id="5" name="Title 1"/>
          <p:cNvSpPr txBox="1">
            <a:spLocks/>
          </p:cNvSpPr>
          <p:nvPr/>
        </p:nvSpPr>
        <p:spPr>
          <a:xfrm>
            <a:off x="227627" y="3804"/>
            <a:ext cx="8459173" cy="131417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B7023"/>
                </a:solidFill>
                <a:latin typeface="Arial" charset="0"/>
                <a:ea typeface="ＭＳ Ｐゴシック" charset="0"/>
                <a:cs typeface="ＭＳ Ｐゴシック" charset="0"/>
              </a:rPr>
              <a:t>Regional CEC Investigations:</a:t>
            </a:r>
            <a:br>
              <a:rPr lang="en-US" sz="3200" b="1" dirty="0">
                <a:solidFill>
                  <a:srgbClr val="CB7023"/>
                </a:solidFill>
                <a:latin typeface="Arial" charset="0"/>
                <a:ea typeface="ＭＳ Ｐゴシック" charset="0"/>
                <a:cs typeface="ＭＳ Ｐゴシック" charset="0"/>
              </a:rPr>
            </a:br>
            <a:r>
              <a:rPr lang="en-US" sz="3200" b="1" dirty="0">
                <a:solidFill>
                  <a:srgbClr val="CB7023"/>
                </a:solidFill>
                <a:latin typeface="Arial" charset="0"/>
                <a:ea typeface="ＭＳ Ｐゴシック" charset="0"/>
                <a:cs typeface="ＭＳ Ｐゴシック" charset="0"/>
              </a:rPr>
              <a:t>Encyclopedia of Puget Sound</a:t>
            </a:r>
          </a:p>
        </p:txBody>
      </p:sp>
    </p:spTree>
    <p:extLst>
      <p:ext uri="{BB962C8B-B14F-4D97-AF65-F5344CB8AC3E}">
        <p14:creationId xmlns:p14="http://schemas.microsoft.com/office/powerpoint/2010/main" val="2123943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68244"/>
            <a:ext cx="8229600" cy="3755600"/>
          </a:xfrm>
        </p:spPr>
        <p:txBody>
          <a:bodyPr/>
          <a:lstStyle/>
          <a:p>
            <a:pPr marL="514297" indent="-514297">
              <a:buFont typeface="+mj-lt"/>
              <a:buAutoNum type="arabicPeriod"/>
            </a:pPr>
            <a:r>
              <a:rPr lang="en-US" dirty="0" smtClean="0"/>
              <a:t>Literature Review</a:t>
            </a:r>
          </a:p>
          <a:p>
            <a:pPr lvl="1"/>
            <a:r>
              <a:rPr lang="en-US" dirty="0" smtClean="0"/>
              <a:t>Other prioritization processes and regional monitoring data</a:t>
            </a:r>
          </a:p>
          <a:p>
            <a:pPr marL="514297" indent="-514297">
              <a:buFont typeface="+mj-lt"/>
              <a:buAutoNum type="arabicPeriod"/>
            </a:pPr>
            <a:r>
              <a:rPr lang="en-US" dirty="0" smtClean="0"/>
              <a:t>Conceptual Exposure Models</a:t>
            </a:r>
          </a:p>
          <a:p>
            <a:pPr lvl="1"/>
            <a:r>
              <a:rPr lang="en-US" dirty="0" smtClean="0"/>
              <a:t>Pressure framework (what are likely sources?)</a:t>
            </a:r>
          </a:p>
          <a:p>
            <a:pPr lvl="1"/>
            <a:r>
              <a:rPr lang="en-US" dirty="0" smtClean="0"/>
              <a:t>Exposure framework (fate and transport?)</a:t>
            </a:r>
          </a:p>
        </p:txBody>
      </p:sp>
      <p:sp>
        <p:nvSpPr>
          <p:cNvPr id="4" name="Title 1"/>
          <p:cNvSpPr txBox="1">
            <a:spLocks/>
          </p:cNvSpPr>
          <p:nvPr/>
        </p:nvSpPr>
        <p:spPr>
          <a:xfrm>
            <a:off x="227627" y="3804"/>
            <a:ext cx="8459173" cy="1050582"/>
          </a:xfrm>
          <a:prstGeom prst="rect">
            <a:avLst/>
          </a:prstGeom>
        </p:spPr>
        <p:txBody>
          <a:bodyPr vert="horz" lIns="91430" tIns="45715" rIns="91430" bIns="45715"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B7023"/>
                </a:solidFill>
                <a:latin typeface="Arial" charset="0"/>
                <a:ea typeface="ＭＳ Ｐゴシック" charset="0"/>
                <a:cs typeface="ＭＳ Ｐゴシック" charset="0"/>
              </a:rPr>
              <a:t>CEC</a:t>
            </a:r>
            <a:r>
              <a:rPr lang="en-US" sz="3200" dirty="0"/>
              <a:t> </a:t>
            </a:r>
            <a:r>
              <a:rPr lang="en-US" sz="3200" b="1" dirty="0">
                <a:solidFill>
                  <a:srgbClr val="CB7023"/>
                </a:solidFill>
                <a:latin typeface="Arial" charset="0"/>
                <a:ea typeface="ＭＳ Ｐゴシック" charset="0"/>
                <a:cs typeface="ＭＳ Ｐゴシック" charset="0"/>
              </a:rPr>
              <a:t>Prioritization</a:t>
            </a:r>
            <a:r>
              <a:rPr lang="en-US" sz="3200" dirty="0"/>
              <a:t> </a:t>
            </a:r>
            <a:r>
              <a:rPr lang="en-US" sz="3200" b="1" dirty="0">
                <a:solidFill>
                  <a:srgbClr val="CB7023"/>
                </a:solidFill>
                <a:latin typeface="Arial" charset="0"/>
                <a:ea typeface="ＭＳ Ｐゴシック" charset="0"/>
                <a:cs typeface="ＭＳ Ｐゴシック" charset="0"/>
              </a:rPr>
              <a:t>Framework:</a:t>
            </a:r>
            <a:br>
              <a:rPr lang="en-US" sz="3200" b="1" dirty="0">
                <a:solidFill>
                  <a:srgbClr val="CB7023"/>
                </a:solidFill>
                <a:latin typeface="Arial" charset="0"/>
                <a:ea typeface="ＭＳ Ｐゴシック" charset="0"/>
                <a:cs typeface="ＭＳ Ｐゴシック" charset="0"/>
              </a:rPr>
            </a:br>
            <a:r>
              <a:rPr lang="en-US" sz="3200" b="1" dirty="0">
                <a:solidFill>
                  <a:srgbClr val="CB7023"/>
                </a:solidFill>
                <a:latin typeface="Arial" charset="0"/>
                <a:ea typeface="ＭＳ Ｐゴシック" charset="0"/>
                <a:cs typeface="ＭＳ Ｐゴシック" charset="0"/>
              </a:rPr>
              <a:t>PSEMP White Paper</a:t>
            </a:r>
          </a:p>
        </p:txBody>
      </p:sp>
      <p:sp>
        <p:nvSpPr>
          <p:cNvPr id="2" name="TextBox 1"/>
          <p:cNvSpPr txBox="1"/>
          <p:nvPr/>
        </p:nvSpPr>
        <p:spPr>
          <a:xfrm>
            <a:off x="457200" y="1236085"/>
            <a:ext cx="8229600" cy="1077218"/>
          </a:xfrm>
          <a:prstGeom prst="rect">
            <a:avLst/>
          </a:prstGeom>
          <a:noFill/>
        </p:spPr>
        <p:txBody>
          <a:bodyPr wrap="square" rtlCol="0">
            <a:spAutoFit/>
          </a:bodyPr>
          <a:lstStyle/>
          <a:p>
            <a:r>
              <a:rPr lang="en-US" sz="3200" dirty="0" smtClean="0"/>
              <a:t>Objective: Develop a process to prioritize monitoring of CECs in the environment</a:t>
            </a:r>
            <a:endParaRPr lang="en-US" sz="3200" dirty="0"/>
          </a:p>
        </p:txBody>
      </p:sp>
    </p:spTree>
    <p:extLst>
      <p:ext uri="{BB962C8B-B14F-4D97-AF65-F5344CB8AC3E}">
        <p14:creationId xmlns:p14="http://schemas.microsoft.com/office/powerpoint/2010/main" val="20975403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366"/>
            <a:ext cx="8229600" cy="5176074"/>
          </a:xfrm>
        </p:spPr>
        <p:txBody>
          <a:bodyPr>
            <a:normAutofit fontScale="70000" lnSpcReduction="20000"/>
          </a:bodyPr>
          <a:lstStyle/>
          <a:p>
            <a:pPr marL="514297" indent="-514297">
              <a:buFont typeface="+mj-lt"/>
              <a:buAutoNum type="arabicPeriod" startAt="3"/>
            </a:pPr>
            <a:r>
              <a:rPr lang="en-US" sz="5100" dirty="0"/>
              <a:t>Define Prioritization Process</a:t>
            </a:r>
          </a:p>
          <a:p>
            <a:pPr marL="0" indent="0">
              <a:buNone/>
            </a:pPr>
            <a:endParaRPr lang="en-US" b="1" dirty="0" smtClean="0"/>
          </a:p>
          <a:p>
            <a:r>
              <a:rPr lang="en-US" sz="3400" b="1" dirty="0"/>
              <a:t>What chemical characteristics are important to prioritization</a:t>
            </a:r>
            <a:endParaRPr lang="en-US" sz="3400" dirty="0"/>
          </a:p>
          <a:p>
            <a:pPr lvl="1"/>
            <a:r>
              <a:rPr lang="en-US" dirty="0" smtClean="0"/>
              <a:t>usage</a:t>
            </a:r>
            <a:endParaRPr lang="en-US" dirty="0"/>
          </a:p>
          <a:p>
            <a:pPr lvl="1"/>
            <a:r>
              <a:rPr lang="en-US" dirty="0"/>
              <a:t>occurrence</a:t>
            </a:r>
          </a:p>
          <a:p>
            <a:pPr lvl="1"/>
            <a:r>
              <a:rPr lang="en-US" dirty="0"/>
              <a:t>persistence</a:t>
            </a:r>
          </a:p>
          <a:p>
            <a:pPr lvl="1"/>
            <a:r>
              <a:rPr lang="en-US" dirty="0"/>
              <a:t>bioaccumulation</a:t>
            </a:r>
          </a:p>
          <a:p>
            <a:pPr lvl="1"/>
            <a:r>
              <a:rPr lang="en-US" dirty="0"/>
              <a:t>toxicity/</a:t>
            </a:r>
            <a:r>
              <a:rPr lang="en-US" dirty="0" err="1"/>
              <a:t>sublethal</a:t>
            </a:r>
            <a:r>
              <a:rPr lang="en-US" dirty="0"/>
              <a:t> </a:t>
            </a:r>
            <a:r>
              <a:rPr lang="en-US" dirty="0" smtClean="0"/>
              <a:t>impacts</a:t>
            </a:r>
          </a:p>
          <a:p>
            <a:pPr lvl="1"/>
            <a:r>
              <a:rPr lang="en-US" dirty="0" smtClean="0"/>
              <a:t>human exposure</a:t>
            </a:r>
            <a:r>
              <a:rPr lang="en-US" dirty="0"/>
              <a:t> </a:t>
            </a:r>
            <a:r>
              <a:rPr lang="en-US" dirty="0" smtClean="0"/>
              <a:t/>
            </a:r>
            <a:br>
              <a:rPr lang="en-US" dirty="0" smtClean="0"/>
            </a:br>
            <a:endParaRPr lang="en-US" dirty="0"/>
          </a:p>
          <a:p>
            <a:pPr lvl="0"/>
            <a:r>
              <a:rPr lang="en-US" sz="3400" b="1" dirty="0"/>
              <a:t>How are the criteria determined </a:t>
            </a:r>
          </a:p>
          <a:p>
            <a:pPr lvl="1"/>
            <a:r>
              <a:rPr lang="en-US" dirty="0"/>
              <a:t>toxicity - QSAR (e.g., ECOSAR) or through experimental data.  What threshold? </a:t>
            </a:r>
          </a:p>
          <a:p>
            <a:pPr lvl="1"/>
            <a:r>
              <a:rPr lang="en-US" dirty="0" err="1"/>
              <a:t>sublethal</a:t>
            </a:r>
            <a:r>
              <a:rPr lang="en-US" dirty="0"/>
              <a:t> </a:t>
            </a:r>
            <a:r>
              <a:rPr lang="en-US" dirty="0" smtClean="0"/>
              <a:t>effects?</a:t>
            </a:r>
          </a:p>
          <a:p>
            <a:pPr lvl="1"/>
            <a:r>
              <a:rPr lang="en-US" dirty="0" smtClean="0"/>
              <a:t>mixture effects?</a:t>
            </a:r>
            <a:endParaRPr lang="en-US" dirty="0"/>
          </a:p>
          <a:p>
            <a:pPr lvl="1"/>
            <a:r>
              <a:rPr lang="en-US" dirty="0"/>
              <a:t>occurrence – predicted or measured environmental </a:t>
            </a:r>
            <a:r>
              <a:rPr lang="en-US" dirty="0" smtClean="0"/>
              <a:t>concentration</a:t>
            </a:r>
            <a:endParaRPr lang="en-US" dirty="0"/>
          </a:p>
        </p:txBody>
      </p:sp>
      <p:sp>
        <p:nvSpPr>
          <p:cNvPr id="6" name="Title 1"/>
          <p:cNvSpPr txBox="1">
            <a:spLocks/>
          </p:cNvSpPr>
          <p:nvPr/>
        </p:nvSpPr>
        <p:spPr>
          <a:xfrm>
            <a:off x="227628" y="17686"/>
            <a:ext cx="8459173" cy="1050582"/>
          </a:xfrm>
          <a:prstGeom prst="rect">
            <a:avLst/>
          </a:prstGeom>
        </p:spPr>
        <p:txBody>
          <a:bodyPr vert="horz" lIns="91430" tIns="45715" rIns="91430" bIns="45715"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B7023"/>
                </a:solidFill>
                <a:latin typeface="Arial" charset="0"/>
                <a:ea typeface="ＭＳ Ｐゴシック" charset="0"/>
                <a:cs typeface="ＭＳ Ｐゴシック" charset="0"/>
              </a:rPr>
              <a:t>CEC</a:t>
            </a:r>
            <a:r>
              <a:rPr lang="en-US" sz="3200" dirty="0"/>
              <a:t> </a:t>
            </a:r>
            <a:r>
              <a:rPr lang="en-US" sz="3200" b="1" dirty="0">
                <a:solidFill>
                  <a:srgbClr val="CB7023"/>
                </a:solidFill>
                <a:latin typeface="Arial" charset="0"/>
                <a:ea typeface="ＭＳ Ｐゴシック" charset="0"/>
                <a:cs typeface="ＭＳ Ｐゴシック" charset="0"/>
              </a:rPr>
              <a:t>Prioritization</a:t>
            </a:r>
            <a:r>
              <a:rPr lang="en-US" sz="3200" dirty="0"/>
              <a:t> </a:t>
            </a:r>
            <a:r>
              <a:rPr lang="en-US" sz="3200" b="1" dirty="0">
                <a:solidFill>
                  <a:srgbClr val="CB7023"/>
                </a:solidFill>
                <a:latin typeface="Arial" charset="0"/>
                <a:ea typeface="ＭＳ Ｐゴシック" charset="0"/>
                <a:cs typeface="ＭＳ Ｐゴシック" charset="0"/>
              </a:rPr>
              <a:t>Framework:</a:t>
            </a:r>
            <a:br>
              <a:rPr lang="en-US" sz="3200" b="1" dirty="0">
                <a:solidFill>
                  <a:srgbClr val="CB7023"/>
                </a:solidFill>
                <a:latin typeface="Arial" charset="0"/>
                <a:ea typeface="ＭＳ Ｐゴシック" charset="0"/>
                <a:cs typeface="ＭＳ Ｐゴシック" charset="0"/>
              </a:rPr>
            </a:br>
            <a:r>
              <a:rPr lang="en-US" sz="3200" b="1" dirty="0">
                <a:solidFill>
                  <a:srgbClr val="CB7023"/>
                </a:solidFill>
                <a:latin typeface="Arial" charset="0"/>
                <a:ea typeface="ＭＳ Ｐゴシック" charset="0"/>
                <a:cs typeface="ＭＳ Ｐゴシック" charset="0"/>
              </a:rPr>
              <a:t>PSEMP White Paper</a:t>
            </a:r>
          </a:p>
        </p:txBody>
      </p:sp>
    </p:spTree>
    <p:extLst>
      <p:ext uri="{BB962C8B-B14F-4D97-AF65-F5344CB8AC3E}">
        <p14:creationId xmlns:p14="http://schemas.microsoft.com/office/powerpoint/2010/main" val="9167952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3184"/>
            <a:ext cx="8229600" cy="4714131"/>
          </a:xfrm>
        </p:spPr>
        <p:txBody>
          <a:bodyPr>
            <a:noAutofit/>
          </a:bodyPr>
          <a:lstStyle/>
          <a:p>
            <a:pPr marL="514297" indent="-514297">
              <a:buFont typeface="+mj-lt"/>
              <a:buAutoNum type="arabicPeriod" startAt="3"/>
            </a:pPr>
            <a:r>
              <a:rPr lang="en-US" sz="3600" dirty="0"/>
              <a:t>Define Prioritization Process</a:t>
            </a:r>
            <a:endParaRPr lang="en-US" sz="4500" b="1" dirty="0"/>
          </a:p>
          <a:p>
            <a:r>
              <a:rPr lang="en-US" sz="2400" b="1" dirty="0"/>
              <a:t>Other factors important in the prioritization process</a:t>
            </a:r>
          </a:p>
          <a:p>
            <a:pPr lvl="1">
              <a:spcBef>
                <a:spcPts val="0"/>
              </a:spcBef>
            </a:pPr>
            <a:r>
              <a:rPr lang="en-US" sz="2000" dirty="0"/>
              <a:t>available data</a:t>
            </a:r>
          </a:p>
          <a:p>
            <a:pPr lvl="1">
              <a:spcBef>
                <a:spcPts val="0"/>
              </a:spcBef>
            </a:pPr>
            <a:r>
              <a:rPr lang="en-US" sz="2000" dirty="0"/>
              <a:t>status of analytical methods</a:t>
            </a:r>
          </a:p>
          <a:p>
            <a:pPr lvl="1">
              <a:spcBef>
                <a:spcPts val="0"/>
              </a:spcBef>
            </a:pPr>
            <a:r>
              <a:rPr lang="en-US" sz="2000" dirty="0"/>
              <a:t>analytical capabilities</a:t>
            </a:r>
          </a:p>
          <a:p>
            <a:pPr lvl="1">
              <a:spcBef>
                <a:spcPts val="0"/>
              </a:spcBef>
            </a:pPr>
            <a:r>
              <a:rPr lang="en-US" sz="2000" dirty="0"/>
              <a:t>costs</a:t>
            </a:r>
          </a:p>
          <a:p>
            <a:pPr lvl="1">
              <a:spcBef>
                <a:spcPts val="0"/>
              </a:spcBef>
            </a:pPr>
            <a:r>
              <a:rPr lang="en-US" sz="2000" dirty="0"/>
              <a:t>programmatic concerns</a:t>
            </a:r>
          </a:p>
          <a:p>
            <a:pPr lvl="1">
              <a:spcBef>
                <a:spcPts val="0"/>
              </a:spcBef>
            </a:pPr>
            <a:r>
              <a:rPr lang="en-US" sz="2000" dirty="0"/>
              <a:t>opportunities for reduction</a:t>
            </a:r>
          </a:p>
          <a:p>
            <a:pPr marL="0" indent="0">
              <a:buNone/>
            </a:pPr>
            <a:endParaRPr lang="en-US" sz="2000" dirty="0"/>
          </a:p>
          <a:p>
            <a:r>
              <a:rPr lang="en-US" sz="2400" b="1" dirty="0"/>
              <a:t>Define how are the criteria/properties applied</a:t>
            </a:r>
          </a:p>
          <a:p>
            <a:pPr lvl="1">
              <a:spcBef>
                <a:spcPts val="0"/>
              </a:spcBef>
            </a:pPr>
            <a:r>
              <a:rPr lang="en-US" sz="2000" dirty="0"/>
              <a:t>screening (e.g., any compound with a BCF &lt; 5000 will be ignored; t½&gt;7days </a:t>
            </a:r>
            <a:r>
              <a:rPr lang="en-US" sz="2000" dirty="0">
                <a:sym typeface="Wingdings"/>
              </a:rPr>
              <a:t></a:t>
            </a:r>
            <a:r>
              <a:rPr lang="en-US" sz="2000" dirty="0"/>
              <a:t> persistent)</a:t>
            </a:r>
          </a:p>
          <a:p>
            <a:pPr lvl="1">
              <a:spcBef>
                <a:spcPts val="0"/>
              </a:spcBef>
            </a:pPr>
            <a:r>
              <a:rPr lang="en-US" sz="2000" dirty="0"/>
              <a:t>weighting</a:t>
            </a:r>
          </a:p>
          <a:p>
            <a:pPr lvl="1">
              <a:spcBef>
                <a:spcPts val="0"/>
              </a:spcBef>
            </a:pPr>
            <a:r>
              <a:rPr lang="en-US" sz="2000" dirty="0"/>
              <a:t>risk based</a:t>
            </a:r>
          </a:p>
          <a:p>
            <a:pPr lvl="1">
              <a:spcBef>
                <a:spcPts val="0"/>
              </a:spcBef>
            </a:pPr>
            <a:r>
              <a:rPr lang="en-US" sz="2000" dirty="0"/>
              <a:t>hazard based</a:t>
            </a:r>
          </a:p>
          <a:p>
            <a:pPr lvl="1">
              <a:spcBef>
                <a:spcPts val="0"/>
              </a:spcBef>
            </a:pPr>
            <a:r>
              <a:rPr lang="en-US" sz="2000" dirty="0"/>
              <a:t>extent of </a:t>
            </a:r>
            <a:r>
              <a:rPr lang="en-US" sz="2000" dirty="0" err="1"/>
              <a:t>exceedance</a:t>
            </a:r>
            <a:r>
              <a:rPr lang="en-US" sz="2000" dirty="0"/>
              <a:t> over threshold value</a:t>
            </a:r>
          </a:p>
        </p:txBody>
      </p:sp>
      <p:sp>
        <p:nvSpPr>
          <p:cNvPr id="6" name="Title 1"/>
          <p:cNvSpPr txBox="1">
            <a:spLocks/>
          </p:cNvSpPr>
          <p:nvPr/>
        </p:nvSpPr>
        <p:spPr>
          <a:xfrm>
            <a:off x="227627" y="25865"/>
            <a:ext cx="8459173" cy="1050582"/>
          </a:xfrm>
          <a:prstGeom prst="rect">
            <a:avLst/>
          </a:prstGeom>
        </p:spPr>
        <p:txBody>
          <a:bodyPr vert="horz" lIns="91430" tIns="45715" rIns="91430" bIns="45715"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B7023"/>
                </a:solidFill>
                <a:latin typeface="Arial" charset="0"/>
                <a:ea typeface="ＭＳ Ｐゴシック" charset="0"/>
                <a:cs typeface="ＭＳ Ｐゴシック" charset="0"/>
              </a:rPr>
              <a:t>CEC</a:t>
            </a:r>
            <a:r>
              <a:rPr lang="en-US" sz="3200" dirty="0"/>
              <a:t> </a:t>
            </a:r>
            <a:r>
              <a:rPr lang="en-US" sz="3200" b="1" dirty="0">
                <a:solidFill>
                  <a:srgbClr val="CB7023"/>
                </a:solidFill>
                <a:latin typeface="Arial" charset="0"/>
                <a:ea typeface="ＭＳ Ｐゴシック" charset="0"/>
                <a:cs typeface="ＭＳ Ｐゴシック" charset="0"/>
              </a:rPr>
              <a:t>Prioritization</a:t>
            </a:r>
            <a:r>
              <a:rPr lang="en-US" sz="3200" dirty="0"/>
              <a:t> </a:t>
            </a:r>
            <a:r>
              <a:rPr lang="en-US" sz="3200" b="1" dirty="0">
                <a:solidFill>
                  <a:srgbClr val="CB7023"/>
                </a:solidFill>
                <a:latin typeface="Arial" charset="0"/>
                <a:ea typeface="ＭＳ Ｐゴシック" charset="0"/>
                <a:cs typeface="ＭＳ Ｐゴシック" charset="0"/>
              </a:rPr>
              <a:t>Framework:</a:t>
            </a:r>
            <a:br>
              <a:rPr lang="en-US" sz="3200" b="1" dirty="0">
                <a:solidFill>
                  <a:srgbClr val="CB7023"/>
                </a:solidFill>
                <a:latin typeface="Arial" charset="0"/>
                <a:ea typeface="ＭＳ Ｐゴシック" charset="0"/>
                <a:cs typeface="ＭＳ Ｐゴシック" charset="0"/>
              </a:rPr>
            </a:br>
            <a:r>
              <a:rPr lang="en-US" sz="3200" b="1" dirty="0">
                <a:solidFill>
                  <a:srgbClr val="CB7023"/>
                </a:solidFill>
                <a:latin typeface="Arial" charset="0"/>
                <a:ea typeface="ＭＳ Ｐゴシック" charset="0"/>
                <a:cs typeface="ＭＳ Ｐゴシック" charset="0"/>
              </a:rPr>
              <a:t>PSEMP White Paper</a:t>
            </a:r>
          </a:p>
        </p:txBody>
      </p:sp>
    </p:spTree>
    <p:extLst>
      <p:ext uri="{BB962C8B-B14F-4D97-AF65-F5344CB8AC3E}">
        <p14:creationId xmlns:p14="http://schemas.microsoft.com/office/powerpoint/2010/main" val="11228966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3184"/>
            <a:ext cx="8229600" cy="4714131"/>
          </a:xfrm>
        </p:spPr>
        <p:txBody>
          <a:bodyPr>
            <a:noAutofit/>
          </a:bodyPr>
          <a:lstStyle/>
          <a:p>
            <a:pPr marL="514297" indent="-514297">
              <a:buFont typeface="+mj-lt"/>
              <a:buAutoNum type="arabicPeriod" startAt="3"/>
            </a:pPr>
            <a:r>
              <a:rPr lang="en-US" sz="3600" dirty="0"/>
              <a:t>Define Prioritization Process</a:t>
            </a:r>
            <a:endParaRPr lang="en-US" sz="4500" b="1" dirty="0"/>
          </a:p>
          <a:p>
            <a:r>
              <a:rPr lang="en-US" sz="2400" b="1" dirty="0"/>
              <a:t>How to incorporate measures of biological endpoints?</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264" y="2183159"/>
            <a:ext cx="3850858" cy="2437231"/>
          </a:xfrm>
          <a:prstGeom prst="rect">
            <a:avLst/>
          </a:prstGeom>
          <a:noFill/>
          <a:ln>
            <a:noFill/>
          </a:ln>
        </p:spPr>
      </p:pic>
      <p:sp>
        <p:nvSpPr>
          <p:cNvPr id="4" name="Rectangle 3"/>
          <p:cNvSpPr/>
          <p:nvPr/>
        </p:nvSpPr>
        <p:spPr>
          <a:xfrm>
            <a:off x="342264" y="4650798"/>
            <a:ext cx="3850858" cy="1097485"/>
          </a:xfrm>
          <a:prstGeom prst="rect">
            <a:avLst/>
          </a:prstGeom>
        </p:spPr>
        <p:txBody>
          <a:bodyPr wrap="square" lIns="91430" tIns="45715" rIns="91430" bIns="45715">
            <a:spAutoFit/>
          </a:bodyPr>
          <a:lstStyle/>
          <a:p>
            <a:r>
              <a:rPr lang="en-US" sz="1600" dirty="0"/>
              <a:t>Schematic of biological effects-directed analysis with chemical monitoring to focus investigation and identification of priority chemicals (Hutchinson et al. 2013) </a:t>
            </a:r>
          </a:p>
        </p:txBody>
      </p:sp>
      <p:pic>
        <p:nvPicPr>
          <p:cNvPr id="7" name="Picture 6"/>
          <p:cNvPicPr>
            <a:picLocks noChangeAspect="1"/>
          </p:cNvPicPr>
          <p:nvPr/>
        </p:nvPicPr>
        <p:blipFill>
          <a:blip r:embed="rId3"/>
          <a:stretch>
            <a:fillRect/>
          </a:stretch>
        </p:blipFill>
        <p:spPr>
          <a:xfrm>
            <a:off x="4540552" y="2398834"/>
            <a:ext cx="4375821" cy="1958180"/>
          </a:xfrm>
          <a:prstGeom prst="rect">
            <a:avLst/>
          </a:prstGeom>
          <a:ln>
            <a:solidFill>
              <a:schemeClr val="tx1"/>
            </a:solidFill>
          </a:ln>
        </p:spPr>
      </p:pic>
      <p:sp>
        <p:nvSpPr>
          <p:cNvPr id="8" name="Rectangle 7"/>
          <p:cNvSpPr/>
          <p:nvPr/>
        </p:nvSpPr>
        <p:spPr>
          <a:xfrm>
            <a:off x="4540552" y="4364466"/>
            <a:ext cx="4375821" cy="830987"/>
          </a:xfrm>
          <a:prstGeom prst="rect">
            <a:avLst/>
          </a:prstGeom>
        </p:spPr>
        <p:txBody>
          <a:bodyPr wrap="square" lIns="91430" tIns="45715" rIns="91430" bIns="45715">
            <a:spAutoFit/>
          </a:bodyPr>
          <a:lstStyle/>
          <a:p>
            <a:r>
              <a:rPr lang="en-US" sz="1600" dirty="0"/>
              <a:t>Adverse outcome pathways (AOPs) relating individual organisms to ecologically relevant levels of biological organization (Kramer et </a:t>
            </a:r>
            <a:r>
              <a:rPr lang="en-US" sz="1600" dirty="0" smtClean="0"/>
              <a:t>al. </a:t>
            </a:r>
            <a:r>
              <a:rPr lang="en-US" sz="1600" dirty="0"/>
              <a:t>2011)</a:t>
            </a:r>
          </a:p>
        </p:txBody>
      </p:sp>
      <p:sp>
        <p:nvSpPr>
          <p:cNvPr id="9" name="Title 1"/>
          <p:cNvSpPr txBox="1">
            <a:spLocks/>
          </p:cNvSpPr>
          <p:nvPr/>
        </p:nvSpPr>
        <p:spPr>
          <a:xfrm>
            <a:off x="227627" y="32497"/>
            <a:ext cx="8459173" cy="1050582"/>
          </a:xfrm>
          <a:prstGeom prst="rect">
            <a:avLst/>
          </a:prstGeom>
        </p:spPr>
        <p:txBody>
          <a:bodyPr vert="horz" lIns="91430" tIns="45715" rIns="91430" bIns="45715"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B7023"/>
                </a:solidFill>
                <a:latin typeface="Arial" charset="0"/>
                <a:ea typeface="ＭＳ Ｐゴシック" charset="0"/>
                <a:cs typeface="ＭＳ Ｐゴシック" charset="0"/>
              </a:rPr>
              <a:t>CEC</a:t>
            </a:r>
            <a:r>
              <a:rPr lang="en-US" sz="3200" dirty="0"/>
              <a:t> </a:t>
            </a:r>
            <a:r>
              <a:rPr lang="en-US" sz="3200" b="1" dirty="0">
                <a:solidFill>
                  <a:srgbClr val="CB7023"/>
                </a:solidFill>
                <a:latin typeface="Arial" charset="0"/>
                <a:ea typeface="ＭＳ Ｐゴシック" charset="0"/>
                <a:cs typeface="ＭＳ Ｐゴシック" charset="0"/>
              </a:rPr>
              <a:t>Prioritization</a:t>
            </a:r>
            <a:r>
              <a:rPr lang="en-US" sz="3200" dirty="0"/>
              <a:t> </a:t>
            </a:r>
            <a:r>
              <a:rPr lang="en-US" sz="3200" b="1" dirty="0">
                <a:solidFill>
                  <a:srgbClr val="CB7023"/>
                </a:solidFill>
                <a:latin typeface="Arial" charset="0"/>
                <a:ea typeface="ＭＳ Ｐゴシック" charset="0"/>
                <a:cs typeface="ＭＳ Ｐゴシック" charset="0"/>
              </a:rPr>
              <a:t>Framework:</a:t>
            </a:r>
            <a:br>
              <a:rPr lang="en-US" sz="3200" b="1" dirty="0">
                <a:solidFill>
                  <a:srgbClr val="CB7023"/>
                </a:solidFill>
                <a:latin typeface="Arial" charset="0"/>
                <a:ea typeface="ＭＳ Ｐゴシック" charset="0"/>
                <a:cs typeface="ＭＳ Ｐゴシック" charset="0"/>
              </a:rPr>
            </a:br>
            <a:r>
              <a:rPr lang="en-US" sz="3200" b="1" dirty="0">
                <a:solidFill>
                  <a:srgbClr val="CB7023"/>
                </a:solidFill>
                <a:latin typeface="Arial" charset="0"/>
                <a:ea typeface="ＭＳ Ｐゴシック" charset="0"/>
                <a:cs typeface="ＭＳ Ｐゴシック" charset="0"/>
              </a:rPr>
              <a:t>PSEMP White Paper</a:t>
            </a:r>
          </a:p>
        </p:txBody>
      </p:sp>
      <p:cxnSp>
        <p:nvCxnSpPr>
          <p:cNvPr id="5" name="Straight Connector 4"/>
          <p:cNvCxnSpPr/>
          <p:nvPr/>
        </p:nvCxnSpPr>
        <p:spPr>
          <a:xfrm>
            <a:off x="4334588" y="2097159"/>
            <a:ext cx="0" cy="4520542"/>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04029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1111"/>
            <a:ext cx="8229600" cy="4714131"/>
          </a:xfrm>
        </p:spPr>
        <p:txBody>
          <a:bodyPr>
            <a:noAutofit/>
          </a:bodyPr>
          <a:lstStyle/>
          <a:p>
            <a:pPr marL="742873" indent="-742873">
              <a:buFont typeface="+mj-lt"/>
              <a:buAutoNum type="arabicPeriod" startAt="4"/>
            </a:pPr>
            <a:r>
              <a:rPr lang="en-US" sz="3600" dirty="0"/>
              <a:t>Apply Prioritization Process</a:t>
            </a:r>
          </a:p>
          <a:p>
            <a:pPr lvl="0"/>
            <a:r>
              <a:rPr lang="en-US" sz="2400" b="1" dirty="0">
                <a:solidFill>
                  <a:prstClr val="black"/>
                </a:solidFill>
              </a:rPr>
              <a:t>Identify </a:t>
            </a:r>
            <a:r>
              <a:rPr lang="en-US" sz="2400" b="1" dirty="0" smtClean="0">
                <a:solidFill>
                  <a:prstClr val="black"/>
                </a:solidFill>
              </a:rPr>
              <a:t>List </a:t>
            </a:r>
            <a:r>
              <a:rPr lang="en-US" sz="2400" b="1" dirty="0">
                <a:solidFill>
                  <a:prstClr val="black"/>
                </a:solidFill>
              </a:rPr>
              <a:t>of CECs for Monitoring</a:t>
            </a:r>
          </a:p>
          <a:p>
            <a:pPr lvl="0"/>
            <a:r>
              <a:rPr lang="en-US" sz="2400" b="1" dirty="0">
                <a:solidFill>
                  <a:prstClr val="black"/>
                </a:solidFill>
              </a:rPr>
              <a:t>Include Method for Removing CECs from List</a:t>
            </a:r>
            <a:br>
              <a:rPr lang="en-US" sz="2400" b="1" dirty="0">
                <a:solidFill>
                  <a:prstClr val="black"/>
                </a:solidFill>
              </a:rPr>
            </a:br>
            <a:endParaRPr lang="en-US" sz="3600" dirty="0"/>
          </a:p>
          <a:p>
            <a:pPr marL="742873" indent="-742873">
              <a:buFont typeface="+mj-lt"/>
              <a:buAutoNum type="arabicPeriod" startAt="5"/>
            </a:pPr>
            <a:r>
              <a:rPr lang="en-US" sz="3600" dirty="0"/>
              <a:t>Stakeholder Engagement</a:t>
            </a:r>
          </a:p>
          <a:p>
            <a:pPr lvl="0"/>
            <a:r>
              <a:rPr lang="en-US" sz="2400" b="1" dirty="0">
                <a:solidFill>
                  <a:prstClr val="black"/>
                </a:solidFill>
              </a:rPr>
              <a:t>Create Formal Review Process</a:t>
            </a:r>
          </a:p>
          <a:p>
            <a:pPr lvl="0"/>
            <a:r>
              <a:rPr lang="en-US" sz="2400" b="1" dirty="0">
                <a:solidFill>
                  <a:prstClr val="black"/>
                </a:solidFill>
              </a:rPr>
              <a:t>Develop Advisory Team</a:t>
            </a:r>
            <a:br>
              <a:rPr lang="en-US" sz="2400" b="1" dirty="0">
                <a:solidFill>
                  <a:prstClr val="black"/>
                </a:solidFill>
              </a:rPr>
            </a:br>
            <a:r>
              <a:rPr lang="en-US" sz="2400" b="1" dirty="0">
                <a:solidFill>
                  <a:prstClr val="black"/>
                </a:solidFill>
              </a:rPr>
              <a:t>Currently PSEMP</a:t>
            </a:r>
            <a:endParaRPr lang="en-US" sz="3600" dirty="0">
              <a:solidFill>
                <a:prstClr val="black"/>
              </a:solidFill>
            </a:endParaRPr>
          </a:p>
          <a:p>
            <a:pPr marL="0" indent="0">
              <a:buNone/>
            </a:pPr>
            <a:endParaRPr lang="en-US" sz="2400" b="1" dirty="0"/>
          </a:p>
          <a:p>
            <a:pPr marL="742873" indent="-742873">
              <a:buFont typeface="+mj-lt"/>
              <a:buAutoNum type="arabicPeriod" startAt="6"/>
            </a:pPr>
            <a:r>
              <a:rPr lang="en-US" sz="3600" dirty="0"/>
              <a:t>Recommendations</a:t>
            </a:r>
          </a:p>
          <a:p>
            <a:endParaRPr lang="en-US" sz="2400" b="1" dirty="0"/>
          </a:p>
          <a:p>
            <a:pPr marL="457153" indent="-457153">
              <a:buFont typeface="+mj-lt"/>
              <a:buAutoNum type="arabicPeriod"/>
            </a:pPr>
            <a:endParaRPr lang="en-US" sz="2400" b="1" dirty="0"/>
          </a:p>
          <a:p>
            <a:endParaRPr lang="en-US" sz="2000" dirty="0"/>
          </a:p>
        </p:txBody>
      </p:sp>
      <p:sp>
        <p:nvSpPr>
          <p:cNvPr id="9" name="Title 1"/>
          <p:cNvSpPr txBox="1">
            <a:spLocks/>
          </p:cNvSpPr>
          <p:nvPr/>
        </p:nvSpPr>
        <p:spPr>
          <a:xfrm>
            <a:off x="227627" y="15786"/>
            <a:ext cx="8459173" cy="1050582"/>
          </a:xfrm>
          <a:prstGeom prst="rect">
            <a:avLst/>
          </a:prstGeom>
        </p:spPr>
        <p:txBody>
          <a:bodyPr vert="horz" lIns="91430" tIns="45715" rIns="91430" bIns="45715"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B7023"/>
                </a:solidFill>
                <a:latin typeface="Arial" charset="0"/>
                <a:ea typeface="ＭＳ Ｐゴシック" charset="0"/>
                <a:cs typeface="ＭＳ Ｐゴシック" charset="0"/>
              </a:rPr>
              <a:t>CEC</a:t>
            </a:r>
            <a:r>
              <a:rPr lang="en-US" sz="3200" dirty="0"/>
              <a:t> </a:t>
            </a:r>
            <a:r>
              <a:rPr lang="en-US" sz="3200" b="1" dirty="0">
                <a:solidFill>
                  <a:srgbClr val="CB7023"/>
                </a:solidFill>
                <a:latin typeface="Arial" charset="0"/>
                <a:ea typeface="ＭＳ Ｐゴシック" charset="0"/>
                <a:cs typeface="ＭＳ Ｐゴシック" charset="0"/>
              </a:rPr>
              <a:t>Prioritization</a:t>
            </a:r>
            <a:r>
              <a:rPr lang="en-US" sz="3200" dirty="0"/>
              <a:t> </a:t>
            </a:r>
            <a:r>
              <a:rPr lang="en-US" sz="3200" b="1" dirty="0">
                <a:solidFill>
                  <a:srgbClr val="CB7023"/>
                </a:solidFill>
                <a:latin typeface="Arial" charset="0"/>
                <a:ea typeface="ＭＳ Ｐゴシック" charset="0"/>
                <a:cs typeface="ＭＳ Ｐゴシック" charset="0"/>
              </a:rPr>
              <a:t>Framework:</a:t>
            </a:r>
            <a:br>
              <a:rPr lang="en-US" sz="3200" b="1" dirty="0">
                <a:solidFill>
                  <a:srgbClr val="CB7023"/>
                </a:solidFill>
                <a:latin typeface="Arial" charset="0"/>
                <a:ea typeface="ＭＳ Ｐゴシック" charset="0"/>
                <a:cs typeface="ＭＳ Ｐゴシック" charset="0"/>
              </a:rPr>
            </a:br>
            <a:r>
              <a:rPr lang="en-US" sz="3200" b="1" dirty="0">
                <a:solidFill>
                  <a:srgbClr val="CB7023"/>
                </a:solidFill>
                <a:latin typeface="Arial" charset="0"/>
                <a:ea typeface="ＭＳ Ｐゴシック" charset="0"/>
                <a:cs typeface="ＭＳ Ｐゴシック" charset="0"/>
              </a:rPr>
              <a:t>PSEMP White Paper</a:t>
            </a:r>
          </a:p>
        </p:txBody>
      </p:sp>
    </p:spTree>
    <p:extLst>
      <p:ext uri="{BB962C8B-B14F-4D97-AF65-F5344CB8AC3E}">
        <p14:creationId xmlns:p14="http://schemas.microsoft.com/office/powerpoint/2010/main" val="20547418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90854"/>
            <a:ext cx="8229600" cy="1143000"/>
          </a:xfrm>
        </p:spPr>
        <p:txBody>
          <a:bodyPr>
            <a:noAutofit/>
          </a:bodyPr>
          <a:lstStyle/>
          <a:p>
            <a:r>
              <a:rPr lang="en-US" sz="2400" dirty="0"/>
              <a:t>A new risk assessment approach for the prioritization of 500 classical and emerging organic </a:t>
            </a:r>
            <a:r>
              <a:rPr lang="en-US" sz="2400" dirty="0" err="1"/>
              <a:t>microcontaminants</a:t>
            </a:r>
            <a:r>
              <a:rPr lang="en-US" sz="2400" dirty="0"/>
              <a:t> as potential river basin specific pollutants under the European Water Framework Directive. </a:t>
            </a:r>
            <a:br>
              <a:rPr lang="en-US" sz="2400" dirty="0"/>
            </a:br>
            <a:r>
              <a:rPr lang="en-US" sz="1800" dirty="0"/>
              <a:t>von der </a:t>
            </a:r>
            <a:r>
              <a:rPr lang="en-US" sz="1800" dirty="0" err="1"/>
              <a:t>Ohe</a:t>
            </a:r>
            <a:r>
              <a:rPr lang="en-US" sz="1800" dirty="0"/>
              <a:t> et al., </a:t>
            </a:r>
            <a:r>
              <a:rPr lang="en-US" sz="1800" dirty="0" err="1"/>
              <a:t>Sci</a:t>
            </a:r>
            <a:r>
              <a:rPr lang="en-US" sz="1800" dirty="0"/>
              <a:t> of the Total </a:t>
            </a:r>
            <a:r>
              <a:rPr lang="en-US" sz="1800" dirty="0" err="1"/>
              <a:t>Envr</a:t>
            </a:r>
            <a:r>
              <a:rPr lang="en-US" sz="1800" dirty="0"/>
              <a:t>, 2011, 409, 2064-2077.</a:t>
            </a:r>
            <a:br>
              <a:rPr lang="en-US" sz="1800" dirty="0"/>
            </a:br>
            <a:endParaRPr lang="en-US" sz="1800" dirty="0"/>
          </a:p>
        </p:txBody>
      </p:sp>
      <p:sp>
        <p:nvSpPr>
          <p:cNvPr id="3" name="Content Placeholder 2"/>
          <p:cNvSpPr>
            <a:spLocks noGrp="1"/>
          </p:cNvSpPr>
          <p:nvPr>
            <p:ph idx="1"/>
          </p:nvPr>
        </p:nvSpPr>
        <p:spPr>
          <a:xfrm>
            <a:off x="457198" y="5181512"/>
            <a:ext cx="8686802" cy="1676488"/>
          </a:xfrm>
        </p:spPr>
        <p:txBody>
          <a:bodyPr>
            <a:normAutofit/>
          </a:bodyPr>
          <a:lstStyle/>
          <a:p>
            <a:pPr marL="514297" indent="-514297">
              <a:buFont typeface="+mj-lt"/>
              <a:buAutoNum type="arabicPeriod"/>
            </a:pPr>
            <a:r>
              <a:rPr lang="en-US" sz="2800" dirty="0"/>
              <a:t>Categorize compounds based on available information</a:t>
            </a:r>
          </a:p>
          <a:p>
            <a:pPr marL="514297" indent="-514297">
              <a:buFont typeface="+mj-lt"/>
              <a:buAutoNum type="arabicPeriod"/>
            </a:pPr>
            <a:r>
              <a:rPr lang="en-US" sz="2800" dirty="0"/>
              <a:t>Rank compounds utilizing a risk-based approach </a:t>
            </a:r>
          </a:p>
        </p:txBody>
      </p:sp>
      <p:sp>
        <p:nvSpPr>
          <p:cNvPr id="4" name="Title 1"/>
          <p:cNvSpPr txBox="1">
            <a:spLocks/>
          </p:cNvSpPr>
          <p:nvPr/>
        </p:nvSpPr>
        <p:spPr>
          <a:xfrm>
            <a:off x="227627" y="3804"/>
            <a:ext cx="8459173" cy="822931"/>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B7023"/>
                </a:solidFill>
                <a:latin typeface="Arial" charset="0"/>
                <a:ea typeface="ＭＳ Ｐゴシック" charset="0"/>
                <a:cs typeface="ＭＳ Ｐゴシック" charset="0"/>
              </a:rPr>
              <a:t>CEC</a:t>
            </a:r>
            <a:r>
              <a:rPr lang="en-US" sz="3200" dirty="0"/>
              <a:t> </a:t>
            </a:r>
            <a:r>
              <a:rPr lang="en-US" sz="3200" b="1" dirty="0">
                <a:solidFill>
                  <a:srgbClr val="CB7023"/>
                </a:solidFill>
                <a:latin typeface="Arial" charset="0"/>
                <a:ea typeface="ＭＳ Ｐゴシック" charset="0"/>
                <a:cs typeface="ＭＳ Ｐゴシック" charset="0"/>
              </a:rPr>
              <a:t>Prioritization</a:t>
            </a:r>
            <a:r>
              <a:rPr lang="en-US" sz="3200" dirty="0"/>
              <a:t> </a:t>
            </a:r>
            <a:r>
              <a:rPr lang="en-US" sz="3200" b="1" dirty="0">
                <a:solidFill>
                  <a:srgbClr val="CB7023"/>
                </a:solidFill>
                <a:latin typeface="Arial" charset="0"/>
                <a:ea typeface="ＭＳ Ｐゴシック" charset="0"/>
                <a:cs typeface="ＭＳ Ｐゴシック" charset="0"/>
              </a:rPr>
              <a:t>Framework</a:t>
            </a:r>
          </a:p>
        </p:txBody>
      </p:sp>
      <p:sp>
        <p:nvSpPr>
          <p:cNvPr id="5" name="Content Placeholder 2"/>
          <p:cNvSpPr txBox="1">
            <a:spLocks/>
          </p:cNvSpPr>
          <p:nvPr/>
        </p:nvSpPr>
        <p:spPr>
          <a:xfrm>
            <a:off x="457200" y="953184"/>
            <a:ext cx="8229600" cy="868029"/>
          </a:xfrm>
          <a:prstGeom prst="rect">
            <a:avLst/>
          </a:prstGeom>
        </p:spPr>
        <p:txBody>
          <a:bodyPr vert="horz" lIns="91430" tIns="45715" rIns="91430" bIns="4571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a:t>Illustrative Example of Prioritization Framework</a:t>
            </a:r>
          </a:p>
          <a:p>
            <a:pPr marL="0" indent="0">
              <a:buNone/>
            </a:pPr>
            <a:endParaRPr lang="en-US" sz="2800" b="1" dirty="0"/>
          </a:p>
          <a:p>
            <a:endParaRPr lang="en-US" sz="2800" dirty="0"/>
          </a:p>
        </p:txBody>
      </p:sp>
    </p:spTree>
    <p:extLst>
      <p:ext uri="{BB962C8B-B14F-4D97-AF65-F5344CB8AC3E}">
        <p14:creationId xmlns:p14="http://schemas.microsoft.com/office/powerpoint/2010/main" val="15453697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95844540"/>
              </p:ext>
            </p:extLst>
          </p:nvPr>
        </p:nvGraphicFramePr>
        <p:xfrm>
          <a:off x="149413" y="149412"/>
          <a:ext cx="8994587" cy="66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330192" y="3221337"/>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5" name="TextBox 4"/>
          <p:cNvSpPr txBox="1"/>
          <p:nvPr/>
        </p:nvSpPr>
        <p:spPr>
          <a:xfrm flipH="1">
            <a:off x="1181302" y="3221721"/>
            <a:ext cx="628659"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6" name="TextBox 5"/>
          <p:cNvSpPr txBox="1"/>
          <p:nvPr/>
        </p:nvSpPr>
        <p:spPr>
          <a:xfrm>
            <a:off x="2161288" y="1875226"/>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7" name="TextBox 6"/>
          <p:cNvSpPr txBox="1"/>
          <p:nvPr/>
        </p:nvSpPr>
        <p:spPr>
          <a:xfrm>
            <a:off x="328367" y="4644511"/>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8" name="TextBox 7"/>
          <p:cNvSpPr txBox="1"/>
          <p:nvPr/>
        </p:nvSpPr>
        <p:spPr>
          <a:xfrm>
            <a:off x="3634905" y="3217091"/>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10" name="TextBox 9"/>
          <p:cNvSpPr txBox="1"/>
          <p:nvPr/>
        </p:nvSpPr>
        <p:spPr>
          <a:xfrm>
            <a:off x="6321897" y="1868791"/>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37" name="TextBox 36"/>
          <p:cNvSpPr txBox="1"/>
          <p:nvPr/>
        </p:nvSpPr>
        <p:spPr>
          <a:xfrm>
            <a:off x="4794681" y="3221337"/>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38" name="TextBox 37"/>
          <p:cNvSpPr txBox="1"/>
          <p:nvPr/>
        </p:nvSpPr>
        <p:spPr>
          <a:xfrm>
            <a:off x="2749139" y="4644511"/>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39" name="TextBox 38"/>
          <p:cNvSpPr txBox="1"/>
          <p:nvPr/>
        </p:nvSpPr>
        <p:spPr>
          <a:xfrm>
            <a:off x="8254421" y="4633167"/>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40" name="TextBox 39"/>
          <p:cNvSpPr txBox="1"/>
          <p:nvPr/>
        </p:nvSpPr>
        <p:spPr>
          <a:xfrm>
            <a:off x="5721959" y="4634925"/>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41" name="Rectangle 40"/>
          <p:cNvSpPr/>
          <p:nvPr/>
        </p:nvSpPr>
        <p:spPr>
          <a:xfrm>
            <a:off x="1" y="6308874"/>
            <a:ext cx="5102837" cy="553998"/>
          </a:xfrm>
          <a:prstGeom prst="rect">
            <a:avLst/>
          </a:prstGeom>
        </p:spPr>
        <p:txBody>
          <a:bodyPr wrap="square" lIns="91430" tIns="45715" rIns="91430" bIns="45715">
            <a:spAutoFit/>
          </a:bodyPr>
          <a:lstStyle/>
          <a:p>
            <a:r>
              <a:rPr lang="en-US" sz="1000" dirty="0"/>
              <a:t>von der </a:t>
            </a:r>
            <a:r>
              <a:rPr lang="en-US" sz="1000" dirty="0" err="1"/>
              <a:t>Ohe</a:t>
            </a:r>
            <a:r>
              <a:rPr lang="en-US" sz="1000" dirty="0"/>
              <a:t> et al., </a:t>
            </a:r>
            <a:r>
              <a:rPr lang="en-US" sz="1000" b="1" dirty="0"/>
              <a:t> A new risk assessment approach for the prioritization of 500 classical and emerging organic </a:t>
            </a:r>
            <a:r>
              <a:rPr lang="en-US" sz="1000" b="1" dirty="0" err="1"/>
              <a:t>microcontaminants</a:t>
            </a:r>
            <a:r>
              <a:rPr lang="en-US" sz="1000" b="1" dirty="0"/>
              <a:t> as potential river basin specific pollutants under the European Water Framework Directive</a:t>
            </a:r>
            <a:r>
              <a:rPr lang="en-US" sz="1000" dirty="0"/>
              <a:t>. </a:t>
            </a:r>
            <a:r>
              <a:rPr lang="en-US" sz="1000" i="1" dirty="0" err="1"/>
              <a:t>Sci</a:t>
            </a:r>
            <a:r>
              <a:rPr lang="en-US" sz="1000" i="1" dirty="0"/>
              <a:t> of the Total </a:t>
            </a:r>
            <a:r>
              <a:rPr lang="en-US" sz="1000" i="1" dirty="0" err="1"/>
              <a:t>Envr</a:t>
            </a:r>
            <a:r>
              <a:rPr lang="en-US" sz="1000" i="1" dirty="0"/>
              <a:t> </a:t>
            </a:r>
            <a:r>
              <a:rPr lang="en-US" sz="1000" dirty="0"/>
              <a:t>2011, </a:t>
            </a:r>
            <a:r>
              <a:rPr lang="en-US" sz="1000" i="1" dirty="0"/>
              <a:t>409</a:t>
            </a:r>
            <a:r>
              <a:rPr lang="en-US" sz="1000" dirty="0"/>
              <a:t>, 2064-2077.</a:t>
            </a:r>
          </a:p>
        </p:txBody>
      </p:sp>
      <p:sp>
        <p:nvSpPr>
          <p:cNvPr id="42" name="TextBox 41"/>
          <p:cNvSpPr txBox="1"/>
          <p:nvPr/>
        </p:nvSpPr>
        <p:spPr>
          <a:xfrm>
            <a:off x="11341" y="24672"/>
            <a:ext cx="3753420" cy="830997"/>
          </a:xfrm>
          <a:prstGeom prst="rect">
            <a:avLst/>
          </a:prstGeom>
          <a:noFill/>
        </p:spPr>
        <p:txBody>
          <a:bodyPr wrap="square" lIns="91430" tIns="45715" rIns="91430" bIns="45715" rtlCol="0">
            <a:spAutoFit/>
          </a:bodyPr>
          <a:lstStyle/>
          <a:p>
            <a:r>
              <a:rPr lang="en-US" sz="2400" dirty="0"/>
              <a:t>Step 1:</a:t>
            </a:r>
          </a:p>
          <a:p>
            <a:r>
              <a:rPr lang="en-US" sz="2400" dirty="0"/>
              <a:t>CATEGORIZE COMPOUNDS</a:t>
            </a:r>
          </a:p>
        </p:txBody>
      </p:sp>
    </p:spTree>
    <p:extLst>
      <p:ext uri="{BB962C8B-B14F-4D97-AF65-F5344CB8AC3E}">
        <p14:creationId xmlns:p14="http://schemas.microsoft.com/office/powerpoint/2010/main" val="11064183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 y="6308874"/>
            <a:ext cx="5102837" cy="553998"/>
          </a:xfrm>
          <a:prstGeom prst="rect">
            <a:avLst/>
          </a:prstGeom>
        </p:spPr>
        <p:txBody>
          <a:bodyPr wrap="square" lIns="91430" tIns="45715" rIns="91430" bIns="45715">
            <a:spAutoFit/>
          </a:bodyPr>
          <a:lstStyle/>
          <a:p>
            <a:r>
              <a:rPr lang="en-US" sz="1000" dirty="0"/>
              <a:t>von der </a:t>
            </a:r>
            <a:r>
              <a:rPr lang="en-US" sz="1000" dirty="0" err="1"/>
              <a:t>Ohe</a:t>
            </a:r>
            <a:r>
              <a:rPr lang="en-US" sz="1000" dirty="0"/>
              <a:t> et al., </a:t>
            </a:r>
            <a:r>
              <a:rPr lang="en-US" sz="1000" b="1" dirty="0"/>
              <a:t> A new risk assessment approach for the prioritization of 500 classical and emerging organic </a:t>
            </a:r>
            <a:r>
              <a:rPr lang="en-US" sz="1000" b="1" dirty="0" err="1"/>
              <a:t>microcontaminants</a:t>
            </a:r>
            <a:r>
              <a:rPr lang="en-US" sz="1000" b="1" dirty="0"/>
              <a:t> as potential river basin specific pollutants under the European Water Framework Directive</a:t>
            </a:r>
            <a:r>
              <a:rPr lang="en-US" sz="1000" dirty="0"/>
              <a:t>. </a:t>
            </a:r>
            <a:r>
              <a:rPr lang="en-US" sz="1000" i="1" dirty="0" err="1"/>
              <a:t>Sci</a:t>
            </a:r>
            <a:r>
              <a:rPr lang="en-US" sz="1000" i="1" dirty="0"/>
              <a:t> of the Total </a:t>
            </a:r>
            <a:r>
              <a:rPr lang="en-US" sz="1000" i="1" dirty="0" err="1"/>
              <a:t>Envr</a:t>
            </a:r>
            <a:r>
              <a:rPr lang="en-US" sz="1000" i="1" dirty="0"/>
              <a:t> </a:t>
            </a:r>
            <a:r>
              <a:rPr lang="en-US" sz="1000" dirty="0"/>
              <a:t>2011, </a:t>
            </a:r>
            <a:r>
              <a:rPr lang="en-US" sz="1000" i="1" dirty="0"/>
              <a:t>409</a:t>
            </a:r>
            <a:r>
              <a:rPr lang="en-US" sz="1000" dirty="0"/>
              <a:t>, 2064-2077.</a:t>
            </a:r>
          </a:p>
        </p:txBody>
      </p:sp>
      <p:graphicFrame>
        <p:nvGraphicFramePr>
          <p:cNvPr id="2" name="Diagram 1"/>
          <p:cNvGraphicFramePr/>
          <p:nvPr>
            <p:extLst>
              <p:ext uri="{D42A27DB-BD31-4B8C-83A1-F6EECF244321}">
                <p14:modId xmlns:p14="http://schemas.microsoft.com/office/powerpoint/2010/main" val="4249573311"/>
              </p:ext>
            </p:extLst>
          </p:nvPr>
        </p:nvGraphicFramePr>
        <p:xfrm>
          <a:off x="149413" y="149412"/>
          <a:ext cx="8994587" cy="66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330192" y="3221337"/>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5" name="TextBox 4"/>
          <p:cNvSpPr txBox="1"/>
          <p:nvPr/>
        </p:nvSpPr>
        <p:spPr>
          <a:xfrm flipH="1">
            <a:off x="1181302" y="3221721"/>
            <a:ext cx="628659"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6" name="TextBox 5"/>
          <p:cNvSpPr txBox="1"/>
          <p:nvPr/>
        </p:nvSpPr>
        <p:spPr>
          <a:xfrm>
            <a:off x="2161288" y="1875226"/>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7" name="TextBox 6"/>
          <p:cNvSpPr txBox="1"/>
          <p:nvPr/>
        </p:nvSpPr>
        <p:spPr>
          <a:xfrm>
            <a:off x="328367" y="4644511"/>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8" name="TextBox 7"/>
          <p:cNvSpPr txBox="1"/>
          <p:nvPr/>
        </p:nvSpPr>
        <p:spPr>
          <a:xfrm>
            <a:off x="3634905" y="3217091"/>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10" name="TextBox 9"/>
          <p:cNvSpPr txBox="1"/>
          <p:nvPr/>
        </p:nvSpPr>
        <p:spPr>
          <a:xfrm>
            <a:off x="6321897" y="1868791"/>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37" name="TextBox 36"/>
          <p:cNvSpPr txBox="1"/>
          <p:nvPr/>
        </p:nvSpPr>
        <p:spPr>
          <a:xfrm>
            <a:off x="4794681" y="3221337"/>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38" name="TextBox 37"/>
          <p:cNvSpPr txBox="1"/>
          <p:nvPr/>
        </p:nvSpPr>
        <p:spPr>
          <a:xfrm>
            <a:off x="2749139" y="4644511"/>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39" name="TextBox 38"/>
          <p:cNvSpPr txBox="1"/>
          <p:nvPr/>
        </p:nvSpPr>
        <p:spPr>
          <a:xfrm>
            <a:off x="5759128" y="4634925"/>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40" name="TextBox 39"/>
          <p:cNvSpPr txBox="1"/>
          <p:nvPr/>
        </p:nvSpPr>
        <p:spPr>
          <a:xfrm>
            <a:off x="8216682" y="4634925"/>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4" name="Rectangle 3"/>
          <p:cNvSpPr/>
          <p:nvPr/>
        </p:nvSpPr>
        <p:spPr>
          <a:xfrm>
            <a:off x="0" y="1995880"/>
            <a:ext cx="9144000" cy="4862121"/>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9" name="Rounded Rectangle 8"/>
          <p:cNvSpPr/>
          <p:nvPr/>
        </p:nvSpPr>
        <p:spPr>
          <a:xfrm>
            <a:off x="5957182" y="509504"/>
            <a:ext cx="2791380" cy="1735054"/>
          </a:xfrm>
          <a:prstGeom prst="round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US" sz="2000" dirty="0">
                <a:solidFill>
                  <a:srgbClr val="000000"/>
                </a:solidFill>
              </a:rPr>
              <a:t>Are the &gt;20 sites with reportable concentrations?</a:t>
            </a:r>
            <a:br>
              <a:rPr lang="en-US" sz="2000" dirty="0">
                <a:solidFill>
                  <a:srgbClr val="000000"/>
                </a:solidFill>
              </a:rPr>
            </a:br>
            <a:r>
              <a:rPr lang="en-US" sz="2000" dirty="0">
                <a:solidFill>
                  <a:srgbClr val="000000"/>
                </a:solidFill>
              </a:rPr>
              <a:t/>
            </a:r>
            <a:br>
              <a:rPr lang="en-US" sz="2000" dirty="0">
                <a:solidFill>
                  <a:srgbClr val="000000"/>
                </a:solidFill>
              </a:rPr>
            </a:br>
            <a:r>
              <a:rPr lang="en-US" sz="2000" dirty="0">
                <a:solidFill>
                  <a:srgbClr val="000000"/>
                </a:solidFill>
              </a:rPr>
              <a:t>MEC &gt; LOQ?</a:t>
            </a:r>
          </a:p>
        </p:txBody>
      </p:sp>
      <p:cxnSp>
        <p:nvCxnSpPr>
          <p:cNvPr id="12" name="Straight Arrow Connector 11"/>
          <p:cNvCxnSpPr/>
          <p:nvPr/>
        </p:nvCxnSpPr>
        <p:spPr>
          <a:xfrm>
            <a:off x="5471172" y="1377031"/>
            <a:ext cx="4973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1340" y="24672"/>
            <a:ext cx="4649252" cy="830997"/>
          </a:xfrm>
          <a:prstGeom prst="rect">
            <a:avLst/>
          </a:prstGeom>
          <a:noFill/>
        </p:spPr>
        <p:txBody>
          <a:bodyPr wrap="square" lIns="91430" tIns="45715" rIns="91430" bIns="45715" rtlCol="0">
            <a:spAutoFit/>
          </a:bodyPr>
          <a:lstStyle/>
          <a:p>
            <a:r>
              <a:rPr lang="en-US" sz="2400" dirty="0"/>
              <a:t>STEP 1: CATEGORIZE COMPOUNDS</a:t>
            </a:r>
            <a:br>
              <a:rPr lang="en-US" sz="2400" dirty="0"/>
            </a:br>
            <a:r>
              <a:rPr lang="en-US" sz="2400" dirty="0"/>
              <a:t>Criteria Details</a:t>
            </a:r>
          </a:p>
        </p:txBody>
      </p:sp>
    </p:spTree>
    <p:extLst>
      <p:ext uri="{BB962C8B-B14F-4D97-AF65-F5344CB8AC3E}">
        <p14:creationId xmlns:p14="http://schemas.microsoft.com/office/powerpoint/2010/main" val="14410758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 y="6308874"/>
            <a:ext cx="5102837" cy="553998"/>
          </a:xfrm>
          <a:prstGeom prst="rect">
            <a:avLst/>
          </a:prstGeom>
        </p:spPr>
        <p:txBody>
          <a:bodyPr wrap="square" lIns="91430" tIns="45715" rIns="91430" bIns="45715">
            <a:spAutoFit/>
          </a:bodyPr>
          <a:lstStyle/>
          <a:p>
            <a:r>
              <a:rPr lang="en-US" sz="1000" dirty="0"/>
              <a:t>von der </a:t>
            </a:r>
            <a:r>
              <a:rPr lang="en-US" sz="1000" dirty="0" err="1"/>
              <a:t>Ohe</a:t>
            </a:r>
            <a:r>
              <a:rPr lang="en-US" sz="1000" dirty="0"/>
              <a:t> et al., </a:t>
            </a:r>
            <a:r>
              <a:rPr lang="en-US" sz="1000" b="1" dirty="0"/>
              <a:t> A new risk assessment approach for the prioritization of 500 classical and emerging organic </a:t>
            </a:r>
            <a:r>
              <a:rPr lang="en-US" sz="1000" b="1" dirty="0" err="1"/>
              <a:t>microcontaminants</a:t>
            </a:r>
            <a:r>
              <a:rPr lang="en-US" sz="1000" b="1" dirty="0"/>
              <a:t> as potential river basin specific pollutants under the European Water Framework Directive</a:t>
            </a:r>
            <a:r>
              <a:rPr lang="en-US" sz="1000" dirty="0"/>
              <a:t>. </a:t>
            </a:r>
            <a:r>
              <a:rPr lang="en-US" sz="1000" i="1" dirty="0" err="1"/>
              <a:t>Sci</a:t>
            </a:r>
            <a:r>
              <a:rPr lang="en-US" sz="1000" i="1" dirty="0"/>
              <a:t> of the Total </a:t>
            </a:r>
            <a:r>
              <a:rPr lang="en-US" sz="1000" i="1" dirty="0" err="1"/>
              <a:t>Envr</a:t>
            </a:r>
            <a:r>
              <a:rPr lang="en-US" sz="1000" i="1" dirty="0"/>
              <a:t> </a:t>
            </a:r>
            <a:r>
              <a:rPr lang="en-US" sz="1000" dirty="0"/>
              <a:t>2011, </a:t>
            </a:r>
            <a:r>
              <a:rPr lang="en-US" sz="1000" i="1" dirty="0"/>
              <a:t>409</a:t>
            </a:r>
            <a:r>
              <a:rPr lang="en-US" sz="1000" dirty="0"/>
              <a:t>, 2064-2077.</a:t>
            </a:r>
          </a:p>
        </p:txBody>
      </p:sp>
      <p:graphicFrame>
        <p:nvGraphicFramePr>
          <p:cNvPr id="2" name="Diagram 1"/>
          <p:cNvGraphicFramePr/>
          <p:nvPr>
            <p:extLst>
              <p:ext uri="{D42A27DB-BD31-4B8C-83A1-F6EECF244321}">
                <p14:modId xmlns:p14="http://schemas.microsoft.com/office/powerpoint/2010/main" val="1326544055"/>
              </p:ext>
            </p:extLst>
          </p:nvPr>
        </p:nvGraphicFramePr>
        <p:xfrm>
          <a:off x="149413" y="149412"/>
          <a:ext cx="8994587" cy="66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330192" y="3221337"/>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5" name="TextBox 4"/>
          <p:cNvSpPr txBox="1"/>
          <p:nvPr/>
        </p:nvSpPr>
        <p:spPr>
          <a:xfrm flipH="1">
            <a:off x="1181302" y="3221721"/>
            <a:ext cx="628659"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6" name="TextBox 5"/>
          <p:cNvSpPr txBox="1"/>
          <p:nvPr/>
        </p:nvSpPr>
        <p:spPr>
          <a:xfrm>
            <a:off x="2161288" y="1875226"/>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7" name="TextBox 6"/>
          <p:cNvSpPr txBox="1"/>
          <p:nvPr/>
        </p:nvSpPr>
        <p:spPr>
          <a:xfrm>
            <a:off x="328367" y="4644511"/>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8" name="TextBox 7"/>
          <p:cNvSpPr txBox="1"/>
          <p:nvPr/>
        </p:nvSpPr>
        <p:spPr>
          <a:xfrm>
            <a:off x="3634905" y="3217091"/>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10" name="TextBox 9"/>
          <p:cNvSpPr txBox="1"/>
          <p:nvPr/>
        </p:nvSpPr>
        <p:spPr>
          <a:xfrm>
            <a:off x="6321897" y="1868791"/>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37" name="TextBox 36"/>
          <p:cNvSpPr txBox="1"/>
          <p:nvPr/>
        </p:nvSpPr>
        <p:spPr>
          <a:xfrm>
            <a:off x="4794681" y="3221337"/>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38" name="TextBox 37"/>
          <p:cNvSpPr txBox="1"/>
          <p:nvPr/>
        </p:nvSpPr>
        <p:spPr>
          <a:xfrm>
            <a:off x="2749139" y="4644511"/>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39" name="TextBox 38"/>
          <p:cNvSpPr txBox="1"/>
          <p:nvPr/>
        </p:nvSpPr>
        <p:spPr>
          <a:xfrm>
            <a:off x="5759128" y="4634925"/>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40" name="TextBox 39"/>
          <p:cNvSpPr txBox="1"/>
          <p:nvPr/>
        </p:nvSpPr>
        <p:spPr>
          <a:xfrm>
            <a:off x="8216682" y="4634925"/>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4" name="Rectangle 3"/>
          <p:cNvSpPr/>
          <p:nvPr/>
        </p:nvSpPr>
        <p:spPr>
          <a:xfrm>
            <a:off x="0" y="3345368"/>
            <a:ext cx="9144000" cy="3478613"/>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cxnSp>
        <p:nvCxnSpPr>
          <p:cNvPr id="12" name="Straight Arrow Connector 11"/>
          <p:cNvCxnSpPr/>
          <p:nvPr/>
        </p:nvCxnSpPr>
        <p:spPr>
          <a:xfrm>
            <a:off x="5471172" y="1377031"/>
            <a:ext cx="4973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3709725" y="481272"/>
            <a:ext cx="4666840" cy="3109782"/>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9" name="Rounded Rectangle 8"/>
          <p:cNvSpPr/>
          <p:nvPr/>
        </p:nvSpPr>
        <p:spPr>
          <a:xfrm>
            <a:off x="4486445" y="1383501"/>
            <a:ext cx="3610056" cy="2891758"/>
          </a:xfrm>
          <a:prstGeom prst="round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US" sz="2000" dirty="0">
                <a:solidFill>
                  <a:srgbClr val="000000"/>
                </a:solidFill>
              </a:rPr>
              <a:t>Is the PNEC based on experimental data from three trophic levels (</a:t>
            </a:r>
            <a:r>
              <a:rPr lang="en-US" sz="2000" i="1" dirty="0">
                <a:solidFill>
                  <a:srgbClr val="000000"/>
                </a:solidFill>
              </a:rPr>
              <a:t>D. magna,</a:t>
            </a:r>
          </a:p>
          <a:p>
            <a:pPr algn="ctr"/>
            <a:r>
              <a:rPr lang="en-US" sz="2000" i="1" dirty="0">
                <a:solidFill>
                  <a:srgbClr val="000000"/>
                </a:solidFill>
              </a:rPr>
              <a:t>S. </a:t>
            </a:r>
            <a:r>
              <a:rPr lang="en-US" sz="2000" i="1" dirty="0" err="1">
                <a:solidFill>
                  <a:srgbClr val="000000"/>
                </a:solidFill>
              </a:rPr>
              <a:t>capricornutum</a:t>
            </a:r>
            <a:r>
              <a:rPr lang="en-US" sz="2000" i="1" dirty="0">
                <a:solidFill>
                  <a:srgbClr val="000000"/>
                </a:solidFill>
              </a:rPr>
              <a:t>, and P. </a:t>
            </a:r>
            <a:r>
              <a:rPr lang="en-US" sz="2000" i="1" dirty="0" err="1">
                <a:solidFill>
                  <a:srgbClr val="000000"/>
                </a:solidFill>
              </a:rPr>
              <a:t>promelas</a:t>
            </a:r>
            <a:r>
              <a:rPr lang="en-US" sz="2000" i="1" dirty="0">
                <a:solidFill>
                  <a:srgbClr val="000000"/>
                </a:solidFill>
              </a:rPr>
              <a:t>)</a:t>
            </a:r>
            <a:r>
              <a:rPr lang="en-US" sz="2000" dirty="0">
                <a:solidFill>
                  <a:srgbClr val="000000"/>
                </a:solidFill>
              </a:rPr>
              <a:t>? or is it predicted based on chemical properties?</a:t>
            </a:r>
          </a:p>
        </p:txBody>
      </p:sp>
      <p:cxnSp>
        <p:nvCxnSpPr>
          <p:cNvPr id="13" name="Straight Arrow Connector 12"/>
          <p:cNvCxnSpPr>
            <a:endCxn id="9" idx="1"/>
          </p:cNvCxnSpPr>
          <p:nvPr/>
        </p:nvCxnSpPr>
        <p:spPr>
          <a:xfrm>
            <a:off x="3646245" y="2829380"/>
            <a:ext cx="8402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1340" y="24672"/>
            <a:ext cx="4649252" cy="830997"/>
          </a:xfrm>
          <a:prstGeom prst="rect">
            <a:avLst/>
          </a:prstGeom>
          <a:noFill/>
        </p:spPr>
        <p:txBody>
          <a:bodyPr wrap="square" lIns="91430" tIns="45715" rIns="91430" bIns="45715" rtlCol="0">
            <a:spAutoFit/>
          </a:bodyPr>
          <a:lstStyle/>
          <a:p>
            <a:r>
              <a:rPr lang="en-US" sz="2400" dirty="0"/>
              <a:t>STEP 1: CATEGORIZE COMPOUNDS</a:t>
            </a:r>
            <a:br>
              <a:rPr lang="en-US" sz="2400" dirty="0"/>
            </a:br>
            <a:r>
              <a:rPr lang="en-US" sz="2400" dirty="0"/>
              <a:t>Criteria Details</a:t>
            </a:r>
          </a:p>
        </p:txBody>
      </p:sp>
    </p:spTree>
    <p:extLst>
      <p:ext uri="{BB962C8B-B14F-4D97-AF65-F5344CB8AC3E}">
        <p14:creationId xmlns:p14="http://schemas.microsoft.com/office/powerpoint/2010/main" val="34588524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4806"/>
            <a:ext cx="8229600" cy="4525963"/>
          </a:xfrm>
        </p:spPr>
        <p:txBody>
          <a:bodyPr>
            <a:normAutofit/>
          </a:bodyPr>
          <a:lstStyle/>
          <a:p>
            <a:pPr marL="0" indent="0">
              <a:buNone/>
            </a:pPr>
            <a:r>
              <a:rPr lang="en-US" sz="2800" dirty="0"/>
              <a:t>Puget Sound Ecosystem Monitoring Program</a:t>
            </a:r>
          </a:p>
          <a:p>
            <a:r>
              <a:rPr lang="en-US" sz="2000" dirty="0"/>
              <a:t>Coordinate monitoring efforts to provide credible, high quality and accessible monitoring findings</a:t>
            </a:r>
          </a:p>
          <a:p>
            <a:pPr marL="0" indent="0">
              <a:buNone/>
            </a:pPr>
            <a:endParaRPr lang="en-US" sz="1600" dirty="0"/>
          </a:p>
          <a:p>
            <a:pPr marL="0" indent="0">
              <a:buNone/>
            </a:pPr>
            <a:r>
              <a:rPr lang="en-US" sz="2800" dirty="0"/>
              <a:t>Toxics Work Group – </a:t>
            </a:r>
            <a:br>
              <a:rPr lang="en-US" sz="2800" dirty="0"/>
            </a:br>
            <a:r>
              <a:rPr lang="en-US" sz="2800" dirty="0"/>
              <a:t>Contaminants of Emerging Concern subgroup</a:t>
            </a:r>
          </a:p>
          <a:p>
            <a:r>
              <a:rPr lang="en-US" sz="2000" dirty="0"/>
              <a:t>Develop a process to identify a priority set of CECs for monitoring programs</a:t>
            </a:r>
          </a:p>
          <a:p>
            <a:pPr lvl="1"/>
            <a:r>
              <a:rPr lang="en-US" sz="1800" dirty="0"/>
              <a:t>integration of CEC science and technology advancements into key monitoring decisions; </a:t>
            </a:r>
          </a:p>
          <a:p>
            <a:pPr lvl="1"/>
            <a:r>
              <a:rPr lang="en-US" sz="1800" dirty="0"/>
              <a:t>maintaining programmatic transparency; and </a:t>
            </a:r>
          </a:p>
          <a:p>
            <a:pPr lvl="1"/>
            <a:r>
              <a:rPr lang="en-US" sz="1800" dirty="0"/>
              <a:t>engaging stake-holders and end users.</a:t>
            </a:r>
          </a:p>
          <a:p>
            <a:pPr marL="0" indent="0">
              <a:buNone/>
            </a:pPr>
            <a:endParaRPr lang="en-US" sz="1600" dirty="0"/>
          </a:p>
          <a:p>
            <a:endParaRPr lang="en-US" sz="1600" dirty="0"/>
          </a:p>
        </p:txBody>
      </p:sp>
      <p:sp>
        <p:nvSpPr>
          <p:cNvPr id="4" name="Title 1"/>
          <p:cNvSpPr txBox="1">
            <a:spLocks/>
          </p:cNvSpPr>
          <p:nvPr/>
        </p:nvSpPr>
        <p:spPr>
          <a:xfrm>
            <a:off x="457200" y="50800"/>
            <a:ext cx="8229600" cy="935038"/>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B7023"/>
                </a:solidFill>
                <a:latin typeface="Arial" charset="0"/>
                <a:ea typeface="ＭＳ Ｐゴシック" charset="0"/>
                <a:cs typeface="ＭＳ Ｐゴシック" charset="0"/>
              </a:rPr>
              <a:t>CEC Prioritization Process</a:t>
            </a:r>
            <a:endParaRPr lang="en-US" dirty="0"/>
          </a:p>
        </p:txBody>
      </p:sp>
    </p:spTree>
    <p:extLst>
      <p:ext uri="{BB962C8B-B14F-4D97-AF65-F5344CB8AC3E}">
        <p14:creationId xmlns:p14="http://schemas.microsoft.com/office/powerpoint/2010/main" val="4125436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91628354"/>
              </p:ext>
            </p:extLst>
          </p:nvPr>
        </p:nvGraphicFramePr>
        <p:xfrm>
          <a:off x="149413" y="149412"/>
          <a:ext cx="8994587" cy="66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330192" y="3221337"/>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5" name="TextBox 4"/>
          <p:cNvSpPr txBox="1"/>
          <p:nvPr/>
        </p:nvSpPr>
        <p:spPr>
          <a:xfrm flipH="1">
            <a:off x="1181302" y="3221721"/>
            <a:ext cx="628659"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6" name="TextBox 5"/>
          <p:cNvSpPr txBox="1"/>
          <p:nvPr/>
        </p:nvSpPr>
        <p:spPr>
          <a:xfrm>
            <a:off x="2161288" y="1875226"/>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7" name="TextBox 6"/>
          <p:cNvSpPr txBox="1"/>
          <p:nvPr/>
        </p:nvSpPr>
        <p:spPr>
          <a:xfrm>
            <a:off x="328367" y="4644511"/>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8" name="TextBox 7"/>
          <p:cNvSpPr txBox="1"/>
          <p:nvPr/>
        </p:nvSpPr>
        <p:spPr>
          <a:xfrm>
            <a:off x="3634905" y="3217091"/>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10" name="TextBox 9"/>
          <p:cNvSpPr txBox="1"/>
          <p:nvPr/>
        </p:nvSpPr>
        <p:spPr>
          <a:xfrm>
            <a:off x="6321897" y="1868791"/>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37" name="TextBox 36"/>
          <p:cNvSpPr txBox="1"/>
          <p:nvPr/>
        </p:nvSpPr>
        <p:spPr>
          <a:xfrm>
            <a:off x="4794681" y="3221337"/>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38" name="TextBox 37"/>
          <p:cNvSpPr txBox="1"/>
          <p:nvPr/>
        </p:nvSpPr>
        <p:spPr>
          <a:xfrm>
            <a:off x="2749139" y="4644511"/>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39" name="TextBox 38"/>
          <p:cNvSpPr txBox="1"/>
          <p:nvPr/>
        </p:nvSpPr>
        <p:spPr>
          <a:xfrm>
            <a:off x="5759128" y="4634925"/>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40" name="TextBox 39"/>
          <p:cNvSpPr txBox="1"/>
          <p:nvPr/>
        </p:nvSpPr>
        <p:spPr>
          <a:xfrm>
            <a:off x="8216682" y="4634925"/>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4" name="Rectangle 3"/>
          <p:cNvSpPr/>
          <p:nvPr/>
        </p:nvSpPr>
        <p:spPr>
          <a:xfrm>
            <a:off x="0" y="4774235"/>
            <a:ext cx="9144000" cy="2038406"/>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cxnSp>
        <p:nvCxnSpPr>
          <p:cNvPr id="12" name="Straight Arrow Connector 11"/>
          <p:cNvCxnSpPr/>
          <p:nvPr/>
        </p:nvCxnSpPr>
        <p:spPr>
          <a:xfrm>
            <a:off x="5471172" y="1377031"/>
            <a:ext cx="4973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2803759" y="560651"/>
            <a:ext cx="5572806" cy="4163239"/>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9" name="Rounded Rectangle 8"/>
          <p:cNvSpPr/>
          <p:nvPr/>
        </p:nvSpPr>
        <p:spPr>
          <a:xfrm>
            <a:off x="3666144" y="1241749"/>
            <a:ext cx="3610056" cy="2891758"/>
          </a:xfrm>
          <a:prstGeom prst="round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US" sz="2000" dirty="0">
                <a:solidFill>
                  <a:srgbClr val="000000"/>
                </a:solidFill>
              </a:rPr>
              <a:t>IS MEC</a:t>
            </a:r>
            <a:r>
              <a:rPr lang="en-US" sz="2000" baseline="-25000" dirty="0">
                <a:solidFill>
                  <a:srgbClr val="000000"/>
                </a:solidFill>
              </a:rPr>
              <a:t>95</a:t>
            </a:r>
            <a:r>
              <a:rPr lang="en-US" sz="2000" dirty="0">
                <a:solidFill>
                  <a:srgbClr val="000000"/>
                </a:solidFill>
              </a:rPr>
              <a:t> &gt; </a:t>
            </a:r>
            <a:r>
              <a:rPr lang="en-US" sz="2000" dirty="0" err="1">
                <a:solidFill>
                  <a:srgbClr val="000000"/>
                </a:solidFill>
              </a:rPr>
              <a:t>PNEC</a:t>
            </a:r>
            <a:r>
              <a:rPr lang="en-US" sz="2000" baseline="-25000" dirty="0" err="1">
                <a:solidFill>
                  <a:srgbClr val="000000"/>
                </a:solidFill>
              </a:rPr>
              <a:t>lowest</a:t>
            </a:r>
            <a:r>
              <a:rPr lang="en-US" sz="2000" dirty="0">
                <a:solidFill>
                  <a:srgbClr val="000000"/>
                </a:solidFill>
              </a:rPr>
              <a:t>?</a:t>
            </a:r>
            <a:endParaRPr lang="en-US" sz="2000" baseline="-25000" dirty="0">
              <a:solidFill>
                <a:srgbClr val="000000"/>
              </a:solidFill>
            </a:endParaRPr>
          </a:p>
          <a:p>
            <a:pPr algn="ctr"/>
            <a:endParaRPr lang="en-US" sz="2000" baseline="-25000" dirty="0">
              <a:solidFill>
                <a:srgbClr val="000000"/>
              </a:solidFill>
            </a:endParaRPr>
          </a:p>
          <a:p>
            <a:pPr algn="ctr"/>
            <a:r>
              <a:rPr lang="en-US" sz="2000" dirty="0">
                <a:solidFill>
                  <a:srgbClr val="000000"/>
                </a:solidFill>
              </a:rPr>
              <a:t> MEC</a:t>
            </a:r>
            <a:r>
              <a:rPr lang="en-US" sz="2000" baseline="-25000" dirty="0">
                <a:solidFill>
                  <a:srgbClr val="000000"/>
                </a:solidFill>
              </a:rPr>
              <a:t>95</a:t>
            </a:r>
            <a:r>
              <a:rPr lang="en-US" sz="2000" dirty="0">
                <a:solidFill>
                  <a:srgbClr val="000000"/>
                </a:solidFill>
              </a:rPr>
              <a:t>= 95</a:t>
            </a:r>
            <a:r>
              <a:rPr lang="en-US" sz="2000" baseline="30000" dirty="0">
                <a:solidFill>
                  <a:srgbClr val="000000"/>
                </a:solidFill>
              </a:rPr>
              <a:t>th</a:t>
            </a:r>
            <a:r>
              <a:rPr lang="en-US" sz="2000" dirty="0">
                <a:solidFill>
                  <a:srgbClr val="000000"/>
                </a:solidFill>
              </a:rPr>
              <a:t> percentile of all measured environmental concentrations</a:t>
            </a:r>
            <a:endParaRPr lang="en-US" sz="2000" baseline="-25000" dirty="0">
              <a:solidFill>
                <a:srgbClr val="000000"/>
              </a:solidFill>
            </a:endParaRPr>
          </a:p>
        </p:txBody>
      </p:sp>
      <p:cxnSp>
        <p:nvCxnSpPr>
          <p:cNvPr id="13" name="Straight Arrow Connector 12"/>
          <p:cNvCxnSpPr>
            <a:endCxn id="9" idx="1"/>
          </p:cNvCxnSpPr>
          <p:nvPr/>
        </p:nvCxnSpPr>
        <p:spPr>
          <a:xfrm flipV="1">
            <a:off x="2749140" y="2687629"/>
            <a:ext cx="917005" cy="15309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flipH="1">
            <a:off x="328367" y="667692"/>
            <a:ext cx="2627792" cy="2836437"/>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pic>
        <p:nvPicPr>
          <p:cNvPr id="14" name="Picture 13"/>
          <p:cNvPicPr>
            <a:picLocks noChangeAspect="1"/>
          </p:cNvPicPr>
          <p:nvPr/>
        </p:nvPicPr>
        <p:blipFill rotWithShape="1">
          <a:blip r:embed="rId7"/>
          <a:srcRect l="10762"/>
          <a:stretch/>
        </p:blipFill>
        <p:spPr>
          <a:xfrm>
            <a:off x="3618093" y="4316664"/>
            <a:ext cx="3638118" cy="2541336"/>
          </a:xfrm>
          <a:prstGeom prst="rect">
            <a:avLst/>
          </a:prstGeom>
          <a:ln>
            <a:solidFill>
              <a:srgbClr val="000000"/>
            </a:solidFill>
          </a:ln>
        </p:spPr>
      </p:pic>
      <p:sp>
        <p:nvSpPr>
          <p:cNvPr id="24" name="TextBox 23"/>
          <p:cNvSpPr txBox="1"/>
          <p:nvPr/>
        </p:nvSpPr>
        <p:spPr>
          <a:xfrm>
            <a:off x="11340" y="24672"/>
            <a:ext cx="4649252" cy="830997"/>
          </a:xfrm>
          <a:prstGeom prst="rect">
            <a:avLst/>
          </a:prstGeom>
          <a:noFill/>
        </p:spPr>
        <p:txBody>
          <a:bodyPr wrap="square" lIns="91430" tIns="45715" rIns="91430" bIns="45715" rtlCol="0">
            <a:spAutoFit/>
          </a:bodyPr>
          <a:lstStyle/>
          <a:p>
            <a:r>
              <a:rPr lang="en-US" sz="2400" dirty="0"/>
              <a:t>STEP 1: CATEGORIZE COMPOUNDS</a:t>
            </a:r>
            <a:br>
              <a:rPr lang="en-US" sz="2400" dirty="0"/>
            </a:br>
            <a:r>
              <a:rPr lang="en-US" sz="2400" dirty="0"/>
              <a:t>Criteria Details</a:t>
            </a:r>
          </a:p>
        </p:txBody>
      </p:sp>
    </p:spTree>
    <p:extLst>
      <p:ext uri="{BB962C8B-B14F-4D97-AF65-F5344CB8AC3E}">
        <p14:creationId xmlns:p14="http://schemas.microsoft.com/office/powerpoint/2010/main" val="36073805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57094156"/>
              </p:ext>
            </p:extLst>
          </p:nvPr>
        </p:nvGraphicFramePr>
        <p:xfrm>
          <a:off x="149413" y="149412"/>
          <a:ext cx="8994587" cy="660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330192" y="3221337"/>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5" name="TextBox 4"/>
          <p:cNvSpPr txBox="1"/>
          <p:nvPr/>
        </p:nvSpPr>
        <p:spPr>
          <a:xfrm flipH="1">
            <a:off x="1181302" y="3221721"/>
            <a:ext cx="628659"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6" name="TextBox 5"/>
          <p:cNvSpPr txBox="1"/>
          <p:nvPr/>
        </p:nvSpPr>
        <p:spPr>
          <a:xfrm>
            <a:off x="2161288" y="1875226"/>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7" name="TextBox 6"/>
          <p:cNvSpPr txBox="1"/>
          <p:nvPr/>
        </p:nvSpPr>
        <p:spPr>
          <a:xfrm>
            <a:off x="328367" y="4644511"/>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8" name="TextBox 7"/>
          <p:cNvSpPr txBox="1"/>
          <p:nvPr/>
        </p:nvSpPr>
        <p:spPr>
          <a:xfrm>
            <a:off x="3634905" y="3217091"/>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10" name="TextBox 9"/>
          <p:cNvSpPr txBox="1"/>
          <p:nvPr/>
        </p:nvSpPr>
        <p:spPr>
          <a:xfrm>
            <a:off x="6321897" y="1868791"/>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37" name="TextBox 36"/>
          <p:cNvSpPr txBox="1"/>
          <p:nvPr/>
        </p:nvSpPr>
        <p:spPr>
          <a:xfrm>
            <a:off x="4794681" y="3221337"/>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38" name="TextBox 37"/>
          <p:cNvSpPr txBox="1"/>
          <p:nvPr/>
        </p:nvSpPr>
        <p:spPr>
          <a:xfrm>
            <a:off x="2749139" y="4644511"/>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39" name="TextBox 38"/>
          <p:cNvSpPr txBox="1"/>
          <p:nvPr/>
        </p:nvSpPr>
        <p:spPr>
          <a:xfrm>
            <a:off x="8231170" y="4644511"/>
            <a:ext cx="642471" cy="369332"/>
          </a:xfrm>
          <a:prstGeom prst="rect">
            <a:avLst/>
          </a:prstGeom>
          <a:noFill/>
        </p:spPr>
        <p:txBody>
          <a:bodyPr wrap="square" lIns="91430" tIns="45715" rIns="91430" bIns="45715" rtlCol="0">
            <a:spAutoFit/>
          </a:bodyPr>
          <a:lstStyle/>
          <a:p>
            <a:pPr algn="ctr"/>
            <a:r>
              <a:rPr lang="en-US" dirty="0" smtClean="0"/>
              <a:t>NO</a:t>
            </a:r>
            <a:endParaRPr lang="en-US" dirty="0"/>
          </a:p>
        </p:txBody>
      </p:sp>
      <p:sp>
        <p:nvSpPr>
          <p:cNvPr id="40" name="TextBox 39"/>
          <p:cNvSpPr txBox="1"/>
          <p:nvPr/>
        </p:nvSpPr>
        <p:spPr>
          <a:xfrm>
            <a:off x="5668088" y="4654093"/>
            <a:ext cx="642471" cy="369332"/>
          </a:xfrm>
          <a:prstGeom prst="rect">
            <a:avLst/>
          </a:prstGeom>
          <a:noFill/>
        </p:spPr>
        <p:txBody>
          <a:bodyPr wrap="square" lIns="91430" tIns="45715" rIns="91430" bIns="45715" rtlCol="0">
            <a:spAutoFit/>
          </a:bodyPr>
          <a:lstStyle/>
          <a:p>
            <a:pPr algn="ctr"/>
            <a:r>
              <a:rPr lang="en-US" dirty="0" smtClean="0"/>
              <a:t>YES</a:t>
            </a:r>
            <a:endParaRPr lang="en-US" dirty="0"/>
          </a:p>
        </p:txBody>
      </p:sp>
      <p:sp>
        <p:nvSpPr>
          <p:cNvPr id="41" name="Rectangle 40"/>
          <p:cNvSpPr/>
          <p:nvPr/>
        </p:nvSpPr>
        <p:spPr>
          <a:xfrm>
            <a:off x="1" y="6308874"/>
            <a:ext cx="5102837" cy="553998"/>
          </a:xfrm>
          <a:prstGeom prst="rect">
            <a:avLst/>
          </a:prstGeom>
        </p:spPr>
        <p:txBody>
          <a:bodyPr wrap="square" lIns="91430" tIns="45715" rIns="91430" bIns="45715">
            <a:spAutoFit/>
          </a:bodyPr>
          <a:lstStyle/>
          <a:p>
            <a:r>
              <a:rPr lang="en-US" sz="1000" dirty="0"/>
              <a:t>von der </a:t>
            </a:r>
            <a:r>
              <a:rPr lang="en-US" sz="1000" dirty="0" err="1"/>
              <a:t>Ohe</a:t>
            </a:r>
            <a:r>
              <a:rPr lang="en-US" sz="1000" dirty="0"/>
              <a:t> et al., </a:t>
            </a:r>
            <a:r>
              <a:rPr lang="en-US" sz="1000" b="1" dirty="0"/>
              <a:t> A new risk assessment approach for the prioritization of 500 classical and emerging organic </a:t>
            </a:r>
            <a:r>
              <a:rPr lang="en-US" sz="1000" b="1" dirty="0" err="1"/>
              <a:t>microcontaminants</a:t>
            </a:r>
            <a:r>
              <a:rPr lang="en-US" sz="1000" b="1" dirty="0"/>
              <a:t> as potential river basin specific pollutants under the European Water Framework Directive</a:t>
            </a:r>
            <a:r>
              <a:rPr lang="en-US" sz="1000" dirty="0"/>
              <a:t>. </a:t>
            </a:r>
            <a:r>
              <a:rPr lang="en-US" sz="1000" i="1" dirty="0" err="1"/>
              <a:t>Sci</a:t>
            </a:r>
            <a:r>
              <a:rPr lang="en-US" sz="1000" i="1" dirty="0"/>
              <a:t> of the Total </a:t>
            </a:r>
            <a:r>
              <a:rPr lang="en-US" sz="1000" i="1" dirty="0" err="1"/>
              <a:t>Envr</a:t>
            </a:r>
            <a:r>
              <a:rPr lang="en-US" sz="1000" i="1" dirty="0"/>
              <a:t> </a:t>
            </a:r>
            <a:r>
              <a:rPr lang="en-US" sz="1000" dirty="0"/>
              <a:t>2011, </a:t>
            </a:r>
            <a:r>
              <a:rPr lang="en-US" sz="1000" i="1" dirty="0"/>
              <a:t>409</a:t>
            </a:r>
            <a:r>
              <a:rPr lang="en-US" sz="1000" dirty="0"/>
              <a:t>, 2064-2077.</a:t>
            </a:r>
          </a:p>
        </p:txBody>
      </p:sp>
      <p:sp>
        <p:nvSpPr>
          <p:cNvPr id="15" name="TextBox 14"/>
          <p:cNvSpPr txBox="1"/>
          <p:nvPr/>
        </p:nvSpPr>
        <p:spPr>
          <a:xfrm>
            <a:off x="11340" y="24672"/>
            <a:ext cx="4649252" cy="738664"/>
          </a:xfrm>
          <a:prstGeom prst="rect">
            <a:avLst/>
          </a:prstGeom>
          <a:noFill/>
        </p:spPr>
        <p:txBody>
          <a:bodyPr wrap="square" lIns="91430" tIns="45715" rIns="91430" bIns="45715" rtlCol="0">
            <a:spAutoFit/>
          </a:bodyPr>
          <a:lstStyle/>
          <a:p>
            <a:r>
              <a:rPr lang="en-US" sz="2400" dirty="0"/>
              <a:t>STEP 1: CATEGORIZE COMPOUNDS</a:t>
            </a:r>
            <a:br>
              <a:rPr lang="en-US" sz="2400" dirty="0"/>
            </a:br>
            <a:r>
              <a:rPr lang="en-US" dirty="0" smtClean="0"/>
              <a:t>Categories Determine Next Steps</a:t>
            </a:r>
            <a:endParaRPr lang="en-US" dirty="0"/>
          </a:p>
        </p:txBody>
      </p:sp>
    </p:spTree>
    <p:extLst>
      <p:ext uri="{BB962C8B-B14F-4D97-AF65-F5344CB8AC3E}">
        <p14:creationId xmlns:p14="http://schemas.microsoft.com/office/powerpoint/2010/main" val="13595679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 y="6308874"/>
            <a:ext cx="5102837" cy="553998"/>
          </a:xfrm>
          <a:prstGeom prst="rect">
            <a:avLst/>
          </a:prstGeom>
        </p:spPr>
        <p:txBody>
          <a:bodyPr wrap="square" lIns="91430" tIns="45715" rIns="91430" bIns="45715">
            <a:spAutoFit/>
          </a:bodyPr>
          <a:lstStyle/>
          <a:p>
            <a:r>
              <a:rPr lang="en-US" sz="1000" dirty="0"/>
              <a:t>von der </a:t>
            </a:r>
            <a:r>
              <a:rPr lang="en-US" sz="1000" dirty="0" err="1"/>
              <a:t>Ohe</a:t>
            </a:r>
            <a:r>
              <a:rPr lang="en-US" sz="1000" dirty="0"/>
              <a:t> et al., </a:t>
            </a:r>
            <a:r>
              <a:rPr lang="en-US" sz="1000" b="1" dirty="0"/>
              <a:t> A new risk assessment approach for the prioritization of 500 classical and emerging organic </a:t>
            </a:r>
            <a:r>
              <a:rPr lang="en-US" sz="1000" b="1" dirty="0" err="1"/>
              <a:t>microcontaminants</a:t>
            </a:r>
            <a:r>
              <a:rPr lang="en-US" sz="1000" b="1" dirty="0"/>
              <a:t> as potential river basin specific pollutants under the European Water Framework Directive</a:t>
            </a:r>
            <a:r>
              <a:rPr lang="en-US" sz="1000" dirty="0"/>
              <a:t>. </a:t>
            </a:r>
            <a:r>
              <a:rPr lang="en-US" sz="1000" i="1" dirty="0" err="1"/>
              <a:t>Sci</a:t>
            </a:r>
            <a:r>
              <a:rPr lang="en-US" sz="1000" i="1" dirty="0"/>
              <a:t> of the Total </a:t>
            </a:r>
            <a:r>
              <a:rPr lang="en-US" sz="1000" i="1" dirty="0" err="1"/>
              <a:t>Envr</a:t>
            </a:r>
            <a:r>
              <a:rPr lang="en-US" sz="1000" i="1" dirty="0"/>
              <a:t> </a:t>
            </a:r>
            <a:r>
              <a:rPr lang="en-US" sz="1000" dirty="0"/>
              <a:t>2011, </a:t>
            </a:r>
            <a:r>
              <a:rPr lang="en-US" sz="1000" i="1" dirty="0"/>
              <a:t>409</a:t>
            </a:r>
            <a:r>
              <a:rPr lang="en-US" sz="1000" dirty="0"/>
              <a:t>, 2064-2077.</a:t>
            </a:r>
          </a:p>
        </p:txBody>
      </p:sp>
      <p:sp>
        <p:nvSpPr>
          <p:cNvPr id="42" name="TextBox 41"/>
          <p:cNvSpPr txBox="1"/>
          <p:nvPr/>
        </p:nvSpPr>
        <p:spPr>
          <a:xfrm>
            <a:off x="11340" y="24673"/>
            <a:ext cx="6293499" cy="461665"/>
          </a:xfrm>
          <a:prstGeom prst="rect">
            <a:avLst/>
          </a:prstGeom>
          <a:noFill/>
        </p:spPr>
        <p:txBody>
          <a:bodyPr wrap="square" lIns="91430" tIns="45715" rIns="91430" bIns="45715" rtlCol="0">
            <a:spAutoFit/>
          </a:bodyPr>
          <a:lstStyle/>
          <a:p>
            <a:r>
              <a:rPr lang="en-US" sz="2400" dirty="0"/>
              <a:t>Step 2:  PRIORTIZATION WITHIN CATEGORIES</a:t>
            </a:r>
          </a:p>
        </p:txBody>
      </p:sp>
      <p:sp>
        <p:nvSpPr>
          <p:cNvPr id="4" name="Rectangle 3"/>
          <p:cNvSpPr/>
          <p:nvPr/>
        </p:nvSpPr>
        <p:spPr>
          <a:xfrm>
            <a:off x="636996" y="1271136"/>
            <a:ext cx="5840173" cy="3693319"/>
          </a:xfrm>
          <a:prstGeom prst="rect">
            <a:avLst/>
          </a:prstGeom>
        </p:spPr>
        <p:txBody>
          <a:bodyPr wrap="none" lIns="91430" tIns="45715" rIns="91430" bIns="45715">
            <a:spAutoFit/>
          </a:bodyPr>
          <a:lstStyle/>
          <a:p>
            <a:r>
              <a:rPr lang="en-US" dirty="0" smtClean="0"/>
              <a:t>For each compound calculate:</a:t>
            </a:r>
          </a:p>
          <a:p>
            <a:endParaRPr lang="en-US" dirty="0"/>
          </a:p>
          <a:p>
            <a:pPr marL="342865" indent="-342865">
              <a:buAutoNum type="arabicPeriod"/>
            </a:pPr>
            <a:r>
              <a:rPr lang="en-US" dirty="0" smtClean="0"/>
              <a:t>Frequency </a:t>
            </a:r>
            <a:r>
              <a:rPr lang="en-US" dirty="0"/>
              <a:t>of </a:t>
            </a:r>
            <a:r>
              <a:rPr lang="en-US" dirty="0" err="1"/>
              <a:t>Exceedance</a:t>
            </a:r>
            <a:r>
              <a:rPr lang="en-US" dirty="0"/>
              <a:t> </a:t>
            </a:r>
            <a:r>
              <a:rPr lang="en-US" b="1" dirty="0" smtClean="0"/>
              <a:t>= </a:t>
            </a:r>
            <a:r>
              <a:rPr lang="en-US" b="1" dirty="0" err="1" smtClean="0"/>
              <a:t>Σ</a:t>
            </a:r>
            <a:r>
              <a:rPr lang="en-US" dirty="0" err="1" smtClean="0"/>
              <a:t>n</a:t>
            </a:r>
            <a:r>
              <a:rPr lang="en-US" dirty="0" smtClean="0"/>
              <a:t>/N</a:t>
            </a:r>
          </a:p>
          <a:p>
            <a:pPr lvl="1"/>
            <a:r>
              <a:rPr lang="en-US" dirty="0" smtClean="0"/>
              <a:t>where, </a:t>
            </a:r>
          </a:p>
          <a:p>
            <a:pPr lvl="1"/>
            <a:r>
              <a:rPr lang="en-US" dirty="0" smtClean="0"/>
              <a:t>n = number </a:t>
            </a:r>
            <a:r>
              <a:rPr lang="en-US" dirty="0"/>
              <a:t>of sites with </a:t>
            </a:r>
            <a:r>
              <a:rPr lang="en-US" dirty="0" err="1"/>
              <a:t>MEC</a:t>
            </a:r>
            <a:r>
              <a:rPr lang="en-US" baseline="-25000" dirty="0" err="1"/>
              <a:t>site</a:t>
            </a:r>
            <a:r>
              <a:rPr lang="en-US" dirty="0"/>
              <a:t>/lowest PNEC </a:t>
            </a:r>
            <a:r>
              <a:rPr lang="en-US" dirty="0" smtClean="0"/>
              <a:t>&gt; 1, and</a:t>
            </a:r>
            <a:br>
              <a:rPr lang="en-US" dirty="0" smtClean="0"/>
            </a:br>
            <a:r>
              <a:rPr lang="en-US" dirty="0" smtClean="0"/>
              <a:t>N = total </a:t>
            </a:r>
            <a:r>
              <a:rPr lang="en-US" dirty="0"/>
              <a:t>number of sites </a:t>
            </a:r>
            <a:r>
              <a:rPr lang="en-US" dirty="0" smtClean="0"/>
              <a:t>with analytical measurements</a:t>
            </a:r>
          </a:p>
          <a:p>
            <a:endParaRPr lang="en-US" dirty="0"/>
          </a:p>
          <a:p>
            <a:pPr marL="342865" indent="-342865">
              <a:buAutoNum type="arabicPeriod" startAt="2"/>
            </a:pPr>
            <a:r>
              <a:rPr lang="en-US" dirty="0" smtClean="0"/>
              <a:t>Extent </a:t>
            </a:r>
            <a:r>
              <a:rPr lang="en-US" dirty="0"/>
              <a:t>of </a:t>
            </a:r>
            <a:r>
              <a:rPr lang="en-US" dirty="0" err="1"/>
              <a:t>Exceedance</a:t>
            </a:r>
            <a:r>
              <a:rPr lang="en-US" dirty="0"/>
              <a:t> = </a:t>
            </a:r>
            <a:r>
              <a:rPr lang="en-US" dirty="0" smtClean="0"/>
              <a:t>MEC</a:t>
            </a:r>
            <a:r>
              <a:rPr lang="en-US" baseline="-25000" dirty="0" smtClean="0"/>
              <a:t>95</a:t>
            </a:r>
            <a:r>
              <a:rPr lang="en-US" dirty="0" smtClean="0"/>
              <a:t>/lowest PNEC</a:t>
            </a:r>
          </a:p>
          <a:p>
            <a:pPr lvl="1"/>
            <a:r>
              <a:rPr lang="en-US" dirty="0" smtClean="0"/>
              <a:t>1-10 </a:t>
            </a:r>
            <a:r>
              <a:rPr lang="en-US" dirty="0" smtClean="0">
                <a:sym typeface="Wingdings"/>
              </a:rPr>
              <a:t> 0.1 point</a:t>
            </a:r>
          </a:p>
          <a:p>
            <a:pPr lvl="1"/>
            <a:r>
              <a:rPr lang="en-US" dirty="0" smtClean="0">
                <a:sym typeface="Wingdings"/>
              </a:rPr>
              <a:t>10-100  0.2 points</a:t>
            </a:r>
            <a:br>
              <a:rPr lang="en-US" dirty="0" smtClean="0">
                <a:sym typeface="Wingdings"/>
              </a:rPr>
            </a:br>
            <a:r>
              <a:rPr lang="en-US" dirty="0" smtClean="0">
                <a:sym typeface="Wingdings"/>
              </a:rPr>
              <a:t>100-1000  0.5 points</a:t>
            </a:r>
            <a:br>
              <a:rPr lang="en-US" dirty="0" smtClean="0">
                <a:sym typeface="Wingdings"/>
              </a:rPr>
            </a:br>
            <a:r>
              <a:rPr lang="en-US" dirty="0" smtClean="0">
                <a:sym typeface="Wingdings"/>
              </a:rPr>
              <a:t>1000  1 points</a:t>
            </a:r>
          </a:p>
          <a:p>
            <a:pPr lvl="1"/>
            <a:endParaRPr lang="en-US" dirty="0"/>
          </a:p>
        </p:txBody>
      </p:sp>
    </p:spTree>
    <p:extLst>
      <p:ext uri="{BB962C8B-B14F-4D97-AF65-F5344CB8AC3E}">
        <p14:creationId xmlns:p14="http://schemas.microsoft.com/office/powerpoint/2010/main" val="30856107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21"/>
            <a:ext cx="8229600" cy="983657"/>
          </a:xfrm>
        </p:spPr>
        <p:txBody>
          <a:bodyPr>
            <a:normAutofit fontScale="90000"/>
          </a:bodyPr>
          <a:lstStyle/>
          <a:p>
            <a:r>
              <a:rPr lang="en-US" dirty="0" smtClean="0"/>
              <a:t>Comparison of Prioritization Schemes</a:t>
            </a:r>
            <a:endParaRPr lang="en-US" dirty="0"/>
          </a:p>
        </p:txBody>
      </p:sp>
      <p:sp>
        <p:nvSpPr>
          <p:cNvPr id="3" name="Content Placeholder 2"/>
          <p:cNvSpPr>
            <a:spLocks noGrp="1"/>
          </p:cNvSpPr>
          <p:nvPr>
            <p:ph idx="1"/>
          </p:nvPr>
        </p:nvSpPr>
        <p:spPr>
          <a:xfrm>
            <a:off x="457200" y="1118744"/>
            <a:ext cx="8229600" cy="4525963"/>
          </a:xfrm>
        </p:spPr>
        <p:txBody>
          <a:bodyPr/>
          <a:lstStyle/>
          <a:p>
            <a:r>
              <a:rPr lang="en-US" dirty="0" smtClean="0"/>
              <a:t>Decision points impact the final list of priority CECs.</a:t>
            </a:r>
          </a:p>
        </p:txBody>
      </p:sp>
      <p:pic>
        <p:nvPicPr>
          <p:cNvPr id="4" name="Picture 3"/>
          <p:cNvPicPr>
            <a:picLocks noChangeAspect="1"/>
          </p:cNvPicPr>
          <p:nvPr/>
        </p:nvPicPr>
        <p:blipFill>
          <a:blip r:embed="rId3"/>
          <a:stretch>
            <a:fillRect/>
          </a:stretch>
        </p:blipFill>
        <p:spPr>
          <a:xfrm>
            <a:off x="1371600" y="2538235"/>
            <a:ext cx="6400800" cy="4216400"/>
          </a:xfrm>
          <a:prstGeom prst="rect">
            <a:avLst/>
          </a:prstGeom>
          <a:ln>
            <a:solidFill>
              <a:schemeClr val="tx1"/>
            </a:solidFill>
          </a:ln>
        </p:spPr>
      </p:pic>
      <p:sp>
        <p:nvSpPr>
          <p:cNvPr id="5" name="Rectangle 4"/>
          <p:cNvSpPr/>
          <p:nvPr/>
        </p:nvSpPr>
        <p:spPr>
          <a:xfrm>
            <a:off x="1468168" y="3017579"/>
            <a:ext cx="1829383" cy="151462"/>
          </a:xfrm>
          <a:prstGeom prst="rect">
            <a:avLst/>
          </a:prstGeom>
          <a:solidFill>
            <a:srgbClr val="0000FF">
              <a:alpha val="40000"/>
            </a:srgbClr>
          </a:solidFill>
          <a:ln>
            <a:solidFill>
              <a:schemeClr val="accent1">
                <a:shade val="95000"/>
                <a:satMod val="105000"/>
                <a:alpha val="40000"/>
              </a:schemeClr>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6" name="Rectangle 5"/>
          <p:cNvSpPr/>
          <p:nvPr/>
        </p:nvSpPr>
        <p:spPr>
          <a:xfrm>
            <a:off x="3297550" y="4568083"/>
            <a:ext cx="1829383" cy="151462"/>
          </a:xfrm>
          <a:prstGeom prst="rect">
            <a:avLst/>
          </a:prstGeom>
          <a:solidFill>
            <a:srgbClr val="0000FF">
              <a:alpha val="40000"/>
            </a:srgbClr>
          </a:solidFill>
          <a:ln>
            <a:solidFill>
              <a:schemeClr val="accent1">
                <a:shade val="95000"/>
                <a:satMod val="105000"/>
                <a:alpha val="40000"/>
              </a:schemeClr>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8" name="Rectangle 7"/>
          <p:cNvSpPr/>
          <p:nvPr/>
        </p:nvSpPr>
        <p:spPr>
          <a:xfrm>
            <a:off x="3297550" y="5396236"/>
            <a:ext cx="1829383" cy="151462"/>
          </a:xfrm>
          <a:prstGeom prst="rect">
            <a:avLst/>
          </a:prstGeom>
          <a:solidFill>
            <a:srgbClr val="FF6600">
              <a:alpha val="40000"/>
            </a:srgbClr>
          </a:solidFill>
          <a:ln>
            <a:solidFill>
              <a:schemeClr val="accent1">
                <a:shade val="95000"/>
                <a:satMod val="105000"/>
                <a:alpha val="40000"/>
              </a:schemeClr>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9" name="Rectangle 8"/>
          <p:cNvSpPr/>
          <p:nvPr/>
        </p:nvSpPr>
        <p:spPr>
          <a:xfrm>
            <a:off x="5698810" y="5764178"/>
            <a:ext cx="1829383" cy="151462"/>
          </a:xfrm>
          <a:prstGeom prst="rect">
            <a:avLst/>
          </a:prstGeom>
          <a:solidFill>
            <a:srgbClr val="FF6600">
              <a:alpha val="40000"/>
            </a:srgbClr>
          </a:solidFill>
          <a:ln>
            <a:solidFill>
              <a:schemeClr val="accent1">
                <a:shade val="95000"/>
                <a:satMod val="105000"/>
                <a:alpha val="40000"/>
              </a:schemeClr>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0" name="Rectangle 9"/>
          <p:cNvSpPr/>
          <p:nvPr/>
        </p:nvSpPr>
        <p:spPr>
          <a:xfrm>
            <a:off x="1468168" y="4404971"/>
            <a:ext cx="1829383" cy="151462"/>
          </a:xfrm>
          <a:prstGeom prst="rect">
            <a:avLst/>
          </a:prstGeom>
          <a:solidFill>
            <a:srgbClr val="008000">
              <a:alpha val="40000"/>
            </a:srgbClr>
          </a:solidFill>
          <a:ln>
            <a:solidFill>
              <a:schemeClr val="accent1">
                <a:shade val="95000"/>
                <a:satMod val="105000"/>
                <a:alpha val="40000"/>
              </a:schemeClr>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2" name="Rectangle 11"/>
          <p:cNvSpPr/>
          <p:nvPr/>
        </p:nvSpPr>
        <p:spPr>
          <a:xfrm>
            <a:off x="3297550" y="3182568"/>
            <a:ext cx="1829383" cy="151462"/>
          </a:xfrm>
          <a:prstGeom prst="rect">
            <a:avLst/>
          </a:prstGeom>
          <a:solidFill>
            <a:srgbClr val="008000">
              <a:alpha val="40000"/>
            </a:srgbClr>
          </a:solidFill>
          <a:ln>
            <a:solidFill>
              <a:schemeClr val="accent1">
                <a:shade val="95000"/>
                <a:satMod val="105000"/>
                <a:alpha val="40000"/>
              </a:schemeClr>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3" name="Rectangle 12"/>
          <p:cNvSpPr/>
          <p:nvPr/>
        </p:nvSpPr>
        <p:spPr>
          <a:xfrm>
            <a:off x="5722111" y="5407887"/>
            <a:ext cx="1829383" cy="151462"/>
          </a:xfrm>
          <a:prstGeom prst="rect">
            <a:avLst/>
          </a:prstGeom>
          <a:solidFill>
            <a:srgbClr val="008000">
              <a:alpha val="40000"/>
            </a:srgbClr>
          </a:solidFill>
          <a:ln>
            <a:solidFill>
              <a:schemeClr val="accent1">
                <a:shade val="95000"/>
                <a:satMod val="105000"/>
                <a:alpha val="40000"/>
              </a:schemeClr>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Tree>
    <p:extLst>
      <p:ext uri="{BB962C8B-B14F-4D97-AF65-F5344CB8AC3E}">
        <p14:creationId xmlns:p14="http://schemas.microsoft.com/office/powerpoint/2010/main" val="583754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1"/>
            <a:ext cx="8229600" cy="1063494"/>
          </a:xfrm>
        </p:spPr>
        <p:txBody>
          <a:bodyPr>
            <a:noAutofit/>
          </a:bodyPr>
          <a:lstStyle/>
          <a:p>
            <a:pPr algn="l"/>
            <a:r>
              <a:rPr lang="en-US" sz="3200" b="1" dirty="0">
                <a:solidFill>
                  <a:srgbClr val="CB7023"/>
                </a:solidFill>
                <a:latin typeface="Arial" charset="0"/>
                <a:ea typeface="ＭＳ Ｐゴシック" charset="0"/>
                <a:cs typeface="ＭＳ Ｐゴシック" charset="0"/>
              </a:rPr>
              <a:t>PSEMP CEC Prioritization:</a:t>
            </a:r>
            <a:br>
              <a:rPr lang="en-US" sz="3200" b="1" dirty="0">
                <a:solidFill>
                  <a:srgbClr val="CB7023"/>
                </a:solidFill>
                <a:latin typeface="Arial" charset="0"/>
                <a:ea typeface="ＭＳ Ｐゴシック" charset="0"/>
                <a:cs typeface="ＭＳ Ｐゴシック" charset="0"/>
              </a:rPr>
            </a:br>
            <a:r>
              <a:rPr lang="en-US" sz="3200" b="1" dirty="0">
                <a:solidFill>
                  <a:srgbClr val="CB7023"/>
                </a:solidFill>
                <a:latin typeface="Arial" charset="0"/>
                <a:ea typeface="ＭＳ Ｐゴシック" charset="0"/>
                <a:cs typeface="ＭＳ Ｐゴシック" charset="0"/>
              </a:rPr>
              <a:t>Next Steps</a:t>
            </a:r>
            <a:endParaRPr lang="en-US" sz="4000" dirty="0"/>
          </a:p>
        </p:txBody>
      </p:sp>
      <p:sp>
        <p:nvSpPr>
          <p:cNvPr id="4" name="Content Placeholder 3"/>
          <p:cNvSpPr>
            <a:spLocks noGrp="1"/>
          </p:cNvSpPr>
          <p:nvPr>
            <p:ph idx="1"/>
          </p:nvPr>
        </p:nvSpPr>
        <p:spPr>
          <a:xfrm>
            <a:off x="381001" y="1600200"/>
            <a:ext cx="8229600" cy="5257800"/>
          </a:xfrm>
        </p:spPr>
        <p:txBody>
          <a:bodyPr>
            <a:noAutofit/>
          </a:bodyPr>
          <a:lstStyle/>
          <a:p>
            <a:r>
              <a:rPr lang="en-US" dirty="0" smtClean="0"/>
              <a:t>Complete the White Paper</a:t>
            </a:r>
            <a:endParaRPr lang="en-US" dirty="0"/>
          </a:p>
          <a:p>
            <a:pPr lvl="1"/>
            <a:r>
              <a:rPr lang="en-US" dirty="0" smtClean="0"/>
              <a:t>Summarize Each of the Decision Issues and Recommendations</a:t>
            </a:r>
          </a:p>
          <a:p>
            <a:r>
              <a:rPr lang="en-US" dirty="0" smtClean="0"/>
              <a:t>Implementation</a:t>
            </a:r>
          </a:p>
          <a:p>
            <a:pPr lvl="1"/>
            <a:r>
              <a:rPr lang="en-US" dirty="0" smtClean="0"/>
              <a:t>Decide/Refine Important Factors that can be Evaluated</a:t>
            </a:r>
          </a:p>
          <a:p>
            <a:pPr lvl="1"/>
            <a:r>
              <a:rPr lang="en-US" dirty="0" smtClean="0"/>
              <a:t>Identify Staffing/Funding for Longer Range Issues</a:t>
            </a:r>
            <a:endParaRPr lang="en-US" dirty="0"/>
          </a:p>
          <a:p>
            <a:pPr lvl="1"/>
            <a:endParaRPr lang="en-US" dirty="0" smtClean="0"/>
          </a:p>
        </p:txBody>
      </p:sp>
    </p:spTree>
    <p:extLst>
      <p:ext uri="{BB962C8B-B14F-4D97-AF65-F5344CB8AC3E}">
        <p14:creationId xmlns:p14="http://schemas.microsoft.com/office/powerpoint/2010/main" val="6297771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356614"/>
            <a:ext cx="6629400" cy="390893"/>
          </a:xfrm>
        </p:spPr>
        <p:txBody>
          <a:bodyPr vert="horz" lIns="0" tIns="0" rIns="0" bIns="0" rtlCol="0" anchor="t" anchorCtr="0">
            <a:spAutoFit/>
          </a:bodyPr>
          <a:lstStyle/>
          <a:p>
            <a:r>
              <a:rPr lang="en-US" dirty="0"/>
              <a:t>Key </a:t>
            </a:r>
            <a:r>
              <a:rPr lang="en-US" dirty="0" smtClean="0"/>
              <a:t>Questions for Monitoring Programs</a:t>
            </a:r>
            <a:endParaRPr lang="en-US" dirty="0"/>
          </a:p>
        </p:txBody>
      </p:sp>
      <p:sp>
        <p:nvSpPr>
          <p:cNvPr id="34819" name="Rectangle 3"/>
          <p:cNvSpPr>
            <a:spLocks noGrp="1" noChangeArrowheads="1"/>
          </p:cNvSpPr>
          <p:nvPr>
            <p:ph type="body" idx="4294967295"/>
          </p:nvPr>
        </p:nvSpPr>
        <p:spPr>
          <a:xfrm>
            <a:off x="472440" y="1280478"/>
            <a:ext cx="8001000" cy="369332"/>
          </a:xfrm>
        </p:spPr>
        <p:txBody>
          <a:bodyPr vert="horz" wrap="square" lIns="0" tIns="0" rIns="0" bIns="0" rtlCol="0">
            <a:spAutoFit/>
          </a:bodyPr>
          <a:lstStyle/>
          <a:p>
            <a:pPr>
              <a:spcAft>
                <a:spcPts val="1200"/>
              </a:spcAft>
            </a:pPr>
            <a:r>
              <a:rPr lang="en-US" sz="2400" dirty="0"/>
              <a:t>What are the appropriate CECs to be monitored</a:t>
            </a:r>
            <a:r>
              <a:rPr lang="en-US" sz="2400" dirty="0" smtClean="0"/>
              <a:t>?</a:t>
            </a:r>
            <a:endParaRPr lang="en-US" sz="2400" dirty="0"/>
          </a:p>
        </p:txBody>
      </p:sp>
      <p:sp>
        <p:nvSpPr>
          <p:cNvPr id="4" name="TextBox 3"/>
          <p:cNvSpPr txBox="1"/>
          <p:nvPr/>
        </p:nvSpPr>
        <p:spPr>
          <a:xfrm>
            <a:off x="-10775" y="6584525"/>
            <a:ext cx="1831788" cy="276999"/>
          </a:xfrm>
          <a:prstGeom prst="rect">
            <a:avLst/>
          </a:prstGeom>
          <a:noFill/>
        </p:spPr>
        <p:txBody>
          <a:bodyPr wrap="square" lIns="91430" tIns="45715" rIns="91430" bIns="45715" rtlCol="0">
            <a:spAutoFit/>
          </a:bodyPr>
          <a:lstStyle/>
          <a:p>
            <a:r>
              <a:rPr lang="en-US" sz="1200" dirty="0" err="1">
                <a:solidFill>
                  <a:schemeClr val="accent2"/>
                </a:solidFill>
              </a:rPr>
              <a:t>Brandenberger</a:t>
            </a:r>
            <a:r>
              <a:rPr lang="en-US" sz="1200" dirty="0">
                <a:solidFill>
                  <a:schemeClr val="accent2"/>
                </a:solidFill>
              </a:rPr>
              <a:t>, 2014</a:t>
            </a:r>
          </a:p>
        </p:txBody>
      </p:sp>
    </p:spTree>
    <p:extLst>
      <p:ext uri="{BB962C8B-B14F-4D97-AF65-F5344CB8AC3E}">
        <p14:creationId xmlns:p14="http://schemas.microsoft.com/office/powerpoint/2010/main" val="3320484131"/>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0"/>
            <a:ext cx="8229600" cy="935038"/>
          </a:xfrm>
        </p:spPr>
        <p:txBody>
          <a:bodyPr>
            <a:normAutofit/>
          </a:bodyPr>
          <a:lstStyle/>
          <a:p>
            <a:pPr algn="l"/>
            <a:r>
              <a:rPr lang="en-US" sz="3200" b="1" dirty="0">
                <a:solidFill>
                  <a:srgbClr val="CB7023"/>
                </a:solidFill>
                <a:latin typeface="Arial" charset="0"/>
                <a:ea typeface="ＭＳ Ｐゴシック" charset="0"/>
                <a:cs typeface="ＭＳ Ｐゴシック" charset="0"/>
              </a:rPr>
              <a:t>Contaminants of Emerging Concern</a:t>
            </a:r>
            <a:endParaRPr lang="en-US" sz="4000" dirty="0"/>
          </a:p>
        </p:txBody>
      </p:sp>
      <p:sp>
        <p:nvSpPr>
          <p:cNvPr id="4" name="Content Placeholder 3"/>
          <p:cNvSpPr>
            <a:spLocks noGrp="1"/>
          </p:cNvSpPr>
          <p:nvPr>
            <p:ph idx="1"/>
          </p:nvPr>
        </p:nvSpPr>
        <p:spPr>
          <a:xfrm>
            <a:off x="381001" y="1600200"/>
            <a:ext cx="8229600" cy="5257800"/>
          </a:xfrm>
        </p:spPr>
        <p:txBody>
          <a:bodyPr>
            <a:noAutofit/>
          </a:bodyPr>
          <a:lstStyle/>
          <a:p>
            <a:r>
              <a:rPr lang="en-US" dirty="0" smtClean="0"/>
              <a:t>No widely accepted definition of CECs  Generally:</a:t>
            </a:r>
          </a:p>
          <a:p>
            <a:pPr lvl="1"/>
            <a:r>
              <a:rPr lang="en-US" dirty="0" smtClean="0"/>
              <a:t>Trace organics present at very low levels </a:t>
            </a:r>
            <a:br>
              <a:rPr lang="en-US" dirty="0" smtClean="0"/>
            </a:br>
            <a:r>
              <a:rPr lang="en-US" dirty="0" smtClean="0"/>
              <a:t>(μg/L or </a:t>
            </a:r>
            <a:r>
              <a:rPr lang="en-US" dirty="0" err="1" smtClean="0"/>
              <a:t>ng</a:t>
            </a:r>
            <a:r>
              <a:rPr lang="en-US" dirty="0" smtClean="0"/>
              <a:t>/L) </a:t>
            </a:r>
          </a:p>
          <a:p>
            <a:pPr lvl="1"/>
            <a:r>
              <a:rPr lang="en-US" dirty="0" smtClean="0"/>
              <a:t>Previously unknown due to analytical limitations</a:t>
            </a:r>
          </a:p>
          <a:p>
            <a:pPr lvl="1"/>
            <a:r>
              <a:rPr lang="en-US" dirty="0" smtClean="0"/>
              <a:t>Unregulated</a:t>
            </a:r>
          </a:p>
          <a:p>
            <a:pPr lvl="1"/>
            <a:r>
              <a:rPr lang="en-US" dirty="0" smtClean="0"/>
              <a:t>May have biological impacts</a:t>
            </a:r>
          </a:p>
          <a:p>
            <a:pPr marL="0" indent="0">
              <a:buNone/>
            </a:pPr>
            <a:endParaRPr lang="en-US" dirty="0"/>
          </a:p>
        </p:txBody>
      </p:sp>
      <p:grpSp>
        <p:nvGrpSpPr>
          <p:cNvPr id="6" name="Group 5"/>
          <p:cNvGrpSpPr/>
          <p:nvPr/>
        </p:nvGrpSpPr>
        <p:grpSpPr>
          <a:xfrm>
            <a:off x="5740400" y="4184810"/>
            <a:ext cx="3251200" cy="2425244"/>
            <a:chOff x="5638800" y="3962400"/>
            <a:chExt cx="3251200" cy="2425244"/>
          </a:xfrm>
        </p:grpSpPr>
        <p:pic>
          <p:nvPicPr>
            <p:cNvPr id="3" name="Picture 2"/>
            <p:cNvPicPr>
              <a:picLocks noChangeAspect="1"/>
            </p:cNvPicPr>
            <p:nvPr/>
          </p:nvPicPr>
          <p:blipFill>
            <a:blip r:embed="rId3"/>
            <a:stretch>
              <a:fillRect/>
            </a:stretch>
          </p:blipFill>
          <p:spPr>
            <a:xfrm>
              <a:off x="5638800" y="3962400"/>
              <a:ext cx="3251200" cy="2255520"/>
            </a:xfrm>
            <a:prstGeom prst="rect">
              <a:avLst/>
            </a:prstGeom>
          </p:spPr>
        </p:pic>
        <p:sp>
          <p:nvSpPr>
            <p:cNvPr id="5" name="Rectangle 4"/>
            <p:cNvSpPr/>
            <p:nvPr/>
          </p:nvSpPr>
          <p:spPr>
            <a:xfrm>
              <a:off x="5638800" y="6172200"/>
              <a:ext cx="3200400" cy="215444"/>
            </a:xfrm>
            <a:prstGeom prst="rect">
              <a:avLst/>
            </a:prstGeom>
          </p:spPr>
          <p:txBody>
            <a:bodyPr wrap="square">
              <a:spAutoFit/>
            </a:bodyPr>
            <a:lstStyle/>
            <a:p>
              <a:r>
                <a:rPr lang="en-US" sz="800" dirty="0"/>
                <a:t>http://</a:t>
              </a:r>
              <a:r>
                <a:rPr lang="en-US" sz="800" dirty="0" err="1"/>
                <a:t>www.unb.ca</a:t>
              </a:r>
              <a:r>
                <a:rPr lang="en-US" sz="800" dirty="0"/>
                <a:t>/</a:t>
              </a:r>
              <a:r>
                <a:rPr lang="en-US" sz="800" dirty="0" err="1"/>
                <a:t>saintjohn</a:t>
              </a:r>
              <a:r>
                <a:rPr lang="en-US" sz="800" dirty="0"/>
                <a:t>/</a:t>
              </a:r>
              <a:r>
                <a:rPr lang="en-US" sz="800" dirty="0" err="1"/>
                <a:t>sase</a:t>
              </a:r>
              <a:r>
                <a:rPr lang="en-US" sz="800" dirty="0"/>
                <a:t>/research/</a:t>
              </a:r>
              <a:r>
                <a:rPr lang="en-US" sz="800" dirty="0" err="1"/>
                <a:t>kiddlab</a:t>
              </a:r>
              <a:r>
                <a:rPr lang="en-US" sz="800" dirty="0"/>
                <a:t>/_resources/</a:t>
              </a:r>
              <a:r>
                <a:rPr lang="en-US" sz="800" dirty="0" err="1"/>
                <a:t>ela.jpg</a:t>
              </a:r>
              <a:endParaRPr lang="en-US" sz="800" dirty="0"/>
            </a:p>
          </p:txBody>
        </p:sp>
      </p:grpSp>
    </p:spTree>
    <p:extLst>
      <p:ext uri="{BB962C8B-B14F-4D97-AF65-F5344CB8AC3E}">
        <p14:creationId xmlns:p14="http://schemas.microsoft.com/office/powerpoint/2010/main" val="17143686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356614"/>
            <a:ext cx="6629400" cy="390893"/>
          </a:xfrm>
        </p:spPr>
        <p:txBody>
          <a:bodyPr vert="horz" lIns="0" tIns="0" rIns="0" bIns="0" rtlCol="0" anchor="t" anchorCtr="0">
            <a:spAutoFit/>
          </a:bodyPr>
          <a:lstStyle/>
          <a:p>
            <a:r>
              <a:rPr lang="en-US" dirty="0"/>
              <a:t>Key </a:t>
            </a:r>
            <a:r>
              <a:rPr lang="en-US" dirty="0" smtClean="0"/>
              <a:t>Questions for Monitoring Programs</a:t>
            </a:r>
            <a:endParaRPr lang="en-US" dirty="0"/>
          </a:p>
        </p:txBody>
      </p:sp>
      <p:sp>
        <p:nvSpPr>
          <p:cNvPr id="34819" name="Rectangle 3"/>
          <p:cNvSpPr>
            <a:spLocks noGrp="1" noChangeArrowheads="1"/>
          </p:cNvSpPr>
          <p:nvPr>
            <p:ph type="body" idx="4294967295"/>
          </p:nvPr>
        </p:nvSpPr>
        <p:spPr>
          <a:xfrm>
            <a:off x="472440" y="1280478"/>
            <a:ext cx="8001000" cy="3939540"/>
          </a:xfrm>
        </p:spPr>
        <p:txBody>
          <a:bodyPr vert="horz" wrap="square" lIns="0" tIns="0" rIns="0" bIns="0" rtlCol="0">
            <a:spAutoFit/>
          </a:bodyPr>
          <a:lstStyle/>
          <a:p>
            <a:pPr>
              <a:spcAft>
                <a:spcPts val="1200"/>
              </a:spcAft>
            </a:pPr>
            <a:r>
              <a:rPr lang="en-US" sz="2400" dirty="0"/>
              <a:t>What are the appropriate CECs to be monitored?</a:t>
            </a:r>
          </a:p>
          <a:p>
            <a:pPr>
              <a:spcAft>
                <a:spcPts val="1200"/>
              </a:spcAft>
            </a:pPr>
            <a:r>
              <a:rPr lang="en-US" sz="2400" dirty="0"/>
              <a:t>What is the fate and relative loadings of CECs from WWTPs, </a:t>
            </a:r>
            <a:r>
              <a:rPr lang="en-US" sz="2400" dirty="0" err="1"/>
              <a:t>stormwater</a:t>
            </a:r>
            <a:r>
              <a:rPr lang="en-US" sz="2400" dirty="0"/>
              <a:t>, and industry?  </a:t>
            </a:r>
          </a:p>
          <a:p>
            <a:pPr>
              <a:spcAft>
                <a:spcPts val="1200"/>
              </a:spcAft>
            </a:pPr>
            <a:r>
              <a:rPr lang="en-US" sz="2400" dirty="0"/>
              <a:t>What is the appropriate matrix and monitoring design? </a:t>
            </a:r>
          </a:p>
          <a:p>
            <a:pPr>
              <a:spcAft>
                <a:spcPts val="1200"/>
              </a:spcAft>
            </a:pPr>
            <a:r>
              <a:rPr lang="en-US" sz="2400" dirty="0"/>
              <a:t>What approaches should be used to assess biological effects?</a:t>
            </a:r>
            <a:r>
              <a:rPr lang="en-US" sz="2800" dirty="0"/>
              <a:t> </a:t>
            </a:r>
            <a:endParaRPr lang="en-US" sz="2400" dirty="0"/>
          </a:p>
          <a:p>
            <a:pPr>
              <a:spcAft>
                <a:spcPts val="1200"/>
              </a:spcAft>
            </a:pPr>
            <a:r>
              <a:rPr lang="en-US" sz="2400" dirty="0" smtClean="0"/>
              <a:t>What </a:t>
            </a:r>
            <a:r>
              <a:rPr lang="en-US" sz="2400" dirty="0"/>
              <a:t>levels of CECs should trigger additional action? What range of actions should be considered</a:t>
            </a:r>
            <a:r>
              <a:rPr lang="en-US" sz="2400" dirty="0" smtClean="0"/>
              <a:t>?</a:t>
            </a:r>
            <a:endParaRPr lang="en-US" sz="2400" dirty="0"/>
          </a:p>
        </p:txBody>
      </p:sp>
      <p:sp>
        <p:nvSpPr>
          <p:cNvPr id="4" name="TextBox 3"/>
          <p:cNvSpPr txBox="1"/>
          <p:nvPr/>
        </p:nvSpPr>
        <p:spPr>
          <a:xfrm>
            <a:off x="-10775" y="6584525"/>
            <a:ext cx="1831788" cy="276999"/>
          </a:xfrm>
          <a:prstGeom prst="rect">
            <a:avLst/>
          </a:prstGeom>
          <a:noFill/>
        </p:spPr>
        <p:txBody>
          <a:bodyPr wrap="square" lIns="91430" tIns="45715" rIns="91430" bIns="45715" rtlCol="0">
            <a:spAutoFit/>
          </a:bodyPr>
          <a:lstStyle/>
          <a:p>
            <a:r>
              <a:rPr lang="en-US" sz="1200" dirty="0" err="1">
                <a:solidFill>
                  <a:schemeClr val="accent2"/>
                </a:solidFill>
              </a:rPr>
              <a:t>Brandenberger</a:t>
            </a:r>
            <a:r>
              <a:rPr lang="en-US" sz="1200" dirty="0">
                <a:solidFill>
                  <a:schemeClr val="accent2"/>
                </a:solidFill>
              </a:rPr>
              <a:t>, 2014</a:t>
            </a:r>
          </a:p>
        </p:txBody>
      </p:sp>
    </p:spTree>
    <p:extLst>
      <p:ext uri="{BB962C8B-B14F-4D97-AF65-F5344CB8AC3E}">
        <p14:creationId xmlns:p14="http://schemas.microsoft.com/office/powerpoint/2010/main" val="276662343"/>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txBox="1">
            <a:spLocks/>
          </p:cNvSpPr>
          <p:nvPr/>
        </p:nvSpPr>
        <p:spPr bwMode="auto">
          <a:xfrm>
            <a:off x="325438" y="201613"/>
            <a:ext cx="83724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0"/>
                <a:cs typeface="ＭＳ Ｐゴシック" charset="0"/>
              </a:defRPr>
            </a:lvl1pPr>
            <a:lvl2pPr>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eaLnBrk="0" hangingPunct="0">
              <a:buBlip>
                <a:blip r:embed="rId2"/>
              </a:buBlip>
              <a:defRPr sz="1400">
                <a:solidFill>
                  <a:schemeClr val="tx1"/>
                </a:solidFill>
                <a:latin typeface="Arial" charset="0"/>
                <a:ea typeface="ＭＳ Ｐゴシック" charset="0"/>
              </a:defRPr>
            </a:lvl6pPr>
            <a:lvl7pPr eaLnBrk="0" hangingPunct="0">
              <a:buBlip>
                <a:blip r:embed="rId2"/>
              </a:buBlip>
              <a:defRPr sz="1400">
                <a:solidFill>
                  <a:schemeClr val="tx1"/>
                </a:solidFill>
                <a:latin typeface="Arial" charset="0"/>
                <a:ea typeface="ＭＳ Ｐゴシック" charset="0"/>
              </a:defRPr>
            </a:lvl7pPr>
            <a:lvl8pPr eaLnBrk="0" hangingPunct="0">
              <a:buBlip>
                <a:blip r:embed="rId2"/>
              </a:buBlip>
              <a:defRPr sz="1400">
                <a:solidFill>
                  <a:schemeClr val="tx1"/>
                </a:solidFill>
                <a:latin typeface="Arial" charset="0"/>
                <a:ea typeface="ＭＳ Ｐゴシック" charset="0"/>
              </a:defRPr>
            </a:lvl8pPr>
            <a:lvl9pPr eaLnBrk="0" hangingPunct="0">
              <a:buBlip>
                <a:blip r:embed="rId2"/>
              </a:buBlip>
              <a:defRPr sz="1400">
                <a:solidFill>
                  <a:schemeClr val="tx1"/>
                </a:solidFill>
                <a:latin typeface="Arial" charset="0"/>
                <a:ea typeface="ＭＳ Ｐゴシック" charset="0"/>
              </a:defRPr>
            </a:lvl9pPr>
          </a:lstStyle>
          <a:p>
            <a:pPr defTabSz="914305" eaLnBrk="0" fontAlgn="base" hangingPunct="0">
              <a:lnSpc>
                <a:spcPct val="85000"/>
              </a:lnSpc>
              <a:spcBef>
                <a:spcPct val="0"/>
              </a:spcBef>
              <a:spcAft>
                <a:spcPct val="0"/>
              </a:spcAft>
            </a:pPr>
            <a:r>
              <a:rPr lang="en-US" sz="2800" b="1" dirty="0">
                <a:solidFill>
                  <a:srgbClr val="CB7023"/>
                </a:solidFill>
              </a:rPr>
              <a:t>Challenges of Prioritization:</a:t>
            </a:r>
          </a:p>
        </p:txBody>
      </p:sp>
      <p:sp>
        <p:nvSpPr>
          <p:cNvPr id="14339" name="Content Placeholder 5"/>
          <p:cNvSpPr>
            <a:spLocks noGrp="1"/>
          </p:cNvSpPr>
          <p:nvPr>
            <p:ph idx="1"/>
          </p:nvPr>
        </p:nvSpPr>
        <p:spPr>
          <a:xfrm>
            <a:off x="633413" y="840960"/>
            <a:ext cx="8220064" cy="3429000"/>
          </a:xfrm>
        </p:spPr>
        <p:txBody>
          <a:bodyPr/>
          <a:lstStyle/>
          <a:p>
            <a:r>
              <a:rPr lang="en-US" dirty="0">
                <a:latin typeface="Arial" charset="0"/>
                <a:ea typeface="ＭＳ Ｐゴシック" charset="0"/>
                <a:cs typeface="ＭＳ Ｐゴシック" charset="0"/>
              </a:rPr>
              <a:t>Toxicity data are frequently absent or </a:t>
            </a:r>
            <a:r>
              <a:rPr lang="en-US" dirty="0" smtClean="0">
                <a:latin typeface="Arial" charset="0"/>
                <a:ea typeface="ＭＳ Ｐゴシック" charset="0"/>
                <a:cs typeface="ＭＳ Ｐゴシック" charset="0"/>
              </a:rPr>
              <a:t>incomplete</a:t>
            </a:r>
            <a:br>
              <a:rPr lang="en-US" dirty="0" smtClean="0">
                <a:latin typeface="Arial" charset="0"/>
                <a:ea typeface="ＭＳ Ｐゴシック" charset="0"/>
                <a:cs typeface="ＭＳ Ｐゴシック" charset="0"/>
              </a:rPr>
            </a:br>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Occur </a:t>
            </a:r>
            <a:r>
              <a:rPr lang="en-US" dirty="0">
                <a:latin typeface="Arial" charset="0"/>
                <a:ea typeface="ＭＳ Ｐゴシック" charset="0"/>
                <a:cs typeface="ＭＳ Ｐゴシック" charset="0"/>
              </a:rPr>
              <a:t>at low environmental </a:t>
            </a:r>
            <a:r>
              <a:rPr lang="en-US" dirty="0" smtClean="0">
                <a:latin typeface="Arial" charset="0"/>
                <a:ea typeface="ＭＳ Ｐゴシック" charset="0"/>
                <a:cs typeface="ＭＳ Ｐゴシック" charset="0"/>
              </a:rPr>
              <a:t>concentrations</a:t>
            </a:r>
            <a:br>
              <a:rPr lang="en-US" dirty="0" smtClean="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Not </a:t>
            </a:r>
            <a:r>
              <a:rPr lang="en-US" dirty="0">
                <a:latin typeface="Arial" charset="0"/>
                <a:ea typeface="ＭＳ Ｐゴシック" charset="0"/>
                <a:cs typeface="ＭＳ Ｐゴシック" charset="0"/>
              </a:rPr>
              <a:t>generally a lethality risk</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Concerns are for sub-lethal </a:t>
            </a:r>
            <a:r>
              <a:rPr lang="en-US" dirty="0" smtClean="0">
                <a:latin typeface="Arial" charset="0"/>
                <a:ea typeface="ＭＳ Ｐゴシック" charset="0"/>
                <a:cs typeface="ＭＳ Ｐゴシック" charset="0"/>
              </a:rPr>
              <a:t>effects </a:t>
            </a:r>
            <a:r>
              <a:rPr lang="en-US" dirty="0">
                <a:latin typeface="Arial" charset="0"/>
                <a:ea typeface="ＭＳ Ｐゴシック" charset="0"/>
                <a:cs typeface="ＭＳ Ｐゴシック" charset="0"/>
              </a:rPr>
              <a:t>impacting growth, reproduction, development</a:t>
            </a:r>
          </a:p>
          <a:p>
            <a:pPr lvl="1"/>
            <a:r>
              <a:rPr lang="en-US" dirty="0">
                <a:latin typeface="Arial" charset="0"/>
                <a:ea typeface="ＭＳ Ｐゴシック" charset="0"/>
              </a:rPr>
              <a:t>Appropriate assessment tools are generally lacking</a:t>
            </a:r>
          </a:p>
          <a:p>
            <a:pPr lvl="1"/>
            <a:r>
              <a:rPr lang="en-US" dirty="0" smtClean="0">
                <a:latin typeface="Arial" charset="0"/>
                <a:ea typeface="ＭＳ Ｐゴシック" charset="0"/>
              </a:rPr>
              <a:t>CECs </a:t>
            </a:r>
            <a:r>
              <a:rPr lang="en-US" dirty="0">
                <a:latin typeface="Arial" charset="0"/>
                <a:ea typeface="ＭＳ Ｐゴシック" charset="0"/>
              </a:rPr>
              <a:t>are a complex mixture, multi-modal mechanisms of biological activity </a:t>
            </a:r>
          </a:p>
          <a:p>
            <a:pPr lvl="1"/>
            <a:r>
              <a:rPr lang="en-US" dirty="0" smtClean="0">
                <a:latin typeface="Arial" charset="0"/>
                <a:ea typeface="ＭＳ Ｐゴシック" charset="0"/>
              </a:rPr>
              <a:t>Growing </a:t>
            </a:r>
            <a:r>
              <a:rPr lang="en-US" dirty="0">
                <a:latin typeface="Arial" charset="0"/>
                <a:ea typeface="ＭＳ Ｐゴシック" charset="0"/>
              </a:rPr>
              <a:t>recognition that traditional analytical based monitoring programs will need to be augmented with </a:t>
            </a:r>
            <a:r>
              <a:rPr lang="en-US" dirty="0" err="1">
                <a:latin typeface="Arial" charset="0"/>
                <a:ea typeface="ＭＳ Ｐゴシック" charset="0"/>
              </a:rPr>
              <a:t>biomonitoring</a:t>
            </a:r>
            <a:r>
              <a:rPr lang="en-US" dirty="0">
                <a:latin typeface="Arial" charset="0"/>
                <a:ea typeface="ＭＳ Ｐゴシック" charset="0"/>
              </a:rPr>
              <a:t> </a:t>
            </a:r>
          </a:p>
        </p:txBody>
      </p:sp>
      <p:sp>
        <p:nvSpPr>
          <p:cNvPr id="4" name="TextBox 3"/>
          <p:cNvSpPr txBox="1"/>
          <p:nvPr/>
        </p:nvSpPr>
        <p:spPr>
          <a:xfrm>
            <a:off x="-10774" y="6584525"/>
            <a:ext cx="1485563" cy="276999"/>
          </a:xfrm>
          <a:prstGeom prst="rect">
            <a:avLst/>
          </a:prstGeom>
          <a:noFill/>
        </p:spPr>
        <p:txBody>
          <a:bodyPr wrap="square" lIns="91430" tIns="45715" rIns="91430" bIns="45715" rtlCol="0">
            <a:spAutoFit/>
          </a:bodyPr>
          <a:lstStyle/>
          <a:p>
            <a:r>
              <a:rPr lang="en-US" sz="1200" dirty="0"/>
              <a:t>Schultz, 2014</a:t>
            </a:r>
          </a:p>
        </p:txBody>
      </p:sp>
    </p:spTree>
    <p:extLst>
      <p:ext uri="{BB962C8B-B14F-4D97-AF65-F5344CB8AC3E}">
        <p14:creationId xmlns:p14="http://schemas.microsoft.com/office/powerpoint/2010/main" val="11463000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57480"/>
            <a:ext cx="4288964" cy="507831"/>
          </a:xfrm>
          <a:prstGeom prst="rect">
            <a:avLst/>
          </a:prstGeom>
        </p:spPr>
        <p:txBody>
          <a:bodyPr wrap="square" lIns="91430" tIns="45715" rIns="91430" bIns="45715">
            <a:spAutoFit/>
          </a:bodyPr>
          <a:lstStyle/>
          <a:p>
            <a:r>
              <a:rPr lang="en-US" sz="900" dirty="0" err="1"/>
              <a:t>Roos</a:t>
            </a:r>
            <a:r>
              <a:rPr lang="en-US" sz="900" dirty="0"/>
              <a:t>, V.; </a:t>
            </a:r>
            <a:r>
              <a:rPr lang="en-US" sz="900" dirty="0" err="1"/>
              <a:t>Gunnarsson</a:t>
            </a:r>
            <a:r>
              <a:rPr lang="en-US" sz="900" dirty="0"/>
              <a:t>, L.; Fick, J.; Larsson, D. G. J.; </a:t>
            </a:r>
            <a:r>
              <a:rPr lang="en-US" sz="900" dirty="0" err="1"/>
              <a:t>Ruden</a:t>
            </a:r>
            <a:r>
              <a:rPr lang="en-US" sz="900" dirty="0"/>
              <a:t>, C., </a:t>
            </a:r>
            <a:r>
              <a:rPr lang="en-US" sz="900" dirty="0" err="1"/>
              <a:t>Prioritising</a:t>
            </a:r>
            <a:r>
              <a:rPr lang="en-US" sz="900" dirty="0"/>
              <a:t> pharmaceuticals for environmental risk assessment: Towards adequate and feasible first-tier selection. </a:t>
            </a:r>
            <a:r>
              <a:rPr lang="en-US" sz="900" i="1" dirty="0"/>
              <a:t>Science of the Total Environment </a:t>
            </a:r>
            <a:r>
              <a:rPr lang="en-US" sz="900" b="1" dirty="0"/>
              <a:t>2012,</a:t>
            </a:r>
            <a:r>
              <a:rPr lang="en-US" sz="900" dirty="0"/>
              <a:t> </a:t>
            </a:r>
            <a:r>
              <a:rPr lang="en-US" sz="900" i="1" dirty="0"/>
              <a:t>421</a:t>
            </a:r>
            <a:r>
              <a:rPr lang="en-US" sz="900" dirty="0"/>
              <a:t>, 102-110.</a:t>
            </a:r>
          </a:p>
        </p:txBody>
      </p:sp>
      <p:pic>
        <p:nvPicPr>
          <p:cNvPr id="7" name="Picture 6"/>
          <p:cNvPicPr>
            <a:picLocks noChangeAspect="1"/>
          </p:cNvPicPr>
          <p:nvPr/>
        </p:nvPicPr>
        <p:blipFill>
          <a:blip r:embed="rId3"/>
          <a:stretch>
            <a:fillRect/>
          </a:stretch>
        </p:blipFill>
        <p:spPr>
          <a:xfrm>
            <a:off x="1119801" y="1192214"/>
            <a:ext cx="6765501" cy="4316219"/>
          </a:xfrm>
          <a:prstGeom prst="rect">
            <a:avLst/>
          </a:prstGeom>
          <a:ln>
            <a:solidFill>
              <a:srgbClr val="000000"/>
            </a:solidFill>
          </a:ln>
        </p:spPr>
      </p:pic>
      <p:sp>
        <p:nvSpPr>
          <p:cNvPr id="5" name="TextBox 4"/>
          <p:cNvSpPr txBox="1"/>
          <p:nvPr/>
        </p:nvSpPr>
        <p:spPr>
          <a:xfrm>
            <a:off x="1119801" y="5508432"/>
            <a:ext cx="6765501" cy="830987"/>
          </a:xfrm>
          <a:prstGeom prst="rect">
            <a:avLst/>
          </a:prstGeom>
          <a:noFill/>
        </p:spPr>
        <p:txBody>
          <a:bodyPr wrap="square" lIns="91430" tIns="45715" rIns="91430" bIns="45715" rtlCol="0">
            <a:spAutoFit/>
          </a:bodyPr>
          <a:lstStyle/>
          <a:p>
            <a:r>
              <a:rPr lang="en-US" sz="1600" dirty="0"/>
              <a:t>Number and percentage of </a:t>
            </a:r>
            <a:r>
              <a:rPr lang="en-US" sz="1600" dirty="0" smtClean="0"/>
              <a:t>Active Pharmaceutical Ingredients </a:t>
            </a:r>
            <a:r>
              <a:rPr lang="en-US" sz="1600" dirty="0"/>
              <a:t>in the </a:t>
            </a:r>
            <a:r>
              <a:rPr lang="en-US" sz="1600" dirty="0" err="1"/>
              <a:t>prioritisation</a:t>
            </a:r>
            <a:r>
              <a:rPr lang="en-US" sz="1600" dirty="0"/>
              <a:t> database (total: 582) that could be ranked according to nine different </a:t>
            </a:r>
            <a:r>
              <a:rPr lang="en-US" sz="1600" dirty="0" err="1"/>
              <a:t>prioritisation</a:t>
            </a:r>
            <a:r>
              <a:rPr lang="en-US" sz="1600" dirty="0"/>
              <a:t> schemes.</a:t>
            </a:r>
          </a:p>
        </p:txBody>
      </p:sp>
      <p:sp>
        <p:nvSpPr>
          <p:cNvPr id="8" name="Title 4"/>
          <p:cNvSpPr txBox="1">
            <a:spLocks/>
          </p:cNvSpPr>
          <p:nvPr/>
        </p:nvSpPr>
        <p:spPr bwMode="auto">
          <a:xfrm>
            <a:off x="325438" y="201613"/>
            <a:ext cx="83724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0"/>
                <a:cs typeface="ＭＳ Ｐゴシック" charset="0"/>
              </a:defRPr>
            </a:lvl1pPr>
            <a:lvl2pPr>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eaLnBrk="0" hangingPunct="0">
              <a:buBlip>
                <a:blip r:embed="rId4"/>
              </a:buBlip>
              <a:defRPr sz="1400">
                <a:solidFill>
                  <a:schemeClr val="tx1"/>
                </a:solidFill>
                <a:latin typeface="Arial" charset="0"/>
                <a:ea typeface="ＭＳ Ｐゴシック" charset="0"/>
              </a:defRPr>
            </a:lvl6pPr>
            <a:lvl7pPr eaLnBrk="0" hangingPunct="0">
              <a:buBlip>
                <a:blip r:embed="rId4"/>
              </a:buBlip>
              <a:defRPr sz="1400">
                <a:solidFill>
                  <a:schemeClr val="tx1"/>
                </a:solidFill>
                <a:latin typeface="Arial" charset="0"/>
                <a:ea typeface="ＭＳ Ｐゴシック" charset="0"/>
              </a:defRPr>
            </a:lvl7pPr>
            <a:lvl8pPr eaLnBrk="0" hangingPunct="0">
              <a:buBlip>
                <a:blip r:embed="rId4"/>
              </a:buBlip>
              <a:defRPr sz="1400">
                <a:solidFill>
                  <a:schemeClr val="tx1"/>
                </a:solidFill>
                <a:latin typeface="Arial" charset="0"/>
                <a:ea typeface="ＭＳ Ｐゴシック" charset="0"/>
              </a:defRPr>
            </a:lvl8pPr>
            <a:lvl9pPr eaLnBrk="0" hangingPunct="0">
              <a:buBlip>
                <a:blip r:embed="rId4"/>
              </a:buBlip>
              <a:defRPr sz="1400">
                <a:solidFill>
                  <a:schemeClr val="tx1"/>
                </a:solidFill>
                <a:latin typeface="Arial" charset="0"/>
                <a:ea typeface="ＭＳ Ｐゴシック" charset="0"/>
              </a:defRPr>
            </a:lvl9pPr>
          </a:lstStyle>
          <a:p>
            <a:pPr defTabSz="914305" eaLnBrk="0" fontAlgn="base" hangingPunct="0">
              <a:lnSpc>
                <a:spcPct val="85000"/>
              </a:lnSpc>
              <a:spcBef>
                <a:spcPct val="0"/>
              </a:spcBef>
              <a:spcAft>
                <a:spcPct val="0"/>
              </a:spcAft>
            </a:pPr>
            <a:r>
              <a:rPr lang="en-US" sz="2800" b="1" dirty="0">
                <a:solidFill>
                  <a:srgbClr val="CB7023"/>
                </a:solidFill>
              </a:rPr>
              <a:t>Challenges of Prioritization:</a:t>
            </a:r>
            <a:br>
              <a:rPr lang="en-US" sz="2800" b="1" dirty="0">
                <a:solidFill>
                  <a:srgbClr val="CB7023"/>
                </a:solidFill>
              </a:rPr>
            </a:br>
            <a:r>
              <a:rPr lang="en-US" sz="2800" b="1" dirty="0">
                <a:solidFill>
                  <a:srgbClr val="CB7023"/>
                </a:solidFill>
              </a:rPr>
              <a:t>Data Limitations</a:t>
            </a:r>
          </a:p>
        </p:txBody>
      </p:sp>
      <p:sp>
        <p:nvSpPr>
          <p:cNvPr id="2" name="Oval 1"/>
          <p:cNvSpPr/>
          <p:nvPr/>
        </p:nvSpPr>
        <p:spPr>
          <a:xfrm>
            <a:off x="6241044" y="816496"/>
            <a:ext cx="1689606" cy="3061860"/>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spcCol="0" rtlCol="0" anchor="ctr"/>
          <a:lstStyle/>
          <a:p>
            <a:pPr algn="ctr"/>
            <a:endParaRPr lang="en-US" dirty="0"/>
          </a:p>
        </p:txBody>
      </p:sp>
    </p:spTree>
    <p:extLst>
      <p:ext uri="{BB962C8B-B14F-4D97-AF65-F5344CB8AC3E}">
        <p14:creationId xmlns:p14="http://schemas.microsoft.com/office/powerpoint/2010/main" val="3868799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340" y="6181646"/>
            <a:ext cx="1226880"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68" y="1485569"/>
            <a:ext cx="8394992" cy="30314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419456" y="6595894"/>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defTabSz="414683" fontAlgn="base" hangingPunct="0">
              <a:lnSpc>
                <a:spcPct val="93000"/>
              </a:lnSpc>
              <a:spcBef>
                <a:spcPct val="0"/>
              </a:spcBef>
              <a:spcAft>
                <a:spcPct val="0"/>
              </a:spcAft>
              <a:buClr>
                <a:srgbClr val="000000"/>
              </a:buClr>
              <a:buSzPct val="45000"/>
            </a:pPr>
            <a:r>
              <a:rPr lang="en-GB" sz="1100" b="1" dirty="0">
                <a:latin typeface="Arial" charset="0"/>
              </a:rPr>
              <a:t>T </a:t>
            </a:r>
            <a:r>
              <a:rPr lang="en-GB" sz="1100" b="1" dirty="0" err="1">
                <a:latin typeface="Arial" charset="0"/>
              </a:rPr>
              <a:t>Brodin</a:t>
            </a:r>
            <a:r>
              <a:rPr lang="en-GB" sz="1100" b="1" dirty="0">
                <a:latin typeface="Arial" charset="0"/>
              </a:rPr>
              <a:t> et al. Science 2013;339:814-815</a:t>
            </a:r>
          </a:p>
        </p:txBody>
      </p:sp>
      <p:sp>
        <p:nvSpPr>
          <p:cNvPr id="3077" name="Text Box 5"/>
          <p:cNvSpPr txBox="1">
            <a:spLocks noChangeArrowheads="1"/>
          </p:cNvSpPr>
          <p:nvPr/>
        </p:nvSpPr>
        <p:spPr bwMode="auto">
          <a:xfrm>
            <a:off x="97920" y="6613176"/>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pPr defTabSz="414683" fontAlgn="base" hangingPunct="0">
              <a:lnSpc>
                <a:spcPct val="93000"/>
              </a:lnSpc>
              <a:spcBef>
                <a:spcPct val="0"/>
              </a:spcBef>
              <a:spcAft>
                <a:spcPct val="0"/>
              </a:spcAft>
              <a:buClr>
                <a:srgbClr val="000000"/>
              </a:buClr>
              <a:buSzPct val="45000"/>
            </a:pPr>
            <a:r>
              <a:rPr lang="en-GB" sz="900">
                <a:latin typeface="Arial" charset="0"/>
              </a:rPr>
              <a:t>Published by AAAS</a:t>
            </a:r>
          </a:p>
        </p:txBody>
      </p:sp>
      <p:sp>
        <p:nvSpPr>
          <p:cNvPr id="2" name="Rectangle 1"/>
          <p:cNvSpPr/>
          <p:nvPr/>
        </p:nvSpPr>
        <p:spPr>
          <a:xfrm>
            <a:off x="58140" y="4959956"/>
            <a:ext cx="9046080" cy="1297022"/>
          </a:xfrm>
          <a:prstGeom prst="rect">
            <a:avLst/>
          </a:prstGeom>
        </p:spPr>
        <p:txBody>
          <a:bodyPr wrap="square">
            <a:spAutoFit/>
          </a:bodyPr>
          <a:lstStyle/>
          <a:p>
            <a:pPr>
              <a:lnSpc>
                <a:spcPct val="93000"/>
              </a:lnSpc>
              <a:spcBef>
                <a:spcPct val="0"/>
              </a:spcBef>
              <a:buSzPct val="45000"/>
            </a:pPr>
            <a:r>
              <a:rPr lang="en-GB" sz="1400" dirty="0">
                <a:latin typeface="Arial" charset="0"/>
                <a:cs typeface="msgothic" charset="0"/>
              </a:rPr>
              <a:t>Fish </a:t>
            </a:r>
            <a:r>
              <a:rPr lang="en-GB" sz="1400" dirty="0" smtClean="0">
                <a:latin typeface="Arial" charset="0"/>
                <a:cs typeface="msgothic" charset="0"/>
              </a:rPr>
              <a:t>(European perch) </a:t>
            </a:r>
            <a:r>
              <a:rPr lang="en-GB" sz="1400" dirty="0" err="1" smtClean="0">
                <a:latin typeface="Arial" charset="0"/>
                <a:cs typeface="msgothic" charset="0"/>
              </a:rPr>
              <a:t>behavioral</a:t>
            </a:r>
            <a:r>
              <a:rPr lang="en-GB" sz="1400" dirty="0" smtClean="0">
                <a:latin typeface="Arial" charset="0"/>
                <a:cs typeface="msgothic" charset="0"/>
              </a:rPr>
              <a:t> </a:t>
            </a:r>
            <a:r>
              <a:rPr lang="en-GB" sz="1400" dirty="0">
                <a:latin typeface="Arial" charset="0"/>
                <a:cs typeface="msgothic" charset="0"/>
              </a:rPr>
              <a:t>response to two concentrations (low: 1.8 μg </a:t>
            </a:r>
            <a:r>
              <a:rPr lang="en-GB" sz="1400" dirty="0" smtClean="0">
                <a:latin typeface="Arial" charset="0"/>
                <a:cs typeface="msgothic" charset="0"/>
              </a:rPr>
              <a:t>L</a:t>
            </a:r>
            <a:r>
              <a:rPr lang="en-GB" sz="1400" baseline="33000" dirty="0" smtClean="0">
                <a:latin typeface="Arial" charset="0"/>
                <a:cs typeface="msgothic" charset="0"/>
              </a:rPr>
              <a:t>−</a:t>
            </a:r>
            <a:r>
              <a:rPr lang="en-GB" sz="1400" baseline="33000" dirty="0">
                <a:latin typeface="Arial" charset="0"/>
                <a:cs typeface="msgothic" charset="0"/>
              </a:rPr>
              <a:t>1</a:t>
            </a:r>
            <a:r>
              <a:rPr lang="en-GB" sz="1400" dirty="0">
                <a:latin typeface="Arial" charset="0"/>
                <a:cs typeface="msgothic" charset="0"/>
              </a:rPr>
              <a:t>; high: 910 μg </a:t>
            </a:r>
            <a:r>
              <a:rPr lang="en-GB" sz="1400" dirty="0" smtClean="0">
                <a:latin typeface="Arial" charset="0"/>
                <a:cs typeface="msgothic" charset="0"/>
              </a:rPr>
              <a:t>L</a:t>
            </a:r>
            <a:r>
              <a:rPr lang="en-GB" sz="1400" baseline="33000" dirty="0" smtClean="0">
                <a:latin typeface="Arial" charset="0"/>
                <a:cs typeface="msgothic" charset="0"/>
              </a:rPr>
              <a:t>−</a:t>
            </a:r>
            <a:r>
              <a:rPr lang="en-GB" sz="1400" baseline="33000" dirty="0">
                <a:latin typeface="Arial" charset="0"/>
                <a:cs typeface="msgothic" charset="0"/>
              </a:rPr>
              <a:t>1</a:t>
            </a:r>
            <a:r>
              <a:rPr lang="en-GB" sz="1400" dirty="0">
                <a:latin typeface="Arial" charset="0"/>
                <a:cs typeface="msgothic" charset="0"/>
              </a:rPr>
              <a:t>) of dissolved </a:t>
            </a:r>
            <a:r>
              <a:rPr lang="en-GB" sz="1400" dirty="0" err="1">
                <a:latin typeface="Arial" charset="0"/>
                <a:cs typeface="msgothic" charset="0"/>
              </a:rPr>
              <a:t>oxazepam</a:t>
            </a:r>
            <a:r>
              <a:rPr lang="en-GB" sz="1400" dirty="0">
                <a:latin typeface="Arial" charset="0"/>
                <a:cs typeface="msgothic" charset="0"/>
              </a:rPr>
              <a:t> compared to control </a:t>
            </a:r>
            <a:r>
              <a:rPr lang="en-GB" sz="1400" dirty="0" smtClean="0">
                <a:latin typeface="Arial" charset="0"/>
                <a:cs typeface="msgothic" charset="0"/>
              </a:rPr>
              <a:t>(</a:t>
            </a:r>
            <a:r>
              <a:rPr lang="en-GB" sz="1400" dirty="0">
                <a:latin typeface="Arial" charset="0"/>
                <a:cs typeface="msgothic" charset="0"/>
              </a:rPr>
              <a:t>0 </a:t>
            </a:r>
            <a:r>
              <a:rPr lang="en-GB" sz="1400" dirty="0" smtClean="0">
                <a:latin typeface="Arial" charset="0"/>
                <a:cs typeface="msgothic" charset="0"/>
              </a:rPr>
              <a:t>μg L</a:t>
            </a:r>
            <a:r>
              <a:rPr lang="en-GB" sz="1400" baseline="33000" dirty="0" smtClean="0">
                <a:latin typeface="Arial" charset="0"/>
                <a:cs typeface="msgothic" charset="0"/>
              </a:rPr>
              <a:t>−</a:t>
            </a:r>
            <a:r>
              <a:rPr lang="en-GB" sz="1400" baseline="33000" dirty="0">
                <a:latin typeface="Arial" charset="0"/>
                <a:cs typeface="msgothic" charset="0"/>
              </a:rPr>
              <a:t>1</a:t>
            </a:r>
            <a:r>
              <a:rPr lang="en-GB" sz="1400" dirty="0">
                <a:latin typeface="Arial" charset="0"/>
                <a:cs typeface="msgothic" charset="0"/>
              </a:rPr>
              <a:t>).(</a:t>
            </a:r>
            <a:r>
              <a:rPr lang="en-GB" sz="1400" b="1" dirty="0">
                <a:latin typeface="Arial" charset="0"/>
                <a:cs typeface="msgothic" charset="0"/>
              </a:rPr>
              <a:t>A</a:t>
            </a:r>
            <a:r>
              <a:rPr lang="en-GB" sz="1400" dirty="0">
                <a:latin typeface="Arial" charset="0"/>
                <a:cs typeface="msgothic" charset="0"/>
              </a:rPr>
              <a:t>)</a:t>
            </a:r>
            <a:r>
              <a:rPr lang="en-GB" sz="1400" b="1" dirty="0">
                <a:latin typeface="Arial" charset="0"/>
                <a:cs typeface="msgothic" charset="0"/>
              </a:rPr>
              <a:t> Activity,</a:t>
            </a:r>
            <a:r>
              <a:rPr lang="en-GB" sz="1400" dirty="0">
                <a:latin typeface="Arial" charset="0"/>
                <a:cs typeface="msgothic" charset="0"/>
              </a:rPr>
              <a:t> measured as number of swimming bouts (&gt;2.5 cm) during 10 min. (</a:t>
            </a:r>
            <a:r>
              <a:rPr lang="en-GB" sz="1400" b="1" dirty="0">
                <a:latin typeface="Arial" charset="0"/>
                <a:cs typeface="msgothic" charset="0"/>
              </a:rPr>
              <a:t>B</a:t>
            </a:r>
            <a:r>
              <a:rPr lang="en-GB" sz="1400" dirty="0">
                <a:latin typeface="Arial" charset="0"/>
                <a:cs typeface="msgothic" charset="0"/>
              </a:rPr>
              <a:t>)</a:t>
            </a:r>
            <a:r>
              <a:rPr lang="en-GB" sz="1400" b="1" dirty="0">
                <a:latin typeface="Arial" charset="0"/>
                <a:cs typeface="msgothic" charset="0"/>
              </a:rPr>
              <a:t> Boldness</a:t>
            </a:r>
            <a:r>
              <a:rPr lang="en-GB" sz="1400" dirty="0">
                <a:latin typeface="Arial" charset="0"/>
                <a:cs typeface="msgothic" charset="0"/>
              </a:rPr>
              <a:t>, measured as the inverse of latency to enter a novel area during the total trial time (900 s). (</a:t>
            </a:r>
            <a:r>
              <a:rPr lang="en-GB" sz="1400" b="1" dirty="0">
                <a:latin typeface="Arial" charset="0"/>
                <a:cs typeface="msgothic" charset="0"/>
              </a:rPr>
              <a:t>C</a:t>
            </a:r>
            <a:r>
              <a:rPr lang="en-GB" sz="1400" dirty="0">
                <a:latin typeface="Arial" charset="0"/>
                <a:cs typeface="msgothic" charset="0"/>
              </a:rPr>
              <a:t>) </a:t>
            </a:r>
            <a:r>
              <a:rPr lang="en-GB" sz="1400" b="1" dirty="0">
                <a:latin typeface="Arial" charset="0"/>
                <a:cs typeface="msgothic" charset="0"/>
              </a:rPr>
              <a:t>Sociality</a:t>
            </a:r>
            <a:r>
              <a:rPr lang="en-GB" sz="1400" dirty="0">
                <a:latin typeface="Arial" charset="0"/>
                <a:cs typeface="msgothic" charset="0"/>
              </a:rPr>
              <a:t>, measured as the cumulative time (in seconds) spent close to a group of conspecifics. Error bars represent ±1 SE (</a:t>
            </a:r>
            <a:r>
              <a:rPr lang="en-GB" sz="1400" i="1" dirty="0">
                <a:latin typeface="Arial" charset="0"/>
                <a:cs typeface="msgothic" charset="0"/>
              </a:rPr>
              <a:t>n</a:t>
            </a:r>
            <a:r>
              <a:rPr lang="en-GB" sz="1400" dirty="0">
                <a:latin typeface="Arial" charset="0"/>
                <a:cs typeface="msgothic" charset="0"/>
              </a:rPr>
              <a:t> = 25 in all treatments); statistically significant differences between the pre- and </a:t>
            </a:r>
            <a:r>
              <a:rPr lang="en-GB" sz="1400" dirty="0" err="1">
                <a:latin typeface="Arial" charset="0"/>
                <a:cs typeface="msgothic" charset="0"/>
              </a:rPr>
              <a:t>posttreatments</a:t>
            </a:r>
            <a:r>
              <a:rPr lang="en-GB" sz="1400" dirty="0">
                <a:latin typeface="Arial" charset="0"/>
                <a:cs typeface="msgothic" charset="0"/>
              </a:rPr>
              <a:t> are indicated (*</a:t>
            </a:r>
            <a:r>
              <a:rPr lang="en-GB" sz="1400" i="1" dirty="0">
                <a:latin typeface="Arial" charset="0"/>
                <a:cs typeface="msgothic" charset="0"/>
              </a:rPr>
              <a:t>P</a:t>
            </a:r>
            <a:r>
              <a:rPr lang="en-GB" sz="1400" dirty="0">
                <a:latin typeface="Arial" charset="0"/>
                <a:cs typeface="msgothic" charset="0"/>
              </a:rPr>
              <a:t> &lt; 0.05 or ***</a:t>
            </a:r>
            <a:r>
              <a:rPr lang="en-GB" sz="1400" i="1" dirty="0">
                <a:latin typeface="Arial" charset="0"/>
                <a:cs typeface="msgothic" charset="0"/>
              </a:rPr>
              <a:t>P</a:t>
            </a:r>
            <a:r>
              <a:rPr lang="en-GB" sz="1400" dirty="0">
                <a:latin typeface="Arial" charset="0"/>
                <a:cs typeface="msgothic" charset="0"/>
              </a:rPr>
              <a:t> &lt; 0.001).</a:t>
            </a:r>
          </a:p>
        </p:txBody>
      </p:sp>
      <p:sp>
        <p:nvSpPr>
          <p:cNvPr id="8" name="Oval 7"/>
          <p:cNvSpPr/>
          <p:nvPr/>
        </p:nvSpPr>
        <p:spPr>
          <a:xfrm>
            <a:off x="2612361" y="1111341"/>
            <a:ext cx="4168742" cy="319794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spcCol="0" rtlCol="0" anchor="ctr"/>
          <a:lstStyle/>
          <a:p>
            <a:pPr algn="ctr"/>
            <a:endParaRPr lang="en-US" dirty="0"/>
          </a:p>
        </p:txBody>
      </p:sp>
      <p:sp>
        <p:nvSpPr>
          <p:cNvPr id="9" name="Title 4"/>
          <p:cNvSpPr txBox="1">
            <a:spLocks/>
          </p:cNvSpPr>
          <p:nvPr/>
        </p:nvSpPr>
        <p:spPr bwMode="auto">
          <a:xfrm>
            <a:off x="325438" y="201613"/>
            <a:ext cx="83724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0"/>
                <a:cs typeface="ＭＳ Ｐゴシック" charset="0"/>
              </a:defRPr>
            </a:lvl1pPr>
            <a:lvl2pPr>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eaLnBrk="0" hangingPunct="0">
              <a:buBlip>
                <a:blip r:embed="rId5"/>
              </a:buBlip>
              <a:defRPr sz="1400">
                <a:solidFill>
                  <a:schemeClr val="tx1"/>
                </a:solidFill>
                <a:latin typeface="Arial" charset="0"/>
                <a:ea typeface="ＭＳ Ｐゴシック" charset="0"/>
              </a:defRPr>
            </a:lvl6pPr>
            <a:lvl7pPr eaLnBrk="0" hangingPunct="0">
              <a:buBlip>
                <a:blip r:embed="rId5"/>
              </a:buBlip>
              <a:defRPr sz="1400">
                <a:solidFill>
                  <a:schemeClr val="tx1"/>
                </a:solidFill>
                <a:latin typeface="Arial" charset="0"/>
                <a:ea typeface="ＭＳ Ｐゴシック" charset="0"/>
              </a:defRPr>
            </a:lvl7pPr>
            <a:lvl8pPr eaLnBrk="0" hangingPunct="0">
              <a:buBlip>
                <a:blip r:embed="rId5"/>
              </a:buBlip>
              <a:defRPr sz="1400">
                <a:solidFill>
                  <a:schemeClr val="tx1"/>
                </a:solidFill>
                <a:latin typeface="Arial" charset="0"/>
                <a:ea typeface="ＭＳ Ｐゴシック" charset="0"/>
              </a:defRPr>
            </a:lvl8pPr>
            <a:lvl9pPr eaLnBrk="0" hangingPunct="0">
              <a:buBlip>
                <a:blip r:embed="rId5"/>
              </a:buBlip>
              <a:defRPr sz="1400">
                <a:solidFill>
                  <a:schemeClr val="tx1"/>
                </a:solidFill>
                <a:latin typeface="Arial" charset="0"/>
                <a:ea typeface="ＭＳ Ｐゴシック" charset="0"/>
              </a:defRPr>
            </a:lvl9pPr>
          </a:lstStyle>
          <a:p>
            <a:pPr defTabSz="914305" eaLnBrk="0" fontAlgn="base" hangingPunct="0">
              <a:lnSpc>
                <a:spcPct val="85000"/>
              </a:lnSpc>
              <a:spcBef>
                <a:spcPct val="0"/>
              </a:spcBef>
              <a:spcAft>
                <a:spcPct val="0"/>
              </a:spcAft>
            </a:pPr>
            <a:r>
              <a:rPr lang="en-US" sz="2800" b="1" dirty="0">
                <a:solidFill>
                  <a:srgbClr val="CB7023"/>
                </a:solidFill>
              </a:rPr>
              <a:t>Challenges of Prioritization:</a:t>
            </a:r>
            <a:br>
              <a:rPr lang="en-US" sz="2800" b="1" dirty="0">
                <a:solidFill>
                  <a:srgbClr val="CB7023"/>
                </a:solidFill>
              </a:rPr>
            </a:br>
            <a:r>
              <a:rPr lang="en-US" sz="2800" b="1" dirty="0" smtClean="0">
                <a:solidFill>
                  <a:srgbClr val="CB7023"/>
                </a:solidFill>
              </a:rPr>
              <a:t>Biological Impacts</a:t>
            </a:r>
            <a:endParaRPr lang="en-US" sz="2800" b="1" dirty="0">
              <a:solidFill>
                <a:srgbClr val="CB7023"/>
              </a:solidFill>
            </a:endParaRPr>
          </a:p>
        </p:txBody>
      </p:sp>
    </p:spTree>
    <p:extLst>
      <p:ext uri="{BB962C8B-B14F-4D97-AF65-F5344CB8AC3E}">
        <p14:creationId xmlns:p14="http://schemas.microsoft.com/office/powerpoint/2010/main" val="192321091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68244"/>
            <a:ext cx="8229600" cy="3755600"/>
          </a:xfrm>
        </p:spPr>
        <p:txBody>
          <a:bodyPr/>
          <a:lstStyle/>
          <a:p>
            <a:pPr marL="514297" indent="-514297">
              <a:buFont typeface="+mj-lt"/>
              <a:buAutoNum type="arabicPeriod"/>
            </a:pPr>
            <a:r>
              <a:rPr lang="en-US" dirty="0" smtClean="0"/>
              <a:t>Literature Review</a:t>
            </a:r>
          </a:p>
          <a:p>
            <a:pPr lvl="1"/>
            <a:r>
              <a:rPr lang="en-US" dirty="0" smtClean="0"/>
              <a:t>Other prioritization processes and regional monitoring data</a:t>
            </a:r>
          </a:p>
        </p:txBody>
      </p:sp>
      <p:sp>
        <p:nvSpPr>
          <p:cNvPr id="4" name="Title 1"/>
          <p:cNvSpPr txBox="1">
            <a:spLocks/>
          </p:cNvSpPr>
          <p:nvPr/>
        </p:nvSpPr>
        <p:spPr>
          <a:xfrm>
            <a:off x="227627" y="3804"/>
            <a:ext cx="8459173" cy="1050582"/>
          </a:xfrm>
          <a:prstGeom prst="rect">
            <a:avLst/>
          </a:prstGeom>
        </p:spPr>
        <p:txBody>
          <a:bodyPr vert="horz" lIns="91430" tIns="45715" rIns="91430" bIns="45715"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B7023"/>
                </a:solidFill>
                <a:latin typeface="Arial" charset="0"/>
                <a:ea typeface="ＭＳ Ｐゴシック" charset="0"/>
                <a:cs typeface="ＭＳ Ｐゴシック" charset="0"/>
              </a:rPr>
              <a:t>CEC</a:t>
            </a:r>
            <a:r>
              <a:rPr lang="en-US" sz="3200" dirty="0"/>
              <a:t> </a:t>
            </a:r>
            <a:r>
              <a:rPr lang="en-US" sz="3200" b="1" dirty="0">
                <a:solidFill>
                  <a:srgbClr val="CB7023"/>
                </a:solidFill>
                <a:latin typeface="Arial" charset="0"/>
                <a:ea typeface="ＭＳ Ｐゴシック" charset="0"/>
                <a:cs typeface="ＭＳ Ｐゴシック" charset="0"/>
              </a:rPr>
              <a:t>Prioritization</a:t>
            </a:r>
            <a:r>
              <a:rPr lang="en-US" sz="3200" dirty="0"/>
              <a:t> </a:t>
            </a:r>
            <a:r>
              <a:rPr lang="en-US" sz="3200" b="1" dirty="0">
                <a:solidFill>
                  <a:srgbClr val="CB7023"/>
                </a:solidFill>
                <a:latin typeface="Arial" charset="0"/>
                <a:ea typeface="ＭＳ Ｐゴシック" charset="0"/>
                <a:cs typeface="ＭＳ Ｐゴシック" charset="0"/>
              </a:rPr>
              <a:t>Framework:</a:t>
            </a:r>
            <a:br>
              <a:rPr lang="en-US" sz="3200" b="1" dirty="0">
                <a:solidFill>
                  <a:srgbClr val="CB7023"/>
                </a:solidFill>
                <a:latin typeface="Arial" charset="0"/>
                <a:ea typeface="ＭＳ Ｐゴシック" charset="0"/>
                <a:cs typeface="ＭＳ Ｐゴシック" charset="0"/>
              </a:rPr>
            </a:br>
            <a:r>
              <a:rPr lang="en-US" sz="3200" b="1" dirty="0">
                <a:solidFill>
                  <a:srgbClr val="CB7023"/>
                </a:solidFill>
                <a:latin typeface="Arial" charset="0"/>
                <a:ea typeface="ＭＳ Ｐゴシック" charset="0"/>
                <a:cs typeface="ＭＳ Ｐゴシック" charset="0"/>
              </a:rPr>
              <a:t>PSEMP White Paper</a:t>
            </a:r>
          </a:p>
        </p:txBody>
      </p:sp>
      <p:sp>
        <p:nvSpPr>
          <p:cNvPr id="2" name="TextBox 1"/>
          <p:cNvSpPr txBox="1"/>
          <p:nvPr/>
        </p:nvSpPr>
        <p:spPr>
          <a:xfrm>
            <a:off x="457200" y="1236085"/>
            <a:ext cx="8229600" cy="1077218"/>
          </a:xfrm>
          <a:prstGeom prst="rect">
            <a:avLst/>
          </a:prstGeom>
          <a:noFill/>
        </p:spPr>
        <p:txBody>
          <a:bodyPr wrap="square" rtlCol="0">
            <a:spAutoFit/>
          </a:bodyPr>
          <a:lstStyle/>
          <a:p>
            <a:r>
              <a:rPr lang="en-US" sz="3200" dirty="0" smtClean="0"/>
              <a:t>Objective: Develop a process to prioritize monitoring of CECs in the environment</a:t>
            </a:r>
            <a:endParaRPr lang="en-US" sz="3200" dirty="0"/>
          </a:p>
        </p:txBody>
      </p:sp>
    </p:spTree>
    <p:extLst>
      <p:ext uri="{BB962C8B-B14F-4D97-AF65-F5344CB8AC3E}">
        <p14:creationId xmlns:p14="http://schemas.microsoft.com/office/powerpoint/2010/main" val="2804945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NNL_PowerPoint_Template">
  <a:themeElements>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NNL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NNL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NNL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NNL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NNL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NNL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NNL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PNNL_Presentation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PNNL_Presentation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NNL Copper Theme">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msgothic"/>
      </a:majorFont>
      <a:minorFont>
        <a:latin typeface="Times New Roman"/>
        <a:ea typeface="ＭＳ Ｐゴシック"/>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0"/>
          <a:buNone/>
          <a:tabLst/>
          <a:defRPr kumimoji="0" lang="en-GB" sz="2400" b="0" i="0" u="none" strike="noStrike" cap="none" normalizeH="0" baseline="0">
            <a:ln>
              <a:noFill/>
            </a:ln>
            <a:effectLst/>
            <a:latin typeface="Times New Roman" charset="0"/>
            <a:ea typeface="ＭＳ Ｐゴシック" charset="0"/>
            <a:cs typeface="ms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0"/>
          <a:buNone/>
          <a:tabLst/>
          <a:defRPr kumimoji="0" lang="en-GB" sz="2400" b="0" i="0" u="none" strike="noStrike" cap="none" normalizeH="0" baseline="0">
            <a:ln>
              <a:noFill/>
            </a:ln>
            <a:effectLst/>
            <a:latin typeface="Times New Roman" charset="0"/>
            <a:ea typeface="ＭＳ Ｐゴシック" charset="0"/>
            <a:cs typeface="ms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themeOverride>
</file>

<file path=ppt/theme/themeOverride2.xml><?xml version="1.0" encoding="utf-8"?>
<a:themeOverride xmlns:a="http://schemas.openxmlformats.org/drawingml/2006/main">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themeOverride>
</file>

<file path=docProps/app.xml><?xml version="1.0" encoding="utf-8"?>
<Properties xmlns="http://schemas.openxmlformats.org/officeDocument/2006/extended-properties" xmlns:vt="http://schemas.openxmlformats.org/officeDocument/2006/docPropsVTypes">
  <TotalTime>262</TotalTime>
  <Words>1857</Words>
  <Application>Microsoft Macintosh PowerPoint</Application>
  <PresentationFormat>On-screen Show (4:3)</PresentationFormat>
  <Paragraphs>309</Paragraphs>
  <Slides>24</Slides>
  <Notes>9</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Office Theme</vt:lpstr>
      <vt:lpstr>PNNL_PowerPoint_Template</vt:lpstr>
      <vt:lpstr>PNNL Copper Theme</vt:lpstr>
      <vt:lpstr>1_Office Theme</vt:lpstr>
      <vt:lpstr>Prioritization of Monitoring for Contaminants of Emerging Concern (CECs) </vt:lpstr>
      <vt:lpstr>PowerPoint Presentation</vt:lpstr>
      <vt:lpstr>Key Questions for Monitoring Programs</vt:lpstr>
      <vt:lpstr>Contaminants of Emerging Concern</vt:lpstr>
      <vt:lpstr>Key Questions for Monitoring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new risk assessment approach for the prioritization of 500 classical and emerging organic microcontaminants as potential river basin specific pollutants under the European Water Framework Directive.  von der Ohe et al., Sci of the Total Envr, 2011, 409, 2064-2077. </vt:lpstr>
      <vt:lpstr>PowerPoint Presentation</vt:lpstr>
      <vt:lpstr>PowerPoint Presentation</vt:lpstr>
      <vt:lpstr>PowerPoint Presentation</vt:lpstr>
      <vt:lpstr>PowerPoint Presentation</vt:lpstr>
      <vt:lpstr>PowerPoint Presentation</vt:lpstr>
      <vt:lpstr>PowerPoint Presentation</vt:lpstr>
      <vt:lpstr>Comparison of Prioritization Schemes</vt:lpstr>
      <vt:lpstr>PSEMP CEC Prioritization: Next Steps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Prioritization of Monitoring for Contaminants of Emerging Concern (CECs) </dc:title>
  <dc:creator>C. Andrew James</dc:creator>
  <cp:lastModifiedBy>C. Andrew James</cp:lastModifiedBy>
  <cp:revision>20</cp:revision>
  <dcterms:created xsi:type="dcterms:W3CDTF">2014-06-09T20:19:54Z</dcterms:created>
  <dcterms:modified xsi:type="dcterms:W3CDTF">2014-06-11T23:11:16Z</dcterms:modified>
</cp:coreProperties>
</file>