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8D6F"/>
    <a:srgbClr val="439777"/>
    <a:srgbClr val="57B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695" autoAdjust="0"/>
  </p:normalViewPr>
  <p:slideViewPr>
    <p:cSldViewPr>
      <p:cViewPr varScale="1">
        <p:scale>
          <a:sx n="67" d="100"/>
          <a:sy n="67" d="100"/>
        </p:scale>
        <p:origin x="193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0DCEB-E0DC-4ADD-9BF3-326A5B6F645B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81EC-B6E6-4B85-93C1-B50A6F438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75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Here’s what we heard in the closing moments of our 1</a:t>
            </a:r>
            <a:r>
              <a:rPr lang="en-US" baseline="30000" dirty="0" smtClean="0"/>
              <a:t>st</a:t>
            </a:r>
            <a:r>
              <a:rPr lang="en-US" dirty="0" smtClean="0"/>
              <a:t> Steering Committee Meeting on August 24,</a:t>
            </a:r>
            <a:r>
              <a:rPr lang="en-US" baseline="0" dirty="0" smtClean="0"/>
              <a:t> 2017. Does that sound right? Still resonate?</a:t>
            </a:r>
          </a:p>
          <a:p>
            <a:r>
              <a:rPr lang="en-US" baseline="0" dirty="0" smtClean="0"/>
              <a:t>So we went looking at alternative reporting formats: Brochures, websites, periodic bulletins, and thought of other projects that were well served by Story Maps.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41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Tabs for navigating different content; maps of affected areas; photos of actions hard to describe</a:t>
            </a:r>
          </a:p>
          <a:p>
            <a:r>
              <a:rPr lang="en-US" dirty="0" smtClean="0"/>
              <a:t>Scrolling storyline format; data</a:t>
            </a:r>
            <a:r>
              <a:rPr lang="en-US" baseline="0" dirty="0" smtClean="0"/>
              <a:t> intensive map; education &amp; personal action section</a:t>
            </a:r>
          </a:p>
          <a:p>
            <a:r>
              <a:rPr lang="en-US" dirty="0" smtClean="0"/>
              <a:t>Raindrop falling on your lawn and its path to the river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static</a:t>
            </a:r>
          </a:p>
          <a:p>
            <a:r>
              <a:rPr lang="en-US" dirty="0" smtClean="0"/>
              <a:t>Action sooner</a:t>
            </a:r>
          </a:p>
          <a:p>
            <a:r>
              <a:rPr lang="en-US" dirty="0" smtClean="0"/>
              <a:t>Can start small and add complexity as data compilation and evaluation progresses; stays</a:t>
            </a:r>
            <a:r>
              <a:rPr lang="en-US" baseline="0" dirty="0" smtClean="0"/>
              <a:t> current</a:t>
            </a:r>
          </a:p>
          <a:p>
            <a:r>
              <a:rPr lang="en-US" baseline="0" dirty="0" smtClean="0"/>
              <a:t>Education is more effective and </a:t>
            </a:r>
            <a:r>
              <a:rPr lang="en-US" baseline="0" dirty="0" err="1" smtClean="0"/>
              <a:t>personalizable</a:t>
            </a:r>
            <a:endParaRPr lang="en-US" baseline="0" dirty="0" smtClean="0"/>
          </a:p>
          <a:p>
            <a:r>
              <a:rPr lang="en-US" baseline="0" dirty="0" smtClean="0"/>
              <a:t>Maps are the crux of the format</a:t>
            </a:r>
          </a:p>
          <a:p>
            <a:r>
              <a:rPr lang="en-US" baseline="0" dirty="0" smtClean="0"/>
              <a:t>Potentially easier to work together on than group writing and editing</a:t>
            </a:r>
          </a:p>
          <a:p>
            <a:r>
              <a:rPr lang="en-US" baseline="0" dirty="0" err="1" smtClean="0"/>
              <a:t>Organizable</a:t>
            </a:r>
            <a:r>
              <a:rPr lang="en-US" baseline="0" dirty="0" smtClean="0"/>
              <a:t> by topic and navigation styles and able to link to more in depth technical information to satisfy multiple audiences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36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Time Frame initially limited to about 1 ½ years </a:t>
            </a:r>
          </a:p>
          <a:p>
            <a:r>
              <a:rPr lang="en-US" dirty="0" smtClean="0"/>
              <a:t>Actions prior</a:t>
            </a:r>
            <a:r>
              <a:rPr lang="en-US" baseline="0" dirty="0" smtClean="0"/>
              <a:t> to/in tandem with PH remedy implementation</a:t>
            </a:r>
          </a:p>
          <a:p>
            <a:r>
              <a:rPr lang="en-US" dirty="0" smtClean="0"/>
              <a:t>Short</a:t>
            </a:r>
            <a:r>
              <a:rPr lang="en-US" baseline="0" dirty="0" smtClean="0"/>
              <a:t> term vs. Long term?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3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Caution</a:t>
            </a:r>
            <a:r>
              <a:rPr lang="en-US" baseline="0" dirty="0" smtClean="0"/>
              <a:t> on mission creep</a:t>
            </a:r>
          </a:p>
          <a:p>
            <a:r>
              <a:rPr lang="en-US" baseline="0" dirty="0" smtClean="0"/>
              <a:t>Realities of constraints on funding, authority,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44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Agreement?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Prioritization voting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10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 exercise on content</a:t>
            </a:r>
            <a:r>
              <a:rPr lang="en-US" baseline="0" dirty="0" smtClean="0"/>
              <a:t> generation and commitments on development/collaboration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981EC-B6E6-4B85-93C1-B50A6F4389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5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81E06B6-2200-48FD-9B32-BE0D5073011D}" type="datetimeFigureOut">
              <a:rPr lang="en-US" smtClean="0"/>
              <a:pPr/>
              <a:t>1/23/2018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39E361-6CC3-4B93-8D02-0CA4147050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pa.maps.arcgis.com/apps/MapSeries/index.html?appid=6ed5c0183f4249bd8098d859f1950222" TargetMode="Externa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orymaps.arcgis.com/en/gallery" TargetMode="External"/><Relationship Id="rId5" Type="http://schemas.openxmlformats.org/officeDocument/2006/relationships/hyperlink" Target="https://www.barr.com/maps/mwmostorymap/index.html" TargetMode="External"/><Relationship Id="rId4" Type="http://schemas.openxmlformats.org/officeDocument/2006/relationships/hyperlink" Target="http://nwcouncil.maps.arcgis.com/apps/MapJournal/index.html?appid=99e5965fe1ac4dd38001e784d7c6aac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838200"/>
            <a:ext cx="8077200" cy="838199"/>
          </a:xfrm>
          <a:solidFill>
            <a:srgbClr val="439777"/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Willamette Toxics Reduction Partnership</a:t>
            </a: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3429000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latin typeface="Arial" pitchFamily="34" charset="0"/>
                <a:cs typeface="Arial" pitchFamily="34" charset="0"/>
              </a:rPr>
              <a:t>Getting Input on an Alternative Format for Our Partnership Report</a:t>
            </a:r>
          </a:p>
          <a:p>
            <a:pPr algn="r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January 31, 2018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CRITFC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Celilo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Room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096000"/>
            <a:ext cx="8153400" cy="533400"/>
          </a:xfrm>
          <a:prstGeom prst="rect">
            <a:avLst/>
          </a:prstGeom>
          <a:solidFill>
            <a:srgbClr val="3F8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    Alex Liverman |   Oregon Department of Environmental Quality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WRTP Story Map Mock Up</a:t>
            </a: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3505"/>
            <a:ext cx="9144000" cy="469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23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Partner Collaboration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Partners module </a:t>
            </a:r>
            <a:r>
              <a:rPr lang="en-US" dirty="0" smtClean="0"/>
              <a:t>- How do you want to be presented?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dirty="0" smtClean="0"/>
              <a:t>Education pieces </a:t>
            </a:r>
            <a:r>
              <a:rPr lang="en-US" dirty="0" smtClean="0"/>
              <a:t>- How do contaminants get into the river?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dirty="0" smtClean="0"/>
              <a:t>Stakeholder Activities </a:t>
            </a:r>
            <a:r>
              <a:rPr lang="en-US" dirty="0" smtClean="0"/>
              <a:t>– What to highlight and at what level of detail? (links to other forums?)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4200" dirty="0" smtClean="0"/>
              <a:t>Evaluation &amp; Recommendation of New Strategies </a:t>
            </a:r>
            <a:r>
              <a:rPr lang="en-US" dirty="0" smtClean="0"/>
              <a:t>– Coalition forming, personal actions, etc. </a:t>
            </a: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08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Right Format for Right Purpose?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900" dirty="0" smtClean="0"/>
              <a:t>Instead of a report:</a:t>
            </a:r>
          </a:p>
          <a:p>
            <a:r>
              <a:rPr lang="en-US" dirty="0" smtClean="0"/>
              <a:t>Interim </a:t>
            </a:r>
            <a:r>
              <a:rPr lang="en-US" dirty="0"/>
              <a:t>recommendations or bulletins </a:t>
            </a:r>
            <a:endParaRPr lang="en-US" dirty="0" smtClean="0"/>
          </a:p>
          <a:p>
            <a:r>
              <a:rPr lang="en-US" dirty="0" smtClean="0"/>
              <a:t>Action desired over polished information</a:t>
            </a:r>
          </a:p>
          <a:p>
            <a:r>
              <a:rPr lang="en-US" dirty="0" smtClean="0"/>
              <a:t>Education on personal actions associated with toxics important to include</a:t>
            </a:r>
          </a:p>
          <a:p>
            <a:r>
              <a:rPr lang="en-US" dirty="0" smtClean="0"/>
              <a:t>Caution that DEQ program info explained can give the impression that issues are addressed</a:t>
            </a:r>
          </a:p>
          <a:p>
            <a:r>
              <a:rPr lang="en-US" dirty="0" smtClean="0"/>
              <a:t>Maps of fishable/swimmable areas</a:t>
            </a:r>
            <a:endParaRPr lang="en-US" dirty="0"/>
          </a:p>
        </p:txBody>
      </p:sp>
      <p:pic>
        <p:nvPicPr>
          <p:cNvPr id="6" name="Picture 5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72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06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Format for Right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7344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 smtClean="0"/>
              <a:t>Story Map examples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000" dirty="0"/>
              <a:t>DEQ/EPA </a:t>
            </a:r>
            <a:r>
              <a:rPr lang="en-US" sz="3000" i="1" dirty="0"/>
              <a:t>Willamette Warehouse Fire </a:t>
            </a:r>
            <a:r>
              <a:rPr lang="en-US" sz="3000" i="1" dirty="0" smtClean="0"/>
              <a:t>Response</a:t>
            </a:r>
          </a:p>
          <a:p>
            <a:pPr marL="0" indent="0">
              <a:buNone/>
            </a:pPr>
            <a:r>
              <a:rPr lang="en-US" sz="2500" u="sng" dirty="0">
                <a:hlinkClick r:id="rId3"/>
              </a:rPr>
              <a:t>https://epa.maps.arcgis.com/apps/MapSeries/index.html?appid=6ed5c0183f4249bd8098d859f1950222</a:t>
            </a:r>
            <a:endParaRPr lang="en-US" sz="2500" dirty="0"/>
          </a:p>
          <a:p>
            <a:pPr marL="0" indent="0">
              <a:buNone/>
            </a:pPr>
            <a:endParaRPr lang="en-US" sz="3000" i="1" dirty="0"/>
          </a:p>
          <a:p>
            <a:r>
              <a:rPr lang="en-US" sz="3000" dirty="0"/>
              <a:t>NW Power &amp; Conservation Council’s </a:t>
            </a:r>
            <a:r>
              <a:rPr lang="en-US" sz="3000" i="1" dirty="0"/>
              <a:t>PAHs: Locations in the Columbia River Basin Where the Toxics Could be Affecting Fish &amp; </a:t>
            </a:r>
            <a:r>
              <a:rPr lang="en-US" sz="3000" i="1" dirty="0" smtClean="0"/>
              <a:t>Wildlife</a:t>
            </a:r>
          </a:p>
          <a:p>
            <a:pPr marL="0" indent="0">
              <a:buNone/>
            </a:pPr>
            <a:r>
              <a:rPr lang="en-US" sz="2400" u="sng" dirty="0">
                <a:hlinkClick r:id="rId4"/>
              </a:rPr>
              <a:t>http://</a:t>
            </a:r>
            <a:r>
              <a:rPr lang="en-US" sz="2400" u="sng" dirty="0" smtClean="0">
                <a:hlinkClick r:id="rId4"/>
              </a:rPr>
              <a:t>nwcouncil.maps.arcgis.com/apps/MapJournal/index.html?appid=99e5965fe1ac4dd38001e784d7c6aac6</a:t>
            </a:r>
            <a:endParaRPr lang="en-US" sz="2400" u="sng" dirty="0" smtClean="0"/>
          </a:p>
          <a:p>
            <a:pPr marL="0" indent="0">
              <a:buNone/>
            </a:pPr>
            <a:endParaRPr lang="en-US" sz="3000" i="1" dirty="0"/>
          </a:p>
          <a:p>
            <a:r>
              <a:rPr lang="en-US" sz="3000" dirty="0" smtClean="0"/>
              <a:t>Mississippi Watershed Management Organization</a:t>
            </a:r>
          </a:p>
          <a:p>
            <a:pPr marL="0" indent="0">
              <a:buNone/>
            </a:pPr>
            <a:r>
              <a:rPr lang="en-US" sz="2400" u="sng" dirty="0">
                <a:hlinkClick r:id="rId5"/>
              </a:rPr>
              <a:t>https://www.barr.com/maps/mwmostorymap/index.html</a:t>
            </a:r>
            <a:endParaRPr lang="en-US" sz="2400" dirty="0"/>
          </a:p>
          <a:p>
            <a:pPr marL="0" indent="0">
              <a:buNone/>
            </a:pPr>
            <a:endParaRPr lang="en-US" sz="3000" dirty="0" smtClean="0"/>
          </a:p>
          <a:p>
            <a:r>
              <a:rPr lang="en-US" sz="3000" dirty="0" smtClean="0"/>
              <a:t>ESRI ArcGIS Gallery: </a:t>
            </a:r>
            <a:r>
              <a:rPr lang="en-US" sz="2500" u="sng" dirty="0">
                <a:hlinkClick r:id="rId6"/>
              </a:rPr>
              <a:t>http://storymaps.arcgis.com/en/gallery</a:t>
            </a:r>
            <a:endParaRPr lang="en-US" sz="2500" dirty="0"/>
          </a:p>
          <a:p>
            <a:pPr marL="0" indent="0">
              <a:buNone/>
            </a:pPr>
            <a:endParaRPr lang="en-US" sz="3000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12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Format for Right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Story Map Advantages:</a:t>
            </a:r>
          </a:p>
          <a:p>
            <a:r>
              <a:rPr lang="en-US" sz="3000" dirty="0" smtClean="0"/>
              <a:t>Not a report</a:t>
            </a:r>
          </a:p>
          <a:p>
            <a:r>
              <a:rPr lang="en-US" sz="3000" dirty="0" smtClean="0"/>
              <a:t>Potentially faster to produce</a:t>
            </a:r>
          </a:p>
          <a:p>
            <a:r>
              <a:rPr lang="en-US" sz="3000" dirty="0" smtClean="0"/>
              <a:t>Adaptable and updatable as information is developed</a:t>
            </a:r>
          </a:p>
          <a:p>
            <a:r>
              <a:rPr lang="en-US" sz="3000" dirty="0" smtClean="0"/>
              <a:t>Interactive and visually stimulating</a:t>
            </a:r>
          </a:p>
          <a:p>
            <a:r>
              <a:rPr lang="en-US" sz="3000" dirty="0" smtClean="0"/>
              <a:t>Geographical information capabilities</a:t>
            </a:r>
          </a:p>
          <a:p>
            <a:r>
              <a:rPr lang="en-US" sz="3000" dirty="0" smtClean="0"/>
              <a:t>Collaborative</a:t>
            </a:r>
          </a:p>
          <a:p>
            <a:r>
              <a:rPr lang="en-US" sz="3000" dirty="0" smtClean="0"/>
              <a:t>Multi-layered </a:t>
            </a:r>
            <a:endParaRPr lang="en-US" sz="3000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869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Right Format for Right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200" dirty="0" smtClean="0"/>
              <a:t>Communicating Partnership progress on meeting goals: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Compile existing </a:t>
            </a:r>
            <a:r>
              <a:rPr lang="en-US" dirty="0" smtClean="0"/>
              <a:t>data and id gaps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dirty="0"/>
              <a:t>existing toxics reduction </a:t>
            </a:r>
            <a:r>
              <a:rPr lang="en-US" dirty="0" smtClean="0"/>
              <a:t>efforts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Look for additional upriver sources to PH</a:t>
            </a:r>
            <a:endParaRPr lang="en-US" dirty="0"/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Identify new </a:t>
            </a:r>
            <a:r>
              <a:rPr lang="en-US" dirty="0" smtClean="0"/>
              <a:t>contaminant reduction strategies</a:t>
            </a: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5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Right Format for Right Purpose?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Secondary aims: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dirty="0" smtClean="0"/>
              <a:t>Educate the public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Recommend actions (community &amp; personal)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Leverage limited resources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Data and information sharing</a:t>
            </a:r>
          </a:p>
          <a:p>
            <a:endParaRPr lang="en-US" dirty="0" smtClean="0"/>
          </a:p>
          <a:p>
            <a:r>
              <a:rPr lang="en-US" dirty="0" smtClean="0"/>
              <a:t>Others?</a:t>
            </a: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Audience?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 smtClean="0"/>
              <a:t>Target: Partnership Members and their constituents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federal, state &amp; local </a:t>
            </a:r>
            <a:r>
              <a:rPr lang="en-US" dirty="0" smtClean="0"/>
              <a:t>agencies </a:t>
            </a:r>
            <a:endParaRPr lang="en-US" dirty="0" smtClean="0"/>
          </a:p>
          <a:p>
            <a:r>
              <a:rPr lang="en-US" dirty="0"/>
              <a:t>tribal </a:t>
            </a:r>
            <a:r>
              <a:rPr lang="en-US" dirty="0" smtClean="0"/>
              <a:t>governments</a:t>
            </a:r>
            <a:endParaRPr lang="en-US" dirty="0"/>
          </a:p>
          <a:p>
            <a:r>
              <a:rPr lang="en-US" dirty="0" smtClean="0"/>
              <a:t>community </a:t>
            </a:r>
            <a:r>
              <a:rPr lang="en-US" dirty="0" smtClean="0"/>
              <a:t>and advocacy </a:t>
            </a:r>
            <a:r>
              <a:rPr lang="en-US" dirty="0" smtClean="0"/>
              <a:t>organizations</a:t>
            </a:r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rivate sector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900" dirty="0" smtClean="0"/>
              <a:t>Secondary: general public</a:t>
            </a:r>
            <a:endParaRPr lang="en-US" sz="3900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17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7620"/>
            <a:ext cx="8229600" cy="1143000"/>
          </a:xfrm>
        </p:spPr>
        <p:txBody>
          <a:bodyPr/>
          <a:lstStyle/>
          <a:p>
            <a:r>
              <a:rPr lang="en-US" dirty="0" smtClean="0"/>
              <a:t>Content?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Modules: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Willamette Toxics Reduction Partnership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Partners – logos &amp; websites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Toxics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Focus contaminants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How do they get into the river?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 smtClean="0"/>
              <a:t>Data on location and magnitude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Reducing Toxics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Regulatory &amp; Voluntary programs/actions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Stakeholder Activities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Evaluation &amp; Recommended New Strategies</a:t>
            </a: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05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/>
              <a:t>Messages?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Understanding the state of the river above Portland Harbor </a:t>
            </a:r>
          </a:p>
          <a:p>
            <a:pPr lvl="1"/>
            <a:r>
              <a:rPr lang="en-US" dirty="0" smtClean="0"/>
              <a:t>What does the data say?</a:t>
            </a:r>
          </a:p>
          <a:p>
            <a:pPr lvl="1"/>
            <a:r>
              <a:rPr lang="en-US" dirty="0" smtClean="0"/>
              <a:t>What actions to reduce toxics are occurring and by what groups?</a:t>
            </a:r>
          </a:p>
          <a:p>
            <a:pPr lvl="1"/>
            <a:r>
              <a:rPr lang="en-US" dirty="0" smtClean="0"/>
              <a:t>What other data and actions are needed?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Education </a:t>
            </a:r>
            <a:r>
              <a:rPr lang="en-US" dirty="0" smtClean="0"/>
              <a:t>on </a:t>
            </a:r>
            <a:r>
              <a:rPr lang="en-US" dirty="0" smtClean="0"/>
              <a:t>how toxics get into the river and </a:t>
            </a:r>
            <a:r>
              <a:rPr lang="en-US" dirty="0" smtClean="0"/>
              <a:t>actions needed to </a:t>
            </a:r>
            <a:r>
              <a:rPr lang="en-US" dirty="0" smtClean="0"/>
              <a:t>stop it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ogo Color Regular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8200" y="6019800"/>
            <a:ext cx="32004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8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TRP_Story_Map_for_Steering_Committee_Jan31_2018.potx" id="{F776F740-A28D-40BC-B32C-2FE66BD4855A}" vid="{A7DD81AA-6940-4AC0-B999-269C5BD75A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WTRP_Story_Map_for_Steering_Committee_Jan31_2018</Template>
  <TotalTime>93</TotalTime>
  <Words>638</Words>
  <Application>Microsoft Office PowerPoint</Application>
  <PresentationFormat>On-screen Show (4:3)</PresentationFormat>
  <Paragraphs>120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Willamette Toxics Reduction Partnership</vt:lpstr>
      <vt:lpstr>Right Format for Right Purpose?</vt:lpstr>
      <vt:lpstr>Right Format for Right Purpose?</vt:lpstr>
      <vt:lpstr>Right Format for Right Purpose?</vt:lpstr>
      <vt:lpstr>Right Format for Right Purpose?</vt:lpstr>
      <vt:lpstr>Right Format for Right Purpose?</vt:lpstr>
      <vt:lpstr>Audience?</vt:lpstr>
      <vt:lpstr>Content?</vt:lpstr>
      <vt:lpstr>Main Messages?</vt:lpstr>
      <vt:lpstr>WRTP Story Map Mock Up</vt:lpstr>
      <vt:lpstr>Partner Collaboration Areas</vt:lpstr>
    </vt:vector>
  </TitlesOfParts>
  <Company>State of Oregon DEQ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Willamette Toxics Reduction Partnership</dc:title>
  <dc:creator>LIVERMAN Alex</dc:creator>
  <cp:lastModifiedBy>LIVERMAN Alex</cp:lastModifiedBy>
  <cp:revision>5</cp:revision>
  <dcterms:created xsi:type="dcterms:W3CDTF">2018-01-18T19:59:03Z</dcterms:created>
  <dcterms:modified xsi:type="dcterms:W3CDTF">2018-01-23T15:49:01Z</dcterms:modified>
</cp:coreProperties>
</file>