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6F"/>
    <a:srgbClr val="439777"/>
    <a:srgbClr val="57B5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84" d="100"/>
          <a:sy n="84" d="100"/>
        </p:scale>
        <p:origin x="-158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11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695662-11C6-4EBD-9117-8C3DDB20305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833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 entered into this process with an open mind, but knowing that the challenges were real.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FF9A43-2261-4DEE-B156-1BCF8AAF5FB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798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Good stuff happened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D67299-A163-4BA1-9CF1-0613CA058CD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11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rister.mitch@deq.state.or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qinfo@deq.state.or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838199"/>
          </a:xfrm>
          <a:solidFill>
            <a:srgbClr val="439777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Dry Cleaner Program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3429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" pitchFamily="34" charset="0"/>
                <a:cs typeface="Arial" pitchFamily="34" charset="0"/>
              </a:rPr>
              <a:t>Environmental recognition for dry cleaners </a:t>
            </a:r>
          </a:p>
          <a:p>
            <a:pPr algn="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8, 2018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Oregon DEQ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50838" y="393700"/>
            <a:ext cx="426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November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838" y="1284288"/>
            <a:ext cx="6797675" cy="37805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EPA Source Reduction Grant</a:t>
            </a: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met with DEQ dry cleaner program</a:t>
            </a: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sent a letter to all dry cleaners in Oregon</a:t>
            </a: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convened group to develop the standards</a:t>
            </a:r>
          </a:p>
          <a:p>
            <a:pPr marL="800100" lvl="1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b="1" i="1" dirty="0">
                <a:latin typeface="Arial" charset="0"/>
                <a:ea typeface="ＭＳ Ｐゴシック" charset="0"/>
                <a:cs typeface="ＭＳ Ｐゴシック" charset="0"/>
              </a:rPr>
              <a:t>Note: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We need support from businesses to create a new certification.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6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3050" y="387350"/>
            <a:ext cx="5430838" cy="1379538"/>
          </a:xfrm>
          <a:prstGeom prst="rect">
            <a:avLst/>
          </a:prstGeom>
          <a:solidFill>
            <a:srgbClr val="00A6E3"/>
          </a:solidFill>
          <a:ln w="12700">
            <a:solidFill>
              <a:srgbClr val="03A0D9"/>
            </a:solidFill>
            <a:miter lim="800000"/>
            <a:headEnd/>
            <a:tailEnd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73050" y="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returning to the story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49263" y="1079500"/>
            <a:ext cx="97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Meet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531938" y="508000"/>
            <a:ext cx="4500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rgbClr val="FFFFFF"/>
                </a:solidFill>
                <a:latin typeface="Arial" panose="020B0604020202020204" pitchFamily="34" charset="0"/>
              </a:rPr>
              <a:t>Oregon DEQ, City of Gresham, Clean Water Services, City of Portland, Washington County, PPRC, Six (6) commercial dry cleaners.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3050" y="2027238"/>
            <a:ext cx="2332038" cy="1876425"/>
          </a:xfrm>
          <a:prstGeom prst="rect">
            <a:avLst/>
          </a:prstGeom>
          <a:solidFill>
            <a:srgbClr val="C5AE8A"/>
          </a:solidFill>
          <a:ln w="12700">
            <a:solidFill>
              <a:srgbClr val="BFA988"/>
            </a:solidFill>
            <a:miter lim="800000"/>
            <a:headEnd/>
            <a:tailEnd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58800" y="2590800"/>
            <a:ext cx="171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Create Standards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3050" y="4086225"/>
            <a:ext cx="2332038" cy="1876425"/>
          </a:xfrm>
          <a:prstGeom prst="rect">
            <a:avLst/>
          </a:prstGeom>
          <a:solidFill>
            <a:srgbClr val="7D9C46"/>
          </a:solidFill>
          <a:ln w="12700">
            <a:solidFill>
              <a:srgbClr val="7A9646"/>
            </a:solidFill>
            <a:miter lim="800000"/>
            <a:headEnd/>
            <a:tailEnd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393" name="Picture 7" descr="Frister Meeting Not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028825"/>
            <a:ext cx="1454150" cy="1874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2" descr="Frister Meeting Note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014538"/>
            <a:ext cx="1447800" cy="188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3" descr="Frister Meeting Notes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014538"/>
            <a:ext cx="1466850" cy="1900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58800" y="4570413"/>
            <a:ext cx="171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Visit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&amp; repeat</a:t>
            </a:r>
          </a:p>
        </p:txBody>
      </p:sp>
      <p:pic>
        <p:nvPicPr>
          <p:cNvPr id="16397" name="Picture 15" descr="PICRI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086225"/>
            <a:ext cx="14065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6" descr="TARGO - Trichlor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094163"/>
            <a:ext cx="14017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7" descr="BLITZ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094163"/>
            <a:ext cx="14001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7915275" y="5119688"/>
            <a:ext cx="134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APRIL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Logo Color RegularS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4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1" dirty="0" smtClean="0"/>
              <a:t>Next Steps	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Work internally to finalize certification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Update DEQ website and outreach materials.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Create outreach strategy with state and local partners.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Begin certifications this summer.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87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791200" cy="1371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Questions / comments	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620000" cy="1871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b="0" dirty="0" smtClean="0">
                <a:latin typeface="Lato Regular" pitchFamily="6" charset="0"/>
              </a:rPr>
              <a:t>Mitch Frister</a:t>
            </a:r>
          </a:p>
          <a:p>
            <a:pPr marL="0" indent="0">
              <a:buNone/>
            </a:pPr>
            <a:r>
              <a:rPr lang="en-US" altLang="en-US" b="0" dirty="0" smtClean="0">
                <a:latin typeface="Lato Regular" pitchFamily="6" charset="0"/>
              </a:rPr>
              <a:t>Cleanup site information coordinator</a:t>
            </a:r>
          </a:p>
          <a:p>
            <a:pPr marL="0" indent="0">
              <a:buNone/>
            </a:pPr>
            <a:r>
              <a:rPr lang="en-US" altLang="en-US" b="0" dirty="0" smtClean="0">
                <a:latin typeface="Lato Regular" pitchFamily="6" charset="0"/>
              </a:rPr>
              <a:t>Oregon DEQ</a:t>
            </a:r>
          </a:p>
          <a:p>
            <a:pPr marL="0" indent="0">
              <a:buNone/>
            </a:pPr>
            <a:r>
              <a:rPr lang="en-US" altLang="en-US" b="0" dirty="0" smtClean="0">
                <a:latin typeface="Lato Regular" pitchFamily="6" charset="0"/>
                <a:hlinkClick r:id="rId2"/>
              </a:rPr>
              <a:t>frister.mitch@deq.state.or.us</a:t>
            </a:r>
            <a:endParaRPr lang="en-US" altLang="en-US" b="0" dirty="0" smtClean="0">
              <a:latin typeface="Lato Regular" pitchFamily="6" charset="0"/>
            </a:endParaRPr>
          </a:p>
          <a:p>
            <a:pPr marL="0" indent="0">
              <a:buNone/>
            </a:pPr>
            <a:r>
              <a:rPr lang="en-US" altLang="en-US" smtClean="0">
                <a:latin typeface="Lato Regular" pitchFamily="6" charset="0"/>
              </a:rPr>
              <a:t>503 229-6783</a:t>
            </a:r>
            <a:endParaRPr lang="en-US" altLang="en-US" b="0" dirty="0" smtClean="0">
              <a:latin typeface="Lato Regular" pitchFamily="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55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162800" cy="8382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provided upon request in an alternate format for individuals with disabilities or in a language other than English for people with limited English skills. To request a document in another format or language, call DEQ in Portland at 503-229-5696, or toll-free in Oregon at 1-800-452-4011, ext. 5696; or email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deqinfo@deq.state.or.us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63588"/>
            <a:ext cx="251301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788" y="5276850"/>
            <a:ext cx="145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913" y="577850"/>
            <a:ext cx="174148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668588"/>
            <a:ext cx="16033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2854325"/>
            <a:ext cx="1520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405063"/>
            <a:ext cx="2555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959350"/>
            <a:ext cx="16779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4959350"/>
            <a:ext cx="23161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80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2311400"/>
            <a:ext cx="7173913" cy="2024063"/>
          </a:xfrm>
        </p:spPr>
        <p:txBody>
          <a:bodyPr/>
          <a:lstStyle/>
          <a:p>
            <a:pPr marL="0" indent="0"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EcoBiz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free, voluntary certification 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automotive and landscaping businesses &amp; public agencies in Oregon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pollution prevention, multi-media (</a:t>
            </a:r>
            <a:r>
              <a:rPr lang="en-US" altLang="en-US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air, water, hazardous waste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eaLnBrk="1" hangingPunct="1"/>
            <a:r>
              <a:rPr lang="en-US" altLang="en-US" sz="2400" dirty="0" smtClean="0">
                <a:solidFill>
                  <a:srgbClr val="08A1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DEQ and local gov’t agencies</a:t>
            </a:r>
          </a:p>
        </p:txBody>
      </p:sp>
      <p:pic>
        <p:nvPicPr>
          <p:cNvPr id="6147" name="Picture 2" descr="ecobiz-web-logo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25" y="1225550"/>
            <a:ext cx="36099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aseSKS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13" t="10069" r="34975" b="72220"/>
          <a:stretch>
            <a:fillRect/>
          </a:stretch>
        </p:blipFill>
        <p:spPr bwMode="auto">
          <a:xfrm>
            <a:off x="1676400" y="4684713"/>
            <a:ext cx="12176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hecklis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98" t="7025" r="37852" b="75574"/>
          <a:stretch>
            <a:fillRect/>
          </a:stretch>
        </p:blipFill>
        <p:spPr bwMode="auto">
          <a:xfrm>
            <a:off x="2894013" y="4684713"/>
            <a:ext cx="1016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ecobiz-LOGO-AUTO-we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0013" y="4684713"/>
            <a:ext cx="103346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ecobiz certified agency_certified agenc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84713"/>
            <a:ext cx="1054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 Color Regular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40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57912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latin typeface="Arial"/>
                <a:ea typeface="+mj-ea"/>
                <a:cs typeface="Arial"/>
              </a:rPr>
              <a:t>174 certified locations</a:t>
            </a:r>
            <a:endParaRPr lang="en-US" cap="none" dirty="0"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23950"/>
            <a:ext cx="4468813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98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dirty="0">
                <a:latin typeface="Arial"/>
                <a:ea typeface="+mn-ea"/>
                <a:cs typeface="Arial"/>
              </a:rPr>
              <a:t>Auto Repair &amp; Body Shops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20 </a:t>
            </a:r>
            <a:r>
              <a:rPr lang="en-US" sz="2000" dirty="0">
                <a:latin typeface="Arial"/>
                <a:ea typeface="+mn-ea"/>
                <a:cs typeface="Arial"/>
              </a:rPr>
              <a:t>Carwashes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25</a:t>
            </a:r>
            <a:r>
              <a:rPr lang="en-US" sz="2000" dirty="0">
                <a:latin typeface="Arial"/>
                <a:ea typeface="+mn-ea"/>
                <a:cs typeface="Arial"/>
              </a:rPr>
              <a:t> Landscapers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31 </a:t>
            </a:r>
            <a:r>
              <a:rPr lang="en-US" sz="2000" dirty="0">
                <a:latin typeface="Arial"/>
                <a:ea typeface="+mn-ea"/>
                <a:cs typeface="Arial"/>
              </a:rPr>
              <a:t>Public agency shops, parks dept</a:t>
            </a:r>
            <a:r>
              <a:rPr lang="en-US" sz="3200" dirty="0">
                <a:latin typeface="Arial"/>
                <a:ea typeface="+mn-ea"/>
                <a:cs typeface="Arial"/>
              </a:rPr>
              <a:t>.</a:t>
            </a: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233613" y="10080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Shot 2017-10-18 at 3.20.3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3286" y="496688"/>
            <a:ext cx="3218601" cy="229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18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1174791"/>
            <a:ext cx="5791200" cy="59055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cap="none" dirty="0" smtClean="0">
                <a:latin typeface="Arial"/>
                <a:ea typeface="+mj-ea"/>
                <a:cs typeface="Arial"/>
              </a:rPr>
              <a:t>certified locations</a:t>
            </a:r>
            <a:endParaRPr lang="en-US" b="1" cap="none" dirty="0"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16817"/>
            <a:ext cx="4468813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98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dirty="0">
                <a:latin typeface="Arial"/>
                <a:ea typeface="+mn-ea"/>
                <a:cs typeface="Arial"/>
              </a:rPr>
              <a:t>Auto Repair &amp; Body Shops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20 </a:t>
            </a:r>
            <a:r>
              <a:rPr lang="en-US" sz="2000" dirty="0">
                <a:latin typeface="Arial"/>
                <a:ea typeface="+mn-ea"/>
                <a:cs typeface="Arial"/>
              </a:rPr>
              <a:t>Carwashes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25</a:t>
            </a:r>
            <a:r>
              <a:rPr lang="en-US" sz="2000" dirty="0">
                <a:latin typeface="Arial"/>
                <a:ea typeface="+mn-ea"/>
                <a:cs typeface="Arial"/>
              </a:rPr>
              <a:t> Landscapers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31 </a:t>
            </a:r>
            <a:r>
              <a:rPr lang="en-US" sz="2000" dirty="0">
                <a:latin typeface="Arial"/>
                <a:ea typeface="+mn-ea"/>
                <a:cs typeface="Arial"/>
              </a:rPr>
              <a:t>Public agency shops, parks dept</a:t>
            </a:r>
            <a:r>
              <a:rPr lang="en-US" sz="3200" dirty="0">
                <a:latin typeface="Arial"/>
                <a:ea typeface="+mn-ea"/>
                <a:cs typeface="Arial"/>
              </a:rPr>
              <a:t>.</a:t>
            </a: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233613" y="10080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Shot 2017-10-18 at 3.20.3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3286" y="496688"/>
            <a:ext cx="3218601" cy="229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6575" y="4375150"/>
            <a:ext cx="64262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200 </a:t>
            </a:r>
            <a:r>
              <a:rPr lang="en-US" sz="2400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Dry Cleaners in Oregon</a:t>
            </a:r>
          </a:p>
          <a:p>
            <a:pPr eaLnBrk="1" hangingPunct="1"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80   PERC</a:t>
            </a:r>
          </a:p>
          <a:p>
            <a:pPr eaLnBrk="1" hangingPunct="1"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120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Alternative solvent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55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mall spill k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965450"/>
            <a:ext cx="4006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99" y="3048000"/>
            <a:ext cx="5791200" cy="10731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3200" b="1" cap="none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en-US" sz="3200" b="1" cap="none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benefits</a:t>
            </a:r>
            <a:endParaRPr lang="en-US" sz="3200" b="1" cap="none" dirty="0">
              <a:solidFill>
                <a:schemeClr val="accent6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5530850" cy="2211388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buFont typeface="Arial"/>
              <a:buChar char="•"/>
              <a:defRPr/>
            </a:pPr>
            <a:r>
              <a:rPr lang="en-US" sz="2400" b="0" dirty="0" smtClean="0">
                <a:latin typeface="Arial"/>
                <a:ea typeface="+mn-ea"/>
                <a:cs typeface="Arial"/>
              </a:rPr>
              <a:t>technical assistance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r>
              <a:rPr lang="en-US" sz="2400" b="0" dirty="0" smtClean="0">
                <a:latin typeface="Arial"/>
                <a:ea typeface="+mn-ea"/>
                <a:cs typeface="Arial"/>
              </a:rPr>
              <a:t>website listing 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r>
              <a:rPr lang="en-US" sz="2400" b="0" dirty="0" smtClean="0">
                <a:latin typeface="Arial"/>
                <a:ea typeface="+mn-ea"/>
                <a:cs typeface="Arial"/>
              </a:rPr>
              <a:t>local advertisements 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r>
              <a:rPr lang="en-US" sz="2400" b="0" dirty="0" smtClean="0">
                <a:latin typeface="Arial"/>
                <a:ea typeface="+mn-ea"/>
                <a:cs typeface="Arial"/>
              </a:rPr>
              <a:t>use of logo &amp; sign</a:t>
            </a:r>
          </a:p>
        </p:txBody>
      </p:sp>
      <p:pic>
        <p:nvPicPr>
          <p:cNvPr id="6" name="Picture 5" descr="Screen Shot 2017-10-18 at 3.05.30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174625"/>
            <a:ext cx="3071813" cy="30527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623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88344" y="273717"/>
            <a:ext cx="3709132" cy="2813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7" name="Picture 7" descr="Spill pallet 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543175"/>
            <a:ext cx="37036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 Color Regular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06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65188"/>
          </a:xfrm>
        </p:spPr>
        <p:txBody>
          <a:bodyPr/>
          <a:lstStyle/>
          <a:p>
            <a:pPr>
              <a:defRPr/>
            </a:pPr>
            <a:r>
              <a:rPr lang="en-US" cap="none" dirty="0" smtClean="0">
                <a:latin typeface="Arial"/>
                <a:ea typeface="ＭＳ Ｐゴシック" charset="0"/>
              </a:rPr>
              <a:t>why dry cleaners?</a:t>
            </a:r>
            <a:endParaRPr lang="en-US" cap="none" dirty="0">
              <a:latin typeface="Arial"/>
              <a:ea typeface="ＭＳ Ｐゴシック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06488"/>
            <a:ext cx="3024188" cy="17732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multi-media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facing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as “green”</a:t>
            </a:r>
          </a:p>
          <a:p>
            <a:endParaRPr lang="en-US" alt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2819400" y="2971800"/>
            <a:ext cx="59436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goals</a:t>
            </a: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hazardous waste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reward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businesses going “above and beyond”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add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substance to the “GREEN” label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better guidance to dry cleaners transitioning from perc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5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creen Shot 2017-10-19 at 9.42.2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82675"/>
            <a:ext cx="5200695" cy="48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975" y="-241300"/>
            <a:ext cx="1106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Regular" pitchFamily="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600" b="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217487"/>
            <a:ext cx="5791200" cy="86518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DEQ fees</a:t>
            </a:r>
            <a:endParaRPr lang="en-US" cap="none" dirty="0">
              <a:latin typeface="Arial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Mitch Frister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4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biz May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obiz May8.potx" id="{F920BD9B-EBFA-49D5-B488-0C480CDBD140}" vid="{DFBA85B8-C19E-4547-B7E3-BE1F22EC2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Ecobiz May8</Template>
  <TotalTime>0</TotalTime>
  <Words>470</Words>
  <Application>Microsoft Office PowerPoint</Application>
  <PresentationFormat>On-screen Show (4:3)</PresentationFormat>
  <Paragraphs>80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Ecobiz May8</vt:lpstr>
      <vt:lpstr>Dry Cleaner Program</vt:lpstr>
      <vt:lpstr>Slide 2</vt:lpstr>
      <vt:lpstr>Slide 3</vt:lpstr>
      <vt:lpstr>Slide 4</vt:lpstr>
      <vt:lpstr>174 certified locations</vt:lpstr>
      <vt:lpstr>certified locations</vt:lpstr>
      <vt:lpstr> benefits</vt:lpstr>
      <vt:lpstr>why dry cleaners?</vt:lpstr>
      <vt:lpstr>DEQ fees</vt:lpstr>
      <vt:lpstr>Slide 10</vt:lpstr>
      <vt:lpstr>Slide 11</vt:lpstr>
      <vt:lpstr>Next Steps </vt:lpstr>
      <vt:lpstr>Questions / comments </vt:lpstr>
    </vt:vector>
  </TitlesOfParts>
  <Company>State of Oregon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Cleaner Program</dc:title>
  <dc:creator>amatzke</dc:creator>
  <cp:lastModifiedBy>amatzke</cp:lastModifiedBy>
  <cp:revision>1</cp:revision>
  <dcterms:created xsi:type="dcterms:W3CDTF">2018-05-08T17:51:00Z</dcterms:created>
  <dcterms:modified xsi:type="dcterms:W3CDTF">2018-05-08T17:51:52Z</dcterms:modified>
</cp:coreProperties>
</file>