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86" r:id="rId2"/>
    <p:sldId id="260" r:id="rId3"/>
    <p:sldId id="299" r:id="rId4"/>
    <p:sldId id="490" r:id="rId5"/>
    <p:sldId id="296" r:id="rId6"/>
    <p:sldId id="488" r:id="rId7"/>
    <p:sldId id="487" r:id="rId8"/>
    <p:sldId id="416" r:id="rId9"/>
    <p:sldId id="491" r:id="rId10"/>
    <p:sldId id="492" r:id="rId11"/>
    <p:sldId id="482" r:id="rId12"/>
    <p:sldId id="495" r:id="rId13"/>
    <p:sldId id="493" r:id="rId14"/>
    <p:sldId id="489" r:id="rId15"/>
    <p:sldId id="494" r:id="rId16"/>
    <p:sldId id="498" r:id="rId17"/>
    <p:sldId id="496" r:id="rId18"/>
    <p:sldId id="497" r:id="rId19"/>
    <p:sldId id="33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E0E9EB"/>
    <a:srgbClr val="C1D3D9"/>
    <a:srgbClr val="A4BDC6"/>
    <a:srgbClr val="6892A0"/>
    <a:srgbClr val="CCCCCC"/>
    <a:srgbClr val="8064A2"/>
    <a:srgbClr val="87A7B0"/>
    <a:srgbClr val="266B7E"/>
    <a:srgbClr val="1A4B58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57" autoAdjust="0"/>
    <p:restoredTop sz="50000" autoAdjust="0"/>
  </p:normalViewPr>
  <p:slideViewPr>
    <p:cSldViewPr snapToGrid="0" snapToObjects="1">
      <p:cViewPr varScale="1">
        <p:scale>
          <a:sx n="115" d="100"/>
          <a:sy n="115" d="100"/>
        </p:scale>
        <p:origin x="169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6A99B-1294-9F4D-95A5-5B80FD2F0A06}" type="doc">
      <dgm:prSet loTypeId="urn:microsoft.com/office/officeart/2005/8/layout/orgChart1" loCatId="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509D2A6-FF71-0442-AB24-6C2213231392}">
      <dgm:prSet phldrT="[Text]"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ODA Natural Resources Program Area</a:t>
          </a:r>
          <a:endParaRPr lang="en-US" sz="1050" b="1" dirty="0">
            <a:solidFill>
              <a:schemeClr val="tx1"/>
            </a:solidFill>
          </a:endParaRPr>
        </a:p>
      </dgm:t>
    </dgm:pt>
    <dgm:pt modelId="{63ADFE04-4E42-C440-B912-84A37152E232}" type="parTrans" cxnId="{680F218A-98FF-DD41-9E32-798145AAD905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7BC126EF-2711-EA42-957D-20C720FE5B3F}" type="sibTrans" cxnId="{680F218A-98FF-DD41-9E32-798145AAD905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916A6BA4-0CE2-3644-B7C3-5206E63A43A7}">
      <dgm:prSet phldrT="[Text]"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Confined Animal Feeding Operation - CAFO </a:t>
          </a:r>
          <a:endParaRPr lang="en-US" sz="1050" b="1" dirty="0">
            <a:solidFill>
              <a:schemeClr val="tx1"/>
            </a:solidFill>
          </a:endParaRPr>
        </a:p>
      </dgm:t>
    </dgm:pt>
    <dgm:pt modelId="{B58525BC-5913-284D-9806-EA79E96A458D}" type="parTrans" cxnId="{F01EEC99-CB1B-BF4D-983A-98C61EB81DE4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9E717245-EA04-2B41-A245-038DE7FA5C9A}" type="sibTrans" cxnId="{F01EEC99-CB1B-BF4D-983A-98C61EB81DE4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B686A5B3-3E40-0341-9BE8-E22F73CC1B83}">
      <dgm:prSet phldrT="[Text]"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Water Quality Program</a:t>
          </a:r>
          <a:endParaRPr lang="en-US" sz="1050" b="1" dirty="0">
            <a:solidFill>
              <a:schemeClr val="tx1"/>
            </a:solidFill>
          </a:endParaRPr>
        </a:p>
      </dgm:t>
    </dgm:pt>
    <dgm:pt modelId="{5FCB3B8F-80C3-E140-9942-98408AB0AE72}" type="parTrans" cxnId="{A186B87C-03EB-234C-866A-F6236D3096BD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12003FA7-CD92-D440-841C-F8F849B380A6}" type="sibTrans" cxnId="{A186B87C-03EB-234C-866A-F6236D3096BD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2E5CAD13-B417-D840-955C-0A05743552EE}">
      <dgm:prSet phldrT="[Text]"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Pesticides &amp; Fertilizer Program</a:t>
          </a:r>
          <a:endParaRPr lang="en-US" sz="1050" b="1" dirty="0">
            <a:solidFill>
              <a:schemeClr val="tx1"/>
            </a:solidFill>
          </a:endParaRPr>
        </a:p>
      </dgm:t>
    </dgm:pt>
    <dgm:pt modelId="{FE5ACD62-9738-C049-A76D-F9F263082050}" type="parTrans" cxnId="{AE9BF677-DF60-F14E-B49E-69B0323CA80F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5997FB83-E7BC-8749-9110-6F96D219B8BE}" type="sibTrans" cxnId="{AE9BF677-DF60-F14E-B49E-69B0323CA80F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DEF0C5FF-899F-B240-8FAD-DAA33EE85414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Compliance </a:t>
          </a:r>
        </a:p>
        <a:p>
          <a:r>
            <a:rPr lang="en-US" sz="1050" b="1">
              <a:solidFill>
                <a:schemeClr val="tx1"/>
              </a:solidFill>
            </a:rPr>
            <a:t>Program</a:t>
          </a:r>
          <a:endParaRPr lang="en-US" sz="1050" b="1" dirty="0">
            <a:solidFill>
              <a:schemeClr val="tx1"/>
            </a:solidFill>
          </a:endParaRPr>
        </a:p>
      </dgm:t>
    </dgm:pt>
    <dgm:pt modelId="{8C85F964-FA5E-6243-9F67-F937B388C528}" type="parTrans" cxnId="{D11B7B71-B71E-FD4E-8301-9312D03084D4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23AAD8F9-2C68-E948-891C-4231A9EDB43A}" type="sibTrans" cxnId="{D11B7B71-B71E-FD4E-8301-9312D03084D4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9CB7F2D2-269C-714C-BC09-4E85DA2466A0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Agricultural WQ Management Area Rules</a:t>
          </a:r>
          <a:endParaRPr lang="en-US" sz="1050" b="1" dirty="0">
            <a:solidFill>
              <a:schemeClr val="tx1"/>
            </a:solidFill>
          </a:endParaRPr>
        </a:p>
      </dgm:t>
    </dgm:pt>
    <dgm:pt modelId="{D64743D9-7E16-9649-8B2D-4CC27A9DDE29}" type="parTrans" cxnId="{711821B0-D4D6-9A45-916E-471DD50D9D83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B7A25ECE-C70E-A644-9F31-B0E0A17EBDC3}" type="sibTrans" cxnId="{711821B0-D4D6-9A45-916E-471DD50D9D83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D950C1E2-37A8-5044-A982-9A8C38A263F9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Monitoring</a:t>
          </a:r>
          <a:endParaRPr lang="en-US" sz="1050" b="1" dirty="0">
            <a:solidFill>
              <a:schemeClr val="tx1"/>
            </a:solidFill>
          </a:endParaRPr>
        </a:p>
      </dgm:t>
    </dgm:pt>
    <dgm:pt modelId="{736B44F8-9795-E647-B482-194BEB536366}" type="parTrans" cxnId="{8A8B74CA-3FB6-144A-9E46-11504F1807D2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A1B45834-67D8-4349-8D69-087652FD0119}" type="sibTrans" cxnId="{8A8B74CA-3FB6-144A-9E46-11504F1807D2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CC2F8B55-E857-CF4D-A596-F1ADEB9115E9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Strategic Implementation Areas</a:t>
          </a:r>
          <a:endParaRPr lang="en-US" sz="1050" b="1" dirty="0">
            <a:solidFill>
              <a:schemeClr val="tx1"/>
            </a:solidFill>
          </a:endParaRPr>
        </a:p>
      </dgm:t>
    </dgm:pt>
    <dgm:pt modelId="{03B5A37C-DDE9-9A49-912A-D394515BECA2}" type="parTrans" cxnId="{B49D284E-CAEA-5048-AA2D-289E40B03EF7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C1D0494C-FC05-BB49-A1B1-93F2297A7CF0}" type="sibTrans" cxnId="{B49D284E-CAEA-5048-AA2D-289E40B03EF7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9800B641-774D-3A46-86F6-0265B71C967C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Soil &amp; Water Conservation Districts</a:t>
          </a:r>
          <a:endParaRPr lang="en-US" sz="1050" b="1" dirty="0">
            <a:solidFill>
              <a:schemeClr val="tx1"/>
            </a:solidFill>
          </a:endParaRPr>
        </a:p>
      </dgm:t>
    </dgm:pt>
    <dgm:pt modelId="{63369D22-DA26-734B-88DE-14A2525696CD}" type="parTrans" cxnId="{726C34F1-7C00-994C-B034-9C24DC8583C2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6C084930-8F2F-2442-972A-DF9988987F05}" type="sibTrans" cxnId="{726C34F1-7C00-994C-B034-9C24DC8583C2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FE55030A-8775-304A-BE79-7E37F15A5C0E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Agricultural Water Quality Management Area Plans</a:t>
          </a:r>
          <a:endParaRPr lang="en-US" sz="1050" b="1" dirty="0">
            <a:solidFill>
              <a:schemeClr val="tx1"/>
            </a:solidFill>
          </a:endParaRPr>
        </a:p>
      </dgm:t>
    </dgm:pt>
    <dgm:pt modelId="{3EE1EF2D-6723-EC4E-A7CB-43D8AAF33B0D}" type="parTrans" cxnId="{39009F9D-E733-AA47-83E0-65B158A5C4A4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F5FBBECF-AA66-D04C-9561-5E00CAADF55C}" type="sibTrans" cxnId="{39009F9D-E733-AA47-83E0-65B158A5C4A4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B24D7E30-333F-1E46-9D54-BF0B33166DB3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Stream </a:t>
          </a:r>
        </a:p>
        <a:p>
          <a:r>
            <a:rPr lang="en-US" sz="1050" b="1">
              <a:solidFill>
                <a:schemeClr val="tx1"/>
              </a:solidFill>
            </a:rPr>
            <a:t>Temperature</a:t>
          </a:r>
          <a:endParaRPr lang="en-US" sz="1050" b="1" dirty="0">
            <a:solidFill>
              <a:schemeClr val="tx1"/>
            </a:solidFill>
          </a:endParaRPr>
        </a:p>
      </dgm:t>
    </dgm:pt>
    <dgm:pt modelId="{C8B7AB27-5163-5242-BB59-723FB6610D5D}" type="parTrans" cxnId="{E0069261-1BB2-9D40-A640-742271DC25BE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33DF6499-8119-8940-B035-8D858192AD42}" type="sibTrans" cxnId="{E0069261-1BB2-9D40-A640-742271DC25BE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61666B4D-AA56-E644-B521-C313B7A734BE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Pesticide Stewardship Partnership</a:t>
          </a:r>
          <a:endParaRPr lang="en-US" sz="1050" b="1" dirty="0">
            <a:solidFill>
              <a:schemeClr val="tx1"/>
            </a:solidFill>
          </a:endParaRPr>
        </a:p>
      </dgm:t>
    </dgm:pt>
    <dgm:pt modelId="{8C541193-4EAA-9F4C-BFC0-8BD1501F6638}" type="parTrans" cxnId="{7ABD942B-2F00-F049-B1E7-E806B74F1F87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8EDAC995-D8BB-F34B-99EF-F98378FA8DB1}" type="sibTrans" cxnId="{7ABD942B-2F00-F049-B1E7-E806B74F1F87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4263D5F6-DD30-2448-9E0D-EE47C14A15C6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Pesticide Analytical &amp; Response Center</a:t>
          </a:r>
          <a:endParaRPr lang="en-US" sz="1050" b="1" dirty="0">
            <a:solidFill>
              <a:schemeClr val="tx1"/>
            </a:solidFill>
          </a:endParaRPr>
        </a:p>
      </dgm:t>
    </dgm:pt>
    <dgm:pt modelId="{DB6792B0-F75A-4B49-8744-560BA7DB99BA}" type="parTrans" cxnId="{6DE2E060-6304-664A-AD90-C2B16B22968F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A2B4E88E-8472-3843-8CD2-27710E8AF5F9}" type="sibTrans" cxnId="{6DE2E060-6304-664A-AD90-C2B16B22968F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40893B98-C0A1-5643-B255-83F7A530225D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Pesticide Licensing </a:t>
          </a:r>
        </a:p>
        <a:p>
          <a:r>
            <a:rPr lang="en-US" sz="1050" b="1">
              <a:solidFill>
                <a:schemeClr val="tx1"/>
              </a:solidFill>
            </a:rPr>
            <a:t>&amp; Certification</a:t>
          </a:r>
          <a:endParaRPr lang="en-US" sz="1050" b="1" dirty="0">
            <a:solidFill>
              <a:schemeClr val="tx1"/>
            </a:solidFill>
          </a:endParaRPr>
        </a:p>
      </dgm:t>
    </dgm:pt>
    <dgm:pt modelId="{255B1126-B70C-7646-B05E-2F492B3D436B}" type="parTrans" cxnId="{B3AB3111-B6A6-C645-B793-EE6396BDFC21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9DF3C282-03C3-4B40-934F-5C3C28D43156}" type="sibTrans" cxnId="{B3AB3111-B6A6-C645-B793-EE6396BDFC21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254F7580-5A2C-DD45-BA83-EE5967D6D272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Pesticide Registration</a:t>
          </a:r>
          <a:endParaRPr lang="en-US" sz="1050" b="1" dirty="0">
            <a:solidFill>
              <a:schemeClr val="tx1"/>
            </a:solidFill>
          </a:endParaRPr>
        </a:p>
      </dgm:t>
    </dgm:pt>
    <dgm:pt modelId="{2FE3136F-6FD0-884A-AB01-2E629D8A6DA9}" type="parTrans" cxnId="{9F82721B-F49B-A947-9741-2AE0B0FBEF49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DCE42B16-36E1-D24C-A1D5-B62CC6653543}" type="sibTrans" cxnId="{9F82721B-F49B-A947-9741-2AE0B0FBEF49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98EFDB41-270D-CC49-BE96-C2A85B2146AB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Monitoring &amp; Assessment Group (MAG)</a:t>
          </a:r>
          <a:endParaRPr lang="en-US" sz="1050" b="1" dirty="0">
            <a:solidFill>
              <a:schemeClr val="tx1"/>
            </a:solidFill>
          </a:endParaRPr>
        </a:p>
      </dgm:t>
    </dgm:pt>
    <dgm:pt modelId="{D288FD72-BDB0-AB4D-AF86-64884ABD1EE0}" type="parTrans" cxnId="{6B97C9A7-2F95-754A-9C7F-808D78062B39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697E54B0-179D-9946-9802-6FB28F452148}" type="sibTrans" cxnId="{6B97C9A7-2F95-754A-9C7F-808D78062B39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21BFC65F-7E59-2E4B-9302-325F7B64E99F}">
      <dgm:prSet custT="1"/>
      <dgm:spPr/>
      <dgm:t>
        <a:bodyPr/>
        <a:lstStyle/>
        <a:p>
          <a:r>
            <a:rPr lang="en-US" sz="1050" b="1">
              <a:solidFill>
                <a:schemeClr val="tx1"/>
              </a:solidFill>
            </a:rPr>
            <a:t>Coordinated Streamside Management</a:t>
          </a:r>
          <a:endParaRPr lang="en-US" sz="1050" b="1" dirty="0">
            <a:solidFill>
              <a:schemeClr val="tx1"/>
            </a:solidFill>
          </a:endParaRPr>
        </a:p>
      </dgm:t>
    </dgm:pt>
    <dgm:pt modelId="{B8503B2E-4749-8C47-B000-613509B9B0C4}" type="parTrans" cxnId="{090B4E78-7F22-374E-9530-B0CDAC07A651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0F7805D3-EF96-6848-BB96-51147D12C108}" type="sibTrans" cxnId="{090B4E78-7F22-374E-9530-B0CDAC07A651}">
      <dgm:prSet/>
      <dgm:spPr/>
      <dgm:t>
        <a:bodyPr/>
        <a:lstStyle/>
        <a:p>
          <a:endParaRPr lang="en-US" sz="1050" b="1">
            <a:solidFill>
              <a:schemeClr val="tx1"/>
            </a:solidFill>
          </a:endParaRPr>
        </a:p>
      </dgm:t>
    </dgm:pt>
    <dgm:pt modelId="{4112D72F-B5B5-AA49-9ABC-1EA04BA28810}" type="pres">
      <dgm:prSet presAssocID="{4E86A99B-1294-9F4D-95A5-5B80FD2F0A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44737E9-7839-7C43-ABFC-F8348F969634}" type="pres">
      <dgm:prSet presAssocID="{8509D2A6-FF71-0442-AB24-6C2213231392}" presName="hierRoot1" presStyleCnt="0">
        <dgm:presLayoutVars>
          <dgm:hierBranch val="init"/>
        </dgm:presLayoutVars>
      </dgm:prSet>
      <dgm:spPr/>
    </dgm:pt>
    <dgm:pt modelId="{CB0EA5D4-8EBC-DF4A-BB20-4C19A5BF1942}" type="pres">
      <dgm:prSet presAssocID="{8509D2A6-FF71-0442-AB24-6C2213231392}" presName="rootComposite1" presStyleCnt="0"/>
      <dgm:spPr/>
    </dgm:pt>
    <dgm:pt modelId="{4BF85F38-444C-A548-8869-F7303B3D23DD}" type="pres">
      <dgm:prSet presAssocID="{8509D2A6-FF71-0442-AB24-6C221323139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1E30E2-4601-CF4D-937F-522E78B582A2}" type="pres">
      <dgm:prSet presAssocID="{8509D2A6-FF71-0442-AB24-6C221323139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F6497C2-0CAD-6A4C-A486-3E23CA5762F4}" type="pres">
      <dgm:prSet presAssocID="{8509D2A6-FF71-0442-AB24-6C2213231392}" presName="hierChild2" presStyleCnt="0"/>
      <dgm:spPr/>
    </dgm:pt>
    <dgm:pt modelId="{52DB4C74-1791-054D-9847-60F3E7893936}" type="pres">
      <dgm:prSet presAssocID="{B58525BC-5913-284D-9806-EA79E96A458D}" presName="Name37" presStyleLbl="parChTrans1D2" presStyleIdx="0" presStyleCnt="3"/>
      <dgm:spPr/>
      <dgm:t>
        <a:bodyPr/>
        <a:lstStyle/>
        <a:p>
          <a:endParaRPr lang="en-US"/>
        </a:p>
      </dgm:t>
    </dgm:pt>
    <dgm:pt modelId="{31119423-E7E9-1043-86BB-AC90D05815C3}" type="pres">
      <dgm:prSet presAssocID="{916A6BA4-0CE2-3644-B7C3-5206E63A43A7}" presName="hierRoot2" presStyleCnt="0">
        <dgm:presLayoutVars>
          <dgm:hierBranch val="init"/>
        </dgm:presLayoutVars>
      </dgm:prSet>
      <dgm:spPr/>
    </dgm:pt>
    <dgm:pt modelId="{BC060C15-F3C1-3341-9C66-CBFC62457DFC}" type="pres">
      <dgm:prSet presAssocID="{916A6BA4-0CE2-3644-B7C3-5206E63A43A7}" presName="rootComposite" presStyleCnt="0"/>
      <dgm:spPr/>
    </dgm:pt>
    <dgm:pt modelId="{8D11E666-39F4-8B4E-A833-BB68AF5EBE88}" type="pres">
      <dgm:prSet presAssocID="{916A6BA4-0CE2-3644-B7C3-5206E63A43A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11CE8A-E98D-E540-A3DD-208EBB6217F1}" type="pres">
      <dgm:prSet presAssocID="{916A6BA4-0CE2-3644-B7C3-5206E63A43A7}" presName="rootConnector" presStyleLbl="node2" presStyleIdx="0" presStyleCnt="3"/>
      <dgm:spPr/>
      <dgm:t>
        <a:bodyPr/>
        <a:lstStyle/>
        <a:p>
          <a:endParaRPr lang="en-US"/>
        </a:p>
      </dgm:t>
    </dgm:pt>
    <dgm:pt modelId="{8E2D2422-46F9-2F45-A2F8-21B74E30FEDF}" type="pres">
      <dgm:prSet presAssocID="{916A6BA4-0CE2-3644-B7C3-5206E63A43A7}" presName="hierChild4" presStyleCnt="0"/>
      <dgm:spPr/>
    </dgm:pt>
    <dgm:pt modelId="{718CDCBC-B2C3-204F-9888-B75D6A9FE930}" type="pres">
      <dgm:prSet presAssocID="{916A6BA4-0CE2-3644-B7C3-5206E63A43A7}" presName="hierChild5" presStyleCnt="0"/>
      <dgm:spPr/>
    </dgm:pt>
    <dgm:pt modelId="{A0ADE15A-7D17-BC40-AE74-E2D4E1A25204}" type="pres">
      <dgm:prSet presAssocID="{5FCB3B8F-80C3-E140-9942-98408AB0AE72}" presName="Name37" presStyleLbl="parChTrans1D2" presStyleIdx="1" presStyleCnt="3"/>
      <dgm:spPr/>
      <dgm:t>
        <a:bodyPr/>
        <a:lstStyle/>
        <a:p>
          <a:endParaRPr lang="en-US"/>
        </a:p>
      </dgm:t>
    </dgm:pt>
    <dgm:pt modelId="{03630FFB-57DA-CA40-9776-E2777C2EAD73}" type="pres">
      <dgm:prSet presAssocID="{B686A5B3-3E40-0341-9BE8-E22F73CC1B83}" presName="hierRoot2" presStyleCnt="0">
        <dgm:presLayoutVars>
          <dgm:hierBranch val="init"/>
        </dgm:presLayoutVars>
      </dgm:prSet>
      <dgm:spPr/>
    </dgm:pt>
    <dgm:pt modelId="{2756A80C-916A-A644-BFBF-F1F0EFAF6811}" type="pres">
      <dgm:prSet presAssocID="{B686A5B3-3E40-0341-9BE8-E22F73CC1B83}" presName="rootComposite" presStyleCnt="0"/>
      <dgm:spPr/>
    </dgm:pt>
    <dgm:pt modelId="{7DE90C88-F0B0-F240-B4D4-F8566AB248CC}" type="pres">
      <dgm:prSet presAssocID="{B686A5B3-3E40-0341-9BE8-E22F73CC1B8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62F23B-2AA1-AF4C-B53B-FE7B2B2B0DA6}" type="pres">
      <dgm:prSet presAssocID="{B686A5B3-3E40-0341-9BE8-E22F73CC1B83}" presName="rootConnector" presStyleLbl="node2" presStyleIdx="1" presStyleCnt="3"/>
      <dgm:spPr/>
      <dgm:t>
        <a:bodyPr/>
        <a:lstStyle/>
        <a:p>
          <a:endParaRPr lang="en-US"/>
        </a:p>
      </dgm:t>
    </dgm:pt>
    <dgm:pt modelId="{7DC54881-0D75-5947-9D4F-D60D5FA47115}" type="pres">
      <dgm:prSet presAssocID="{B686A5B3-3E40-0341-9BE8-E22F73CC1B83}" presName="hierChild4" presStyleCnt="0"/>
      <dgm:spPr/>
    </dgm:pt>
    <dgm:pt modelId="{B108FFB2-E29F-6A4D-9574-1D2304C624BC}" type="pres">
      <dgm:prSet presAssocID="{8C85F964-FA5E-6243-9F67-F937B388C528}" presName="Name37" presStyleLbl="parChTrans1D3" presStyleIdx="0" presStyleCnt="8"/>
      <dgm:spPr/>
      <dgm:t>
        <a:bodyPr/>
        <a:lstStyle/>
        <a:p>
          <a:endParaRPr lang="en-US"/>
        </a:p>
      </dgm:t>
    </dgm:pt>
    <dgm:pt modelId="{4DE49B45-701A-F947-900D-E98D2886E76B}" type="pres">
      <dgm:prSet presAssocID="{DEF0C5FF-899F-B240-8FAD-DAA33EE85414}" presName="hierRoot2" presStyleCnt="0">
        <dgm:presLayoutVars>
          <dgm:hierBranch val="init"/>
        </dgm:presLayoutVars>
      </dgm:prSet>
      <dgm:spPr/>
    </dgm:pt>
    <dgm:pt modelId="{14107B87-FDFF-6C49-A5D8-8A8F1ABAC9F2}" type="pres">
      <dgm:prSet presAssocID="{DEF0C5FF-899F-B240-8FAD-DAA33EE85414}" presName="rootComposite" presStyleCnt="0"/>
      <dgm:spPr/>
    </dgm:pt>
    <dgm:pt modelId="{CFCD5E98-F691-2148-9CED-FD5B96D145AE}" type="pres">
      <dgm:prSet presAssocID="{DEF0C5FF-899F-B240-8FAD-DAA33EE85414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87404D-34AE-1F48-89D3-E31026A21262}" type="pres">
      <dgm:prSet presAssocID="{DEF0C5FF-899F-B240-8FAD-DAA33EE85414}" presName="rootConnector" presStyleLbl="node3" presStyleIdx="0" presStyleCnt="8"/>
      <dgm:spPr/>
      <dgm:t>
        <a:bodyPr/>
        <a:lstStyle/>
        <a:p>
          <a:endParaRPr lang="en-US"/>
        </a:p>
      </dgm:t>
    </dgm:pt>
    <dgm:pt modelId="{F78D368D-6792-1D47-A12E-FBC5A7B7A8BA}" type="pres">
      <dgm:prSet presAssocID="{DEF0C5FF-899F-B240-8FAD-DAA33EE85414}" presName="hierChild4" presStyleCnt="0"/>
      <dgm:spPr/>
    </dgm:pt>
    <dgm:pt modelId="{D5E76FA2-07DE-4E45-BED3-669D9C6E59E8}" type="pres">
      <dgm:prSet presAssocID="{D64743D9-7E16-9649-8B2D-4CC27A9DDE29}" presName="Name37" presStyleLbl="parChTrans1D4" presStyleIdx="0" presStyleCnt="5"/>
      <dgm:spPr/>
      <dgm:t>
        <a:bodyPr/>
        <a:lstStyle/>
        <a:p>
          <a:endParaRPr lang="en-US"/>
        </a:p>
      </dgm:t>
    </dgm:pt>
    <dgm:pt modelId="{BEF47EAB-D813-8E49-B763-EBCAF294CF53}" type="pres">
      <dgm:prSet presAssocID="{9CB7F2D2-269C-714C-BC09-4E85DA2466A0}" presName="hierRoot2" presStyleCnt="0">
        <dgm:presLayoutVars>
          <dgm:hierBranch val="init"/>
        </dgm:presLayoutVars>
      </dgm:prSet>
      <dgm:spPr/>
    </dgm:pt>
    <dgm:pt modelId="{477C25F0-CCF5-2C44-99C5-886C0F30229D}" type="pres">
      <dgm:prSet presAssocID="{9CB7F2D2-269C-714C-BC09-4E85DA2466A0}" presName="rootComposite" presStyleCnt="0"/>
      <dgm:spPr/>
    </dgm:pt>
    <dgm:pt modelId="{86EB4C10-16D8-5F46-AA43-A2E6A7075E9A}" type="pres">
      <dgm:prSet presAssocID="{9CB7F2D2-269C-714C-BC09-4E85DA2466A0}" presName="rootText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C2BABA-A3AA-944C-9E9D-12FF82AD016C}" type="pres">
      <dgm:prSet presAssocID="{9CB7F2D2-269C-714C-BC09-4E85DA2466A0}" presName="rootConnector" presStyleLbl="node4" presStyleIdx="0" presStyleCnt="5"/>
      <dgm:spPr/>
      <dgm:t>
        <a:bodyPr/>
        <a:lstStyle/>
        <a:p>
          <a:endParaRPr lang="en-US"/>
        </a:p>
      </dgm:t>
    </dgm:pt>
    <dgm:pt modelId="{69B1F71B-EDBF-614A-A1E3-1125FF39B762}" type="pres">
      <dgm:prSet presAssocID="{9CB7F2D2-269C-714C-BC09-4E85DA2466A0}" presName="hierChild4" presStyleCnt="0"/>
      <dgm:spPr/>
    </dgm:pt>
    <dgm:pt modelId="{0476D6A1-2CEC-B64D-B35E-C0FF61AB9EA2}" type="pres">
      <dgm:prSet presAssocID="{9CB7F2D2-269C-714C-BC09-4E85DA2466A0}" presName="hierChild5" presStyleCnt="0"/>
      <dgm:spPr/>
    </dgm:pt>
    <dgm:pt modelId="{A8D32D00-AC1C-A046-A373-E11348C80C9C}" type="pres">
      <dgm:prSet presAssocID="{DEF0C5FF-899F-B240-8FAD-DAA33EE85414}" presName="hierChild5" presStyleCnt="0"/>
      <dgm:spPr/>
    </dgm:pt>
    <dgm:pt modelId="{8041FF15-C47A-8A4F-909F-126534B1460E}" type="pres">
      <dgm:prSet presAssocID="{03B5A37C-DDE9-9A49-912A-D394515BECA2}" presName="Name37" presStyleLbl="parChTrans1D3" presStyleIdx="1" presStyleCnt="8"/>
      <dgm:spPr/>
      <dgm:t>
        <a:bodyPr/>
        <a:lstStyle/>
        <a:p>
          <a:endParaRPr lang="en-US"/>
        </a:p>
      </dgm:t>
    </dgm:pt>
    <dgm:pt modelId="{F8A84F85-552B-3341-AD7E-387CE42E15B6}" type="pres">
      <dgm:prSet presAssocID="{CC2F8B55-E857-CF4D-A596-F1ADEB9115E9}" presName="hierRoot2" presStyleCnt="0">
        <dgm:presLayoutVars>
          <dgm:hierBranch val="init"/>
        </dgm:presLayoutVars>
      </dgm:prSet>
      <dgm:spPr/>
    </dgm:pt>
    <dgm:pt modelId="{3B775AE9-04D6-0D4E-B718-F62F402D6F6D}" type="pres">
      <dgm:prSet presAssocID="{CC2F8B55-E857-CF4D-A596-F1ADEB9115E9}" presName="rootComposite" presStyleCnt="0"/>
      <dgm:spPr/>
    </dgm:pt>
    <dgm:pt modelId="{309C7D5D-01A2-924C-8828-5C1FF8322D6F}" type="pres">
      <dgm:prSet presAssocID="{CC2F8B55-E857-CF4D-A596-F1ADEB9115E9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C102C4-B0E6-E343-8255-630AAA49F52D}" type="pres">
      <dgm:prSet presAssocID="{CC2F8B55-E857-CF4D-A596-F1ADEB9115E9}" presName="rootConnector" presStyleLbl="node3" presStyleIdx="1" presStyleCnt="8"/>
      <dgm:spPr/>
      <dgm:t>
        <a:bodyPr/>
        <a:lstStyle/>
        <a:p>
          <a:endParaRPr lang="en-US"/>
        </a:p>
      </dgm:t>
    </dgm:pt>
    <dgm:pt modelId="{0A3172BE-95EF-194A-A446-D995DB669D96}" type="pres">
      <dgm:prSet presAssocID="{CC2F8B55-E857-CF4D-A596-F1ADEB9115E9}" presName="hierChild4" presStyleCnt="0"/>
      <dgm:spPr/>
    </dgm:pt>
    <dgm:pt modelId="{9241DAE2-DA4C-6140-86AA-0F59BE732FEC}" type="pres">
      <dgm:prSet presAssocID="{D288FD72-BDB0-AB4D-AF86-64884ABD1EE0}" presName="Name37" presStyleLbl="parChTrans1D4" presStyleIdx="1" presStyleCnt="5"/>
      <dgm:spPr/>
      <dgm:t>
        <a:bodyPr/>
        <a:lstStyle/>
        <a:p>
          <a:endParaRPr lang="en-US"/>
        </a:p>
      </dgm:t>
    </dgm:pt>
    <dgm:pt modelId="{DD422CCF-E439-8C40-90B1-415DD6EEF8B6}" type="pres">
      <dgm:prSet presAssocID="{98EFDB41-270D-CC49-BE96-C2A85B2146AB}" presName="hierRoot2" presStyleCnt="0">
        <dgm:presLayoutVars>
          <dgm:hierBranch val="init"/>
        </dgm:presLayoutVars>
      </dgm:prSet>
      <dgm:spPr/>
    </dgm:pt>
    <dgm:pt modelId="{7B8FC627-0038-BD48-81B8-F86C1691E424}" type="pres">
      <dgm:prSet presAssocID="{98EFDB41-270D-CC49-BE96-C2A85B2146AB}" presName="rootComposite" presStyleCnt="0"/>
      <dgm:spPr/>
    </dgm:pt>
    <dgm:pt modelId="{93F7CCEB-3ADE-E647-85DF-04910A9B20C6}" type="pres">
      <dgm:prSet presAssocID="{98EFDB41-270D-CC49-BE96-C2A85B2146AB}" presName="rootText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F22DC9-355D-BB48-B884-61F5095A29E2}" type="pres">
      <dgm:prSet presAssocID="{98EFDB41-270D-CC49-BE96-C2A85B2146AB}" presName="rootConnector" presStyleLbl="node4" presStyleIdx="1" presStyleCnt="5"/>
      <dgm:spPr/>
      <dgm:t>
        <a:bodyPr/>
        <a:lstStyle/>
        <a:p>
          <a:endParaRPr lang="en-US"/>
        </a:p>
      </dgm:t>
    </dgm:pt>
    <dgm:pt modelId="{E5691314-4C27-2E42-8D3B-6E304EB34F6F}" type="pres">
      <dgm:prSet presAssocID="{98EFDB41-270D-CC49-BE96-C2A85B2146AB}" presName="hierChild4" presStyleCnt="0"/>
      <dgm:spPr/>
    </dgm:pt>
    <dgm:pt modelId="{14D109EC-3E43-1649-A532-6F97F3E4EDCD}" type="pres">
      <dgm:prSet presAssocID="{98EFDB41-270D-CC49-BE96-C2A85B2146AB}" presName="hierChild5" presStyleCnt="0"/>
      <dgm:spPr/>
    </dgm:pt>
    <dgm:pt modelId="{8A66676A-2832-1C47-BA9A-6FF327A899DC}" type="pres">
      <dgm:prSet presAssocID="{B8503B2E-4749-8C47-B000-613509B9B0C4}" presName="Name37" presStyleLbl="parChTrans1D4" presStyleIdx="2" presStyleCnt="5"/>
      <dgm:spPr/>
      <dgm:t>
        <a:bodyPr/>
        <a:lstStyle/>
        <a:p>
          <a:endParaRPr lang="en-US"/>
        </a:p>
      </dgm:t>
    </dgm:pt>
    <dgm:pt modelId="{5A9C1D7A-7B7D-FB43-9A03-BE018FE5973F}" type="pres">
      <dgm:prSet presAssocID="{21BFC65F-7E59-2E4B-9302-325F7B64E99F}" presName="hierRoot2" presStyleCnt="0">
        <dgm:presLayoutVars>
          <dgm:hierBranch val="init"/>
        </dgm:presLayoutVars>
      </dgm:prSet>
      <dgm:spPr/>
    </dgm:pt>
    <dgm:pt modelId="{6DA1189D-D916-3046-A155-5805B050D327}" type="pres">
      <dgm:prSet presAssocID="{21BFC65F-7E59-2E4B-9302-325F7B64E99F}" presName="rootComposite" presStyleCnt="0"/>
      <dgm:spPr/>
    </dgm:pt>
    <dgm:pt modelId="{1DAF39F2-CD1A-3847-B23D-E4EB0EAFB02C}" type="pres">
      <dgm:prSet presAssocID="{21BFC65F-7E59-2E4B-9302-325F7B64E99F}" presName="rootText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54EA0A-3E7E-C143-8868-75010D3566C4}" type="pres">
      <dgm:prSet presAssocID="{21BFC65F-7E59-2E4B-9302-325F7B64E99F}" presName="rootConnector" presStyleLbl="node4" presStyleIdx="2" presStyleCnt="5"/>
      <dgm:spPr/>
      <dgm:t>
        <a:bodyPr/>
        <a:lstStyle/>
        <a:p>
          <a:endParaRPr lang="en-US"/>
        </a:p>
      </dgm:t>
    </dgm:pt>
    <dgm:pt modelId="{8EC9C4E7-E98A-9B4F-A062-543FD9B3A969}" type="pres">
      <dgm:prSet presAssocID="{21BFC65F-7E59-2E4B-9302-325F7B64E99F}" presName="hierChild4" presStyleCnt="0"/>
      <dgm:spPr/>
    </dgm:pt>
    <dgm:pt modelId="{F4625D0C-3B04-EF47-A6CD-10646558E803}" type="pres">
      <dgm:prSet presAssocID="{21BFC65F-7E59-2E4B-9302-325F7B64E99F}" presName="hierChild5" presStyleCnt="0"/>
      <dgm:spPr/>
    </dgm:pt>
    <dgm:pt modelId="{8224C65C-6C96-DC4F-8C4D-FF080A0E5DA0}" type="pres">
      <dgm:prSet presAssocID="{CC2F8B55-E857-CF4D-A596-F1ADEB9115E9}" presName="hierChild5" presStyleCnt="0"/>
      <dgm:spPr/>
    </dgm:pt>
    <dgm:pt modelId="{39E760FC-AEBB-0F4A-8165-6A68B13F6213}" type="pres">
      <dgm:prSet presAssocID="{63369D22-DA26-734B-88DE-14A2525696CD}" presName="Name37" presStyleLbl="parChTrans1D3" presStyleIdx="2" presStyleCnt="8"/>
      <dgm:spPr/>
      <dgm:t>
        <a:bodyPr/>
        <a:lstStyle/>
        <a:p>
          <a:endParaRPr lang="en-US"/>
        </a:p>
      </dgm:t>
    </dgm:pt>
    <dgm:pt modelId="{06DC81C5-FD11-134C-9A19-F2E9A371B76A}" type="pres">
      <dgm:prSet presAssocID="{9800B641-774D-3A46-86F6-0265B71C967C}" presName="hierRoot2" presStyleCnt="0">
        <dgm:presLayoutVars>
          <dgm:hierBranch val="init"/>
        </dgm:presLayoutVars>
      </dgm:prSet>
      <dgm:spPr/>
    </dgm:pt>
    <dgm:pt modelId="{98316FF3-A64B-A541-A835-3BBBE9096E31}" type="pres">
      <dgm:prSet presAssocID="{9800B641-774D-3A46-86F6-0265B71C967C}" presName="rootComposite" presStyleCnt="0"/>
      <dgm:spPr/>
    </dgm:pt>
    <dgm:pt modelId="{E44B9AF2-8405-204F-8AAB-C1A313EC6D90}" type="pres">
      <dgm:prSet presAssocID="{9800B641-774D-3A46-86F6-0265B71C967C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14D7D8-663F-204A-9FD8-F719F4E0ECC9}" type="pres">
      <dgm:prSet presAssocID="{9800B641-774D-3A46-86F6-0265B71C967C}" presName="rootConnector" presStyleLbl="node3" presStyleIdx="2" presStyleCnt="8"/>
      <dgm:spPr/>
      <dgm:t>
        <a:bodyPr/>
        <a:lstStyle/>
        <a:p>
          <a:endParaRPr lang="en-US"/>
        </a:p>
      </dgm:t>
    </dgm:pt>
    <dgm:pt modelId="{9A9A6541-9CC3-AB49-B83A-DB3E114E602C}" type="pres">
      <dgm:prSet presAssocID="{9800B641-774D-3A46-86F6-0265B71C967C}" presName="hierChild4" presStyleCnt="0"/>
      <dgm:spPr/>
    </dgm:pt>
    <dgm:pt modelId="{2A5E0566-8CC3-994D-9014-598DCBE5933D}" type="pres">
      <dgm:prSet presAssocID="{3EE1EF2D-6723-EC4E-A7CB-43D8AAF33B0D}" presName="Name37" presStyleLbl="parChTrans1D4" presStyleIdx="3" presStyleCnt="5"/>
      <dgm:spPr/>
      <dgm:t>
        <a:bodyPr/>
        <a:lstStyle/>
        <a:p>
          <a:endParaRPr lang="en-US"/>
        </a:p>
      </dgm:t>
    </dgm:pt>
    <dgm:pt modelId="{62D01893-CD82-1141-85BB-4DB865C4F846}" type="pres">
      <dgm:prSet presAssocID="{FE55030A-8775-304A-BE79-7E37F15A5C0E}" presName="hierRoot2" presStyleCnt="0">
        <dgm:presLayoutVars>
          <dgm:hierBranch val="init"/>
        </dgm:presLayoutVars>
      </dgm:prSet>
      <dgm:spPr/>
    </dgm:pt>
    <dgm:pt modelId="{22A5FD05-723D-1E4F-8E59-9B16DAA99F1A}" type="pres">
      <dgm:prSet presAssocID="{FE55030A-8775-304A-BE79-7E37F15A5C0E}" presName="rootComposite" presStyleCnt="0"/>
      <dgm:spPr/>
    </dgm:pt>
    <dgm:pt modelId="{6BEF9180-6772-D04D-9F88-4461230259FD}" type="pres">
      <dgm:prSet presAssocID="{FE55030A-8775-304A-BE79-7E37F15A5C0E}" presName="rootText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E940A2-1DC6-F44C-9176-D36ADB50C47E}" type="pres">
      <dgm:prSet presAssocID="{FE55030A-8775-304A-BE79-7E37F15A5C0E}" presName="rootConnector" presStyleLbl="node4" presStyleIdx="3" presStyleCnt="5"/>
      <dgm:spPr/>
      <dgm:t>
        <a:bodyPr/>
        <a:lstStyle/>
        <a:p>
          <a:endParaRPr lang="en-US"/>
        </a:p>
      </dgm:t>
    </dgm:pt>
    <dgm:pt modelId="{91581B76-62CC-FE45-9FEB-7AC5A30D33D8}" type="pres">
      <dgm:prSet presAssocID="{FE55030A-8775-304A-BE79-7E37F15A5C0E}" presName="hierChild4" presStyleCnt="0"/>
      <dgm:spPr/>
    </dgm:pt>
    <dgm:pt modelId="{FF6062DF-E423-2F4F-B6D7-2C9856591F14}" type="pres">
      <dgm:prSet presAssocID="{FE55030A-8775-304A-BE79-7E37F15A5C0E}" presName="hierChild5" presStyleCnt="0"/>
      <dgm:spPr/>
    </dgm:pt>
    <dgm:pt modelId="{CD620C08-0B75-F141-AC57-F0E1232C0EAE}" type="pres">
      <dgm:prSet presAssocID="{9800B641-774D-3A46-86F6-0265B71C967C}" presName="hierChild5" presStyleCnt="0"/>
      <dgm:spPr/>
    </dgm:pt>
    <dgm:pt modelId="{E237C4DE-9E65-B048-96A5-C514990F6A22}" type="pres">
      <dgm:prSet presAssocID="{736B44F8-9795-E647-B482-194BEB536366}" presName="Name37" presStyleLbl="parChTrans1D3" presStyleIdx="3" presStyleCnt="8"/>
      <dgm:spPr/>
      <dgm:t>
        <a:bodyPr/>
        <a:lstStyle/>
        <a:p>
          <a:endParaRPr lang="en-US"/>
        </a:p>
      </dgm:t>
    </dgm:pt>
    <dgm:pt modelId="{671F1E02-F39A-6443-AF46-BF09F3ADE33E}" type="pres">
      <dgm:prSet presAssocID="{D950C1E2-37A8-5044-A982-9A8C38A263F9}" presName="hierRoot2" presStyleCnt="0">
        <dgm:presLayoutVars>
          <dgm:hierBranch val="init"/>
        </dgm:presLayoutVars>
      </dgm:prSet>
      <dgm:spPr/>
    </dgm:pt>
    <dgm:pt modelId="{6259605E-C0EB-614C-BA67-793836DE1EF7}" type="pres">
      <dgm:prSet presAssocID="{D950C1E2-37A8-5044-A982-9A8C38A263F9}" presName="rootComposite" presStyleCnt="0"/>
      <dgm:spPr/>
    </dgm:pt>
    <dgm:pt modelId="{A8532EE7-8807-7242-B69C-65689F8EA6C4}" type="pres">
      <dgm:prSet presAssocID="{D950C1E2-37A8-5044-A982-9A8C38A263F9}" presName="rootText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02CB85-7050-2B4C-8C80-1392904EB58F}" type="pres">
      <dgm:prSet presAssocID="{D950C1E2-37A8-5044-A982-9A8C38A263F9}" presName="rootConnector" presStyleLbl="node3" presStyleIdx="3" presStyleCnt="8"/>
      <dgm:spPr/>
      <dgm:t>
        <a:bodyPr/>
        <a:lstStyle/>
        <a:p>
          <a:endParaRPr lang="en-US"/>
        </a:p>
      </dgm:t>
    </dgm:pt>
    <dgm:pt modelId="{47C68AD9-F085-8F4A-BBAD-3A4F5318936C}" type="pres">
      <dgm:prSet presAssocID="{D950C1E2-37A8-5044-A982-9A8C38A263F9}" presName="hierChild4" presStyleCnt="0"/>
      <dgm:spPr/>
    </dgm:pt>
    <dgm:pt modelId="{88557886-32DB-C948-BBAD-C14C1C14A273}" type="pres">
      <dgm:prSet presAssocID="{C8B7AB27-5163-5242-BB59-723FB6610D5D}" presName="Name37" presStyleLbl="parChTrans1D4" presStyleIdx="4" presStyleCnt="5"/>
      <dgm:spPr/>
      <dgm:t>
        <a:bodyPr/>
        <a:lstStyle/>
        <a:p>
          <a:endParaRPr lang="en-US"/>
        </a:p>
      </dgm:t>
    </dgm:pt>
    <dgm:pt modelId="{8F4CB673-DE6D-0242-A952-1688FA3A03D5}" type="pres">
      <dgm:prSet presAssocID="{B24D7E30-333F-1E46-9D54-BF0B33166DB3}" presName="hierRoot2" presStyleCnt="0">
        <dgm:presLayoutVars>
          <dgm:hierBranch val="init"/>
        </dgm:presLayoutVars>
      </dgm:prSet>
      <dgm:spPr/>
    </dgm:pt>
    <dgm:pt modelId="{26A4606E-EFD1-924C-928D-491CA897BA53}" type="pres">
      <dgm:prSet presAssocID="{B24D7E30-333F-1E46-9D54-BF0B33166DB3}" presName="rootComposite" presStyleCnt="0"/>
      <dgm:spPr/>
    </dgm:pt>
    <dgm:pt modelId="{C7D184FD-2420-E246-9732-1B8A604413D1}" type="pres">
      <dgm:prSet presAssocID="{B24D7E30-333F-1E46-9D54-BF0B33166DB3}" presName="rootText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FB55BF-6259-0B4F-8100-BF3A4E23A916}" type="pres">
      <dgm:prSet presAssocID="{B24D7E30-333F-1E46-9D54-BF0B33166DB3}" presName="rootConnector" presStyleLbl="node4" presStyleIdx="4" presStyleCnt="5"/>
      <dgm:spPr/>
      <dgm:t>
        <a:bodyPr/>
        <a:lstStyle/>
        <a:p>
          <a:endParaRPr lang="en-US"/>
        </a:p>
      </dgm:t>
    </dgm:pt>
    <dgm:pt modelId="{CB7E3C70-4A8B-9442-B38F-2ED5D2535EA6}" type="pres">
      <dgm:prSet presAssocID="{B24D7E30-333F-1E46-9D54-BF0B33166DB3}" presName="hierChild4" presStyleCnt="0"/>
      <dgm:spPr/>
    </dgm:pt>
    <dgm:pt modelId="{F16EE5BC-63C0-B749-A84D-EF890693BA2F}" type="pres">
      <dgm:prSet presAssocID="{B24D7E30-333F-1E46-9D54-BF0B33166DB3}" presName="hierChild5" presStyleCnt="0"/>
      <dgm:spPr/>
    </dgm:pt>
    <dgm:pt modelId="{D8A82B38-14A3-A446-9513-057E95514FD0}" type="pres">
      <dgm:prSet presAssocID="{D950C1E2-37A8-5044-A982-9A8C38A263F9}" presName="hierChild5" presStyleCnt="0"/>
      <dgm:spPr/>
    </dgm:pt>
    <dgm:pt modelId="{DE8DFE45-65B8-A34F-99B8-16FB8BE36644}" type="pres">
      <dgm:prSet presAssocID="{B686A5B3-3E40-0341-9BE8-E22F73CC1B83}" presName="hierChild5" presStyleCnt="0"/>
      <dgm:spPr/>
    </dgm:pt>
    <dgm:pt modelId="{59231554-A161-0345-BBDF-A0B9CFB39F43}" type="pres">
      <dgm:prSet presAssocID="{FE5ACD62-9738-C049-A76D-F9F263082050}" presName="Name37" presStyleLbl="parChTrans1D2" presStyleIdx="2" presStyleCnt="3"/>
      <dgm:spPr/>
      <dgm:t>
        <a:bodyPr/>
        <a:lstStyle/>
        <a:p>
          <a:endParaRPr lang="en-US"/>
        </a:p>
      </dgm:t>
    </dgm:pt>
    <dgm:pt modelId="{CA2C4953-B04D-2740-BA3E-7893BEB99D17}" type="pres">
      <dgm:prSet presAssocID="{2E5CAD13-B417-D840-955C-0A05743552EE}" presName="hierRoot2" presStyleCnt="0">
        <dgm:presLayoutVars>
          <dgm:hierBranch val="init"/>
        </dgm:presLayoutVars>
      </dgm:prSet>
      <dgm:spPr/>
    </dgm:pt>
    <dgm:pt modelId="{0F30C1EC-63F4-AF49-9F2F-CB5CAC4CF7C1}" type="pres">
      <dgm:prSet presAssocID="{2E5CAD13-B417-D840-955C-0A05743552EE}" presName="rootComposite" presStyleCnt="0"/>
      <dgm:spPr/>
    </dgm:pt>
    <dgm:pt modelId="{6A79AB9C-522D-0147-BA35-79D756DE5348}" type="pres">
      <dgm:prSet presAssocID="{2E5CAD13-B417-D840-955C-0A05743552E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AED7E2-D4B2-9B4A-B7B5-044D0CCEC90A}" type="pres">
      <dgm:prSet presAssocID="{2E5CAD13-B417-D840-955C-0A05743552EE}" presName="rootConnector" presStyleLbl="node2" presStyleIdx="2" presStyleCnt="3"/>
      <dgm:spPr/>
      <dgm:t>
        <a:bodyPr/>
        <a:lstStyle/>
        <a:p>
          <a:endParaRPr lang="en-US"/>
        </a:p>
      </dgm:t>
    </dgm:pt>
    <dgm:pt modelId="{5B4A0534-53AA-BC49-BF64-0E97AAFBDE0F}" type="pres">
      <dgm:prSet presAssocID="{2E5CAD13-B417-D840-955C-0A05743552EE}" presName="hierChild4" presStyleCnt="0"/>
      <dgm:spPr/>
    </dgm:pt>
    <dgm:pt modelId="{3293E12E-90C9-2B48-9987-AAC8EDEEA82A}" type="pres">
      <dgm:prSet presAssocID="{255B1126-B70C-7646-B05E-2F492B3D436B}" presName="Name37" presStyleLbl="parChTrans1D3" presStyleIdx="4" presStyleCnt="8"/>
      <dgm:spPr/>
      <dgm:t>
        <a:bodyPr/>
        <a:lstStyle/>
        <a:p>
          <a:endParaRPr lang="en-US"/>
        </a:p>
      </dgm:t>
    </dgm:pt>
    <dgm:pt modelId="{EB8A5BCB-3E2D-A24E-9F8D-E67A8570421F}" type="pres">
      <dgm:prSet presAssocID="{40893B98-C0A1-5643-B255-83F7A530225D}" presName="hierRoot2" presStyleCnt="0">
        <dgm:presLayoutVars>
          <dgm:hierBranch val="init"/>
        </dgm:presLayoutVars>
      </dgm:prSet>
      <dgm:spPr/>
    </dgm:pt>
    <dgm:pt modelId="{FE61A48C-DF9A-C64C-9593-75E7990E386F}" type="pres">
      <dgm:prSet presAssocID="{40893B98-C0A1-5643-B255-83F7A530225D}" presName="rootComposite" presStyleCnt="0"/>
      <dgm:spPr/>
    </dgm:pt>
    <dgm:pt modelId="{52A2AF16-9017-E740-8A93-41D29361DE11}" type="pres">
      <dgm:prSet presAssocID="{40893B98-C0A1-5643-B255-83F7A530225D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7630A0-A152-1B45-B33C-23BE1158F7DB}" type="pres">
      <dgm:prSet presAssocID="{40893B98-C0A1-5643-B255-83F7A530225D}" presName="rootConnector" presStyleLbl="node3" presStyleIdx="4" presStyleCnt="8"/>
      <dgm:spPr/>
      <dgm:t>
        <a:bodyPr/>
        <a:lstStyle/>
        <a:p>
          <a:endParaRPr lang="en-US"/>
        </a:p>
      </dgm:t>
    </dgm:pt>
    <dgm:pt modelId="{6F2FF6D3-16DA-2942-AB78-64B1675741D7}" type="pres">
      <dgm:prSet presAssocID="{40893B98-C0A1-5643-B255-83F7A530225D}" presName="hierChild4" presStyleCnt="0"/>
      <dgm:spPr/>
    </dgm:pt>
    <dgm:pt modelId="{97EED267-A4C3-7D4D-8BB5-20F32983D319}" type="pres">
      <dgm:prSet presAssocID="{40893B98-C0A1-5643-B255-83F7A530225D}" presName="hierChild5" presStyleCnt="0"/>
      <dgm:spPr/>
    </dgm:pt>
    <dgm:pt modelId="{688EE036-66B5-734D-8EB1-3BA7FEE75898}" type="pres">
      <dgm:prSet presAssocID="{2FE3136F-6FD0-884A-AB01-2E629D8A6DA9}" presName="Name37" presStyleLbl="parChTrans1D3" presStyleIdx="5" presStyleCnt="8"/>
      <dgm:spPr/>
      <dgm:t>
        <a:bodyPr/>
        <a:lstStyle/>
        <a:p>
          <a:endParaRPr lang="en-US"/>
        </a:p>
      </dgm:t>
    </dgm:pt>
    <dgm:pt modelId="{665B9E5B-B7BE-9249-B90C-350F8ECA4ADD}" type="pres">
      <dgm:prSet presAssocID="{254F7580-5A2C-DD45-BA83-EE5967D6D272}" presName="hierRoot2" presStyleCnt="0">
        <dgm:presLayoutVars>
          <dgm:hierBranch val="init"/>
        </dgm:presLayoutVars>
      </dgm:prSet>
      <dgm:spPr/>
    </dgm:pt>
    <dgm:pt modelId="{1D0BC247-450B-9543-808C-1A0A5BF165B1}" type="pres">
      <dgm:prSet presAssocID="{254F7580-5A2C-DD45-BA83-EE5967D6D272}" presName="rootComposite" presStyleCnt="0"/>
      <dgm:spPr/>
    </dgm:pt>
    <dgm:pt modelId="{6453DFA3-04BA-1A42-B14F-02097AC75E8C}" type="pres">
      <dgm:prSet presAssocID="{254F7580-5A2C-DD45-BA83-EE5967D6D272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59B66A-D85D-894D-A155-33DA63BFC5DF}" type="pres">
      <dgm:prSet presAssocID="{254F7580-5A2C-DD45-BA83-EE5967D6D272}" presName="rootConnector" presStyleLbl="node3" presStyleIdx="5" presStyleCnt="8"/>
      <dgm:spPr/>
      <dgm:t>
        <a:bodyPr/>
        <a:lstStyle/>
        <a:p>
          <a:endParaRPr lang="en-US"/>
        </a:p>
      </dgm:t>
    </dgm:pt>
    <dgm:pt modelId="{0E87647A-F23D-B94A-9055-750D64089DCE}" type="pres">
      <dgm:prSet presAssocID="{254F7580-5A2C-DD45-BA83-EE5967D6D272}" presName="hierChild4" presStyleCnt="0"/>
      <dgm:spPr/>
    </dgm:pt>
    <dgm:pt modelId="{4349AD82-32C0-3347-8B6F-5281B66F0B7C}" type="pres">
      <dgm:prSet presAssocID="{254F7580-5A2C-DD45-BA83-EE5967D6D272}" presName="hierChild5" presStyleCnt="0"/>
      <dgm:spPr/>
    </dgm:pt>
    <dgm:pt modelId="{E7A26116-F6F4-B641-9FD6-A246C9B9E601}" type="pres">
      <dgm:prSet presAssocID="{8C541193-4EAA-9F4C-BFC0-8BD1501F6638}" presName="Name37" presStyleLbl="parChTrans1D3" presStyleIdx="6" presStyleCnt="8"/>
      <dgm:spPr/>
      <dgm:t>
        <a:bodyPr/>
        <a:lstStyle/>
        <a:p>
          <a:endParaRPr lang="en-US"/>
        </a:p>
      </dgm:t>
    </dgm:pt>
    <dgm:pt modelId="{3E93655B-3720-364D-871A-8A6CBAC0C52C}" type="pres">
      <dgm:prSet presAssocID="{61666B4D-AA56-E644-B521-C313B7A734BE}" presName="hierRoot2" presStyleCnt="0">
        <dgm:presLayoutVars>
          <dgm:hierBranch val="init"/>
        </dgm:presLayoutVars>
      </dgm:prSet>
      <dgm:spPr/>
    </dgm:pt>
    <dgm:pt modelId="{D99812D3-B449-CF45-9AAC-91E237009E97}" type="pres">
      <dgm:prSet presAssocID="{61666B4D-AA56-E644-B521-C313B7A734BE}" presName="rootComposite" presStyleCnt="0"/>
      <dgm:spPr/>
    </dgm:pt>
    <dgm:pt modelId="{AA1AF7DD-3B3A-3041-8AD7-66FF0753F629}" type="pres">
      <dgm:prSet presAssocID="{61666B4D-AA56-E644-B521-C313B7A734BE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540F82-4508-594E-942E-87CF0E5DE403}" type="pres">
      <dgm:prSet presAssocID="{61666B4D-AA56-E644-B521-C313B7A734BE}" presName="rootConnector" presStyleLbl="node3" presStyleIdx="6" presStyleCnt="8"/>
      <dgm:spPr/>
      <dgm:t>
        <a:bodyPr/>
        <a:lstStyle/>
        <a:p>
          <a:endParaRPr lang="en-US"/>
        </a:p>
      </dgm:t>
    </dgm:pt>
    <dgm:pt modelId="{5806F266-F7B6-8843-94B9-47DA593FA61C}" type="pres">
      <dgm:prSet presAssocID="{61666B4D-AA56-E644-B521-C313B7A734BE}" presName="hierChild4" presStyleCnt="0"/>
      <dgm:spPr/>
    </dgm:pt>
    <dgm:pt modelId="{8C2AAB9D-D809-5F4C-9C6D-9617B17F63F1}" type="pres">
      <dgm:prSet presAssocID="{61666B4D-AA56-E644-B521-C313B7A734BE}" presName="hierChild5" presStyleCnt="0"/>
      <dgm:spPr/>
    </dgm:pt>
    <dgm:pt modelId="{2682FB8A-DDD2-8941-8895-7703E0E75543}" type="pres">
      <dgm:prSet presAssocID="{DB6792B0-F75A-4B49-8744-560BA7DB99BA}" presName="Name37" presStyleLbl="parChTrans1D3" presStyleIdx="7" presStyleCnt="8"/>
      <dgm:spPr/>
      <dgm:t>
        <a:bodyPr/>
        <a:lstStyle/>
        <a:p>
          <a:endParaRPr lang="en-US"/>
        </a:p>
      </dgm:t>
    </dgm:pt>
    <dgm:pt modelId="{6E02A81D-531C-7D49-A362-DAF4854D3A73}" type="pres">
      <dgm:prSet presAssocID="{4263D5F6-DD30-2448-9E0D-EE47C14A15C6}" presName="hierRoot2" presStyleCnt="0">
        <dgm:presLayoutVars>
          <dgm:hierBranch val="init"/>
        </dgm:presLayoutVars>
      </dgm:prSet>
      <dgm:spPr/>
    </dgm:pt>
    <dgm:pt modelId="{D25DA9B1-53F6-E44B-B5BD-FF79B2F7CCCE}" type="pres">
      <dgm:prSet presAssocID="{4263D5F6-DD30-2448-9E0D-EE47C14A15C6}" presName="rootComposite" presStyleCnt="0"/>
      <dgm:spPr/>
    </dgm:pt>
    <dgm:pt modelId="{03892E2F-CBF3-0C43-8296-8330ACEE59D2}" type="pres">
      <dgm:prSet presAssocID="{4263D5F6-DD30-2448-9E0D-EE47C14A15C6}" presName="rootText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641D13-5BD8-074C-BDAA-827792F96162}" type="pres">
      <dgm:prSet presAssocID="{4263D5F6-DD30-2448-9E0D-EE47C14A15C6}" presName="rootConnector" presStyleLbl="node3" presStyleIdx="7" presStyleCnt="8"/>
      <dgm:spPr/>
      <dgm:t>
        <a:bodyPr/>
        <a:lstStyle/>
        <a:p>
          <a:endParaRPr lang="en-US"/>
        </a:p>
      </dgm:t>
    </dgm:pt>
    <dgm:pt modelId="{A223A0B0-A847-A549-81C2-4EE15702CB64}" type="pres">
      <dgm:prSet presAssocID="{4263D5F6-DD30-2448-9E0D-EE47C14A15C6}" presName="hierChild4" presStyleCnt="0"/>
      <dgm:spPr/>
    </dgm:pt>
    <dgm:pt modelId="{FF4A8885-0205-1F41-A3F9-10511F92F93C}" type="pres">
      <dgm:prSet presAssocID="{4263D5F6-DD30-2448-9E0D-EE47C14A15C6}" presName="hierChild5" presStyleCnt="0"/>
      <dgm:spPr/>
    </dgm:pt>
    <dgm:pt modelId="{00F5C46A-A5F4-5548-A9CA-D35989891DDF}" type="pres">
      <dgm:prSet presAssocID="{2E5CAD13-B417-D840-955C-0A05743552EE}" presName="hierChild5" presStyleCnt="0"/>
      <dgm:spPr/>
    </dgm:pt>
    <dgm:pt modelId="{4B458EE1-2B1C-704A-A21C-DA763A4E5755}" type="pres">
      <dgm:prSet presAssocID="{8509D2A6-FF71-0442-AB24-6C2213231392}" presName="hierChild3" presStyleCnt="0"/>
      <dgm:spPr/>
    </dgm:pt>
  </dgm:ptLst>
  <dgm:cxnLst>
    <dgm:cxn modelId="{C00B23BA-9FDE-5C43-8F3E-C1392865F805}" type="presOf" srcId="{254F7580-5A2C-DD45-BA83-EE5967D6D272}" destId="{C959B66A-D85D-894D-A155-33DA63BFC5DF}" srcOrd="1" destOrd="0" presId="urn:microsoft.com/office/officeart/2005/8/layout/orgChart1"/>
    <dgm:cxn modelId="{2A0B2B77-2B82-D240-AACD-0D717737294B}" type="presOf" srcId="{DEF0C5FF-899F-B240-8FAD-DAA33EE85414}" destId="{CFCD5E98-F691-2148-9CED-FD5B96D145AE}" srcOrd="0" destOrd="0" presId="urn:microsoft.com/office/officeart/2005/8/layout/orgChart1"/>
    <dgm:cxn modelId="{44616267-C049-074D-8139-5902C0FABC3C}" type="presOf" srcId="{21BFC65F-7E59-2E4B-9302-325F7B64E99F}" destId="{1DAF39F2-CD1A-3847-B23D-E4EB0EAFB02C}" srcOrd="0" destOrd="0" presId="urn:microsoft.com/office/officeart/2005/8/layout/orgChart1"/>
    <dgm:cxn modelId="{2578D404-8EA6-3F46-8870-3E1162199120}" type="presOf" srcId="{CC2F8B55-E857-CF4D-A596-F1ADEB9115E9}" destId="{F3C102C4-B0E6-E343-8255-630AAA49F52D}" srcOrd="1" destOrd="0" presId="urn:microsoft.com/office/officeart/2005/8/layout/orgChart1"/>
    <dgm:cxn modelId="{9F82721B-F49B-A947-9741-2AE0B0FBEF49}" srcId="{2E5CAD13-B417-D840-955C-0A05743552EE}" destId="{254F7580-5A2C-DD45-BA83-EE5967D6D272}" srcOrd="1" destOrd="0" parTransId="{2FE3136F-6FD0-884A-AB01-2E629D8A6DA9}" sibTransId="{DCE42B16-36E1-D24C-A1D5-B62CC6653543}"/>
    <dgm:cxn modelId="{711821B0-D4D6-9A45-916E-471DD50D9D83}" srcId="{DEF0C5FF-899F-B240-8FAD-DAA33EE85414}" destId="{9CB7F2D2-269C-714C-BC09-4E85DA2466A0}" srcOrd="0" destOrd="0" parTransId="{D64743D9-7E16-9649-8B2D-4CC27A9DDE29}" sibTransId="{B7A25ECE-C70E-A644-9F31-B0E0A17EBDC3}"/>
    <dgm:cxn modelId="{090B4E78-7F22-374E-9530-B0CDAC07A651}" srcId="{CC2F8B55-E857-CF4D-A596-F1ADEB9115E9}" destId="{21BFC65F-7E59-2E4B-9302-325F7B64E99F}" srcOrd="1" destOrd="0" parTransId="{B8503B2E-4749-8C47-B000-613509B9B0C4}" sibTransId="{0F7805D3-EF96-6848-BB96-51147D12C108}"/>
    <dgm:cxn modelId="{6714183E-5F36-8D44-A961-9DE830A1FB57}" type="presOf" srcId="{98EFDB41-270D-CC49-BE96-C2A85B2146AB}" destId="{93F7CCEB-3ADE-E647-85DF-04910A9B20C6}" srcOrd="0" destOrd="0" presId="urn:microsoft.com/office/officeart/2005/8/layout/orgChart1"/>
    <dgm:cxn modelId="{6B97C9A7-2F95-754A-9C7F-808D78062B39}" srcId="{CC2F8B55-E857-CF4D-A596-F1ADEB9115E9}" destId="{98EFDB41-270D-CC49-BE96-C2A85B2146AB}" srcOrd="0" destOrd="0" parTransId="{D288FD72-BDB0-AB4D-AF86-64884ABD1EE0}" sibTransId="{697E54B0-179D-9946-9802-6FB28F452148}"/>
    <dgm:cxn modelId="{6516CD0D-70DD-C84E-900C-1F6A395095CB}" type="presOf" srcId="{254F7580-5A2C-DD45-BA83-EE5967D6D272}" destId="{6453DFA3-04BA-1A42-B14F-02097AC75E8C}" srcOrd="0" destOrd="0" presId="urn:microsoft.com/office/officeart/2005/8/layout/orgChart1"/>
    <dgm:cxn modelId="{F5496720-1D86-A349-BA0E-526DF47937F0}" type="presOf" srcId="{D288FD72-BDB0-AB4D-AF86-64884ABD1EE0}" destId="{9241DAE2-DA4C-6140-86AA-0F59BE732FEC}" srcOrd="0" destOrd="0" presId="urn:microsoft.com/office/officeart/2005/8/layout/orgChart1"/>
    <dgm:cxn modelId="{504C7FF8-5AFD-3C46-B3D4-AA4051FADBBF}" type="presOf" srcId="{DB6792B0-F75A-4B49-8744-560BA7DB99BA}" destId="{2682FB8A-DDD2-8941-8895-7703E0E75543}" srcOrd="0" destOrd="0" presId="urn:microsoft.com/office/officeart/2005/8/layout/orgChart1"/>
    <dgm:cxn modelId="{A063436F-6047-9B43-9BA6-485ABA03E0BF}" type="presOf" srcId="{B686A5B3-3E40-0341-9BE8-E22F73CC1B83}" destId="{C662F23B-2AA1-AF4C-B53B-FE7B2B2B0DA6}" srcOrd="1" destOrd="0" presId="urn:microsoft.com/office/officeart/2005/8/layout/orgChart1"/>
    <dgm:cxn modelId="{26E46C12-7BCD-5749-BC62-8ACD59FD5CB8}" type="presOf" srcId="{2E5CAD13-B417-D840-955C-0A05743552EE}" destId="{6A79AB9C-522D-0147-BA35-79D756DE5348}" srcOrd="0" destOrd="0" presId="urn:microsoft.com/office/officeart/2005/8/layout/orgChart1"/>
    <dgm:cxn modelId="{BFD3607C-321F-8044-AA17-561D90F5CF47}" type="presOf" srcId="{8509D2A6-FF71-0442-AB24-6C2213231392}" destId="{951E30E2-4601-CF4D-937F-522E78B582A2}" srcOrd="1" destOrd="0" presId="urn:microsoft.com/office/officeart/2005/8/layout/orgChart1"/>
    <dgm:cxn modelId="{D7733353-D585-D944-ADBE-E57028535AAF}" type="presOf" srcId="{21BFC65F-7E59-2E4B-9302-325F7B64E99F}" destId="{B054EA0A-3E7E-C143-8868-75010D3566C4}" srcOrd="1" destOrd="0" presId="urn:microsoft.com/office/officeart/2005/8/layout/orgChart1"/>
    <dgm:cxn modelId="{CDC4845D-2932-C84E-BE7C-904529E8B94D}" type="presOf" srcId="{B8503B2E-4749-8C47-B000-613509B9B0C4}" destId="{8A66676A-2832-1C47-BA9A-6FF327A899DC}" srcOrd="0" destOrd="0" presId="urn:microsoft.com/office/officeart/2005/8/layout/orgChart1"/>
    <dgm:cxn modelId="{F734DD0C-9986-0343-AAC7-0A58D78A9F8A}" type="presOf" srcId="{2E5CAD13-B417-D840-955C-0A05743552EE}" destId="{9AAED7E2-D4B2-9B4A-B7B5-044D0CCEC90A}" srcOrd="1" destOrd="0" presId="urn:microsoft.com/office/officeart/2005/8/layout/orgChart1"/>
    <dgm:cxn modelId="{1CDC975A-8672-2242-8BDC-24EDF8CB7391}" type="presOf" srcId="{9800B641-774D-3A46-86F6-0265B71C967C}" destId="{E44B9AF2-8405-204F-8AAB-C1A313EC6D90}" srcOrd="0" destOrd="0" presId="urn:microsoft.com/office/officeart/2005/8/layout/orgChart1"/>
    <dgm:cxn modelId="{420C1AC4-D8CE-144E-830C-2CDABEF1FDA3}" type="presOf" srcId="{03B5A37C-DDE9-9A49-912A-D394515BECA2}" destId="{8041FF15-C47A-8A4F-909F-126534B1460E}" srcOrd="0" destOrd="0" presId="urn:microsoft.com/office/officeart/2005/8/layout/orgChart1"/>
    <dgm:cxn modelId="{AE9BF677-DF60-F14E-B49E-69B0323CA80F}" srcId="{8509D2A6-FF71-0442-AB24-6C2213231392}" destId="{2E5CAD13-B417-D840-955C-0A05743552EE}" srcOrd="2" destOrd="0" parTransId="{FE5ACD62-9738-C049-A76D-F9F263082050}" sibTransId="{5997FB83-E7BC-8749-9110-6F96D219B8BE}"/>
    <dgm:cxn modelId="{979D8E94-AC81-AD4F-92A5-FB71C4AA6318}" type="presOf" srcId="{61666B4D-AA56-E644-B521-C313B7A734BE}" destId="{AA1AF7DD-3B3A-3041-8AD7-66FF0753F629}" srcOrd="0" destOrd="0" presId="urn:microsoft.com/office/officeart/2005/8/layout/orgChart1"/>
    <dgm:cxn modelId="{CF8880A7-4019-CC41-A428-F32F0607CC4C}" type="presOf" srcId="{FE55030A-8775-304A-BE79-7E37F15A5C0E}" destId="{F1E940A2-1DC6-F44C-9176-D36ADB50C47E}" srcOrd="1" destOrd="0" presId="urn:microsoft.com/office/officeart/2005/8/layout/orgChart1"/>
    <dgm:cxn modelId="{B49D284E-CAEA-5048-AA2D-289E40B03EF7}" srcId="{B686A5B3-3E40-0341-9BE8-E22F73CC1B83}" destId="{CC2F8B55-E857-CF4D-A596-F1ADEB9115E9}" srcOrd="1" destOrd="0" parTransId="{03B5A37C-DDE9-9A49-912A-D394515BECA2}" sibTransId="{C1D0494C-FC05-BB49-A1B1-93F2297A7CF0}"/>
    <dgm:cxn modelId="{06481233-3AC0-CC4F-ADDC-39481D73460B}" type="presOf" srcId="{916A6BA4-0CE2-3644-B7C3-5206E63A43A7}" destId="{9211CE8A-E98D-E540-A3DD-208EBB6217F1}" srcOrd="1" destOrd="0" presId="urn:microsoft.com/office/officeart/2005/8/layout/orgChart1"/>
    <dgm:cxn modelId="{FFA7AB9E-B4DD-A743-9770-55CFE941DD23}" type="presOf" srcId="{9CB7F2D2-269C-714C-BC09-4E85DA2466A0}" destId="{86EB4C10-16D8-5F46-AA43-A2E6A7075E9A}" srcOrd="0" destOrd="0" presId="urn:microsoft.com/office/officeart/2005/8/layout/orgChart1"/>
    <dgm:cxn modelId="{D11B7B71-B71E-FD4E-8301-9312D03084D4}" srcId="{B686A5B3-3E40-0341-9BE8-E22F73CC1B83}" destId="{DEF0C5FF-899F-B240-8FAD-DAA33EE85414}" srcOrd="0" destOrd="0" parTransId="{8C85F964-FA5E-6243-9F67-F937B388C528}" sibTransId="{23AAD8F9-2C68-E948-891C-4231A9EDB43A}"/>
    <dgm:cxn modelId="{664F66DF-66D7-184F-A2CF-FE510C2B2CE4}" type="presOf" srcId="{61666B4D-AA56-E644-B521-C313B7A734BE}" destId="{EE540F82-4508-594E-942E-87CF0E5DE403}" srcOrd="1" destOrd="0" presId="urn:microsoft.com/office/officeart/2005/8/layout/orgChart1"/>
    <dgm:cxn modelId="{EA86D4E2-FCBB-E740-83AD-47F0CD94FA32}" type="presOf" srcId="{D950C1E2-37A8-5044-A982-9A8C38A263F9}" destId="{A402CB85-7050-2B4C-8C80-1392904EB58F}" srcOrd="1" destOrd="0" presId="urn:microsoft.com/office/officeart/2005/8/layout/orgChart1"/>
    <dgm:cxn modelId="{8123992F-836A-BA48-9281-82ABC7CDB2CD}" type="presOf" srcId="{4263D5F6-DD30-2448-9E0D-EE47C14A15C6}" destId="{F5641D13-5BD8-074C-BDAA-827792F96162}" srcOrd="1" destOrd="0" presId="urn:microsoft.com/office/officeart/2005/8/layout/orgChart1"/>
    <dgm:cxn modelId="{9AF0BCFE-8E5A-CE4E-AFD5-3A2711C3D16D}" type="presOf" srcId="{4263D5F6-DD30-2448-9E0D-EE47C14A15C6}" destId="{03892E2F-CBF3-0C43-8296-8330ACEE59D2}" srcOrd="0" destOrd="0" presId="urn:microsoft.com/office/officeart/2005/8/layout/orgChart1"/>
    <dgm:cxn modelId="{54745051-CA33-064F-9A3C-10C4F82E6F5E}" type="presOf" srcId="{3EE1EF2D-6723-EC4E-A7CB-43D8AAF33B0D}" destId="{2A5E0566-8CC3-994D-9014-598DCBE5933D}" srcOrd="0" destOrd="0" presId="urn:microsoft.com/office/officeart/2005/8/layout/orgChart1"/>
    <dgm:cxn modelId="{388CD765-C446-F349-81E4-2E8AE2545077}" type="presOf" srcId="{FE5ACD62-9738-C049-A76D-F9F263082050}" destId="{59231554-A161-0345-BBDF-A0B9CFB39F43}" srcOrd="0" destOrd="0" presId="urn:microsoft.com/office/officeart/2005/8/layout/orgChart1"/>
    <dgm:cxn modelId="{E0069261-1BB2-9D40-A640-742271DC25BE}" srcId="{D950C1E2-37A8-5044-A982-9A8C38A263F9}" destId="{B24D7E30-333F-1E46-9D54-BF0B33166DB3}" srcOrd="0" destOrd="0" parTransId="{C8B7AB27-5163-5242-BB59-723FB6610D5D}" sibTransId="{33DF6499-8119-8940-B035-8D858192AD42}"/>
    <dgm:cxn modelId="{1CE1295E-D256-904A-A259-85A0854755FF}" type="presOf" srcId="{B24D7E30-333F-1E46-9D54-BF0B33166DB3}" destId="{F9FB55BF-6259-0B4F-8100-BF3A4E23A916}" srcOrd="1" destOrd="0" presId="urn:microsoft.com/office/officeart/2005/8/layout/orgChart1"/>
    <dgm:cxn modelId="{E10B910C-DB0C-2445-BCF0-2D37DB883007}" type="presOf" srcId="{B58525BC-5913-284D-9806-EA79E96A458D}" destId="{52DB4C74-1791-054D-9847-60F3E7893936}" srcOrd="0" destOrd="0" presId="urn:microsoft.com/office/officeart/2005/8/layout/orgChart1"/>
    <dgm:cxn modelId="{64DEA071-FF3F-014F-A937-E149F9C5CF41}" type="presOf" srcId="{D950C1E2-37A8-5044-A982-9A8C38A263F9}" destId="{A8532EE7-8807-7242-B69C-65689F8EA6C4}" srcOrd="0" destOrd="0" presId="urn:microsoft.com/office/officeart/2005/8/layout/orgChart1"/>
    <dgm:cxn modelId="{726C34F1-7C00-994C-B034-9C24DC8583C2}" srcId="{B686A5B3-3E40-0341-9BE8-E22F73CC1B83}" destId="{9800B641-774D-3A46-86F6-0265B71C967C}" srcOrd="2" destOrd="0" parTransId="{63369D22-DA26-734B-88DE-14A2525696CD}" sibTransId="{6C084930-8F2F-2442-972A-DF9988987F05}"/>
    <dgm:cxn modelId="{711954B9-54E7-D744-AA94-D2D69D36AF0F}" type="presOf" srcId="{5FCB3B8F-80C3-E140-9942-98408AB0AE72}" destId="{A0ADE15A-7D17-BC40-AE74-E2D4E1A25204}" srcOrd="0" destOrd="0" presId="urn:microsoft.com/office/officeart/2005/8/layout/orgChart1"/>
    <dgm:cxn modelId="{680F218A-98FF-DD41-9E32-798145AAD905}" srcId="{4E86A99B-1294-9F4D-95A5-5B80FD2F0A06}" destId="{8509D2A6-FF71-0442-AB24-6C2213231392}" srcOrd="0" destOrd="0" parTransId="{63ADFE04-4E42-C440-B912-84A37152E232}" sibTransId="{7BC126EF-2711-EA42-957D-20C720FE5B3F}"/>
    <dgm:cxn modelId="{AC358BE0-B06B-B141-B3F4-484E4EE74B27}" type="presOf" srcId="{40893B98-C0A1-5643-B255-83F7A530225D}" destId="{237630A0-A152-1B45-B33C-23BE1158F7DB}" srcOrd="1" destOrd="0" presId="urn:microsoft.com/office/officeart/2005/8/layout/orgChart1"/>
    <dgm:cxn modelId="{8AE2A573-6082-FA47-8C33-61F4EA5522D4}" type="presOf" srcId="{8C541193-4EAA-9F4C-BFC0-8BD1501F6638}" destId="{E7A26116-F6F4-B641-9FD6-A246C9B9E601}" srcOrd="0" destOrd="0" presId="urn:microsoft.com/office/officeart/2005/8/layout/orgChart1"/>
    <dgm:cxn modelId="{FF018986-1813-9C4C-A750-436ABEEAE6DB}" type="presOf" srcId="{9CB7F2D2-269C-714C-BC09-4E85DA2466A0}" destId="{1AC2BABA-A3AA-944C-9E9D-12FF82AD016C}" srcOrd="1" destOrd="0" presId="urn:microsoft.com/office/officeart/2005/8/layout/orgChart1"/>
    <dgm:cxn modelId="{4CA49C16-B68F-C34C-857C-2123674DF9A3}" type="presOf" srcId="{B686A5B3-3E40-0341-9BE8-E22F73CC1B83}" destId="{7DE90C88-F0B0-F240-B4D4-F8566AB248CC}" srcOrd="0" destOrd="0" presId="urn:microsoft.com/office/officeart/2005/8/layout/orgChart1"/>
    <dgm:cxn modelId="{2B810D30-74A1-E542-902E-E566D7AE587B}" type="presOf" srcId="{98EFDB41-270D-CC49-BE96-C2A85B2146AB}" destId="{8EF22DC9-355D-BB48-B884-61F5095A29E2}" srcOrd="1" destOrd="0" presId="urn:microsoft.com/office/officeart/2005/8/layout/orgChart1"/>
    <dgm:cxn modelId="{7ABD942B-2F00-F049-B1E7-E806B74F1F87}" srcId="{2E5CAD13-B417-D840-955C-0A05743552EE}" destId="{61666B4D-AA56-E644-B521-C313B7A734BE}" srcOrd="2" destOrd="0" parTransId="{8C541193-4EAA-9F4C-BFC0-8BD1501F6638}" sibTransId="{8EDAC995-D8BB-F34B-99EF-F98378FA8DB1}"/>
    <dgm:cxn modelId="{938E4E3B-A45A-C740-978A-F9F9B2CC0F27}" type="presOf" srcId="{40893B98-C0A1-5643-B255-83F7A530225D}" destId="{52A2AF16-9017-E740-8A93-41D29361DE11}" srcOrd="0" destOrd="0" presId="urn:microsoft.com/office/officeart/2005/8/layout/orgChart1"/>
    <dgm:cxn modelId="{B3AB3111-B6A6-C645-B793-EE6396BDFC21}" srcId="{2E5CAD13-B417-D840-955C-0A05743552EE}" destId="{40893B98-C0A1-5643-B255-83F7A530225D}" srcOrd="0" destOrd="0" parTransId="{255B1126-B70C-7646-B05E-2F492B3D436B}" sibTransId="{9DF3C282-03C3-4B40-934F-5C3C28D43156}"/>
    <dgm:cxn modelId="{76216B9E-1863-CC42-9DCC-6074613D3258}" type="presOf" srcId="{B24D7E30-333F-1E46-9D54-BF0B33166DB3}" destId="{C7D184FD-2420-E246-9732-1B8A604413D1}" srcOrd="0" destOrd="0" presId="urn:microsoft.com/office/officeart/2005/8/layout/orgChart1"/>
    <dgm:cxn modelId="{78E9CC53-DDDD-244D-AB40-2E7E8F2A5101}" type="presOf" srcId="{DEF0C5FF-899F-B240-8FAD-DAA33EE85414}" destId="{4487404D-34AE-1F48-89D3-E31026A21262}" srcOrd="1" destOrd="0" presId="urn:microsoft.com/office/officeart/2005/8/layout/orgChart1"/>
    <dgm:cxn modelId="{D622407E-6538-FB42-95CF-B89480D794B3}" type="presOf" srcId="{736B44F8-9795-E647-B482-194BEB536366}" destId="{E237C4DE-9E65-B048-96A5-C514990F6A22}" srcOrd="0" destOrd="0" presId="urn:microsoft.com/office/officeart/2005/8/layout/orgChart1"/>
    <dgm:cxn modelId="{82A1C3B1-F6E8-D545-A858-6AC15F61C532}" type="presOf" srcId="{CC2F8B55-E857-CF4D-A596-F1ADEB9115E9}" destId="{309C7D5D-01A2-924C-8828-5C1FF8322D6F}" srcOrd="0" destOrd="0" presId="urn:microsoft.com/office/officeart/2005/8/layout/orgChart1"/>
    <dgm:cxn modelId="{F01EEC99-CB1B-BF4D-983A-98C61EB81DE4}" srcId="{8509D2A6-FF71-0442-AB24-6C2213231392}" destId="{916A6BA4-0CE2-3644-B7C3-5206E63A43A7}" srcOrd="0" destOrd="0" parTransId="{B58525BC-5913-284D-9806-EA79E96A458D}" sibTransId="{9E717245-EA04-2B41-A245-038DE7FA5C9A}"/>
    <dgm:cxn modelId="{A186B87C-03EB-234C-866A-F6236D3096BD}" srcId="{8509D2A6-FF71-0442-AB24-6C2213231392}" destId="{B686A5B3-3E40-0341-9BE8-E22F73CC1B83}" srcOrd="1" destOrd="0" parTransId="{5FCB3B8F-80C3-E140-9942-98408AB0AE72}" sibTransId="{12003FA7-CD92-D440-841C-F8F849B380A6}"/>
    <dgm:cxn modelId="{D6945070-514E-124F-8F4E-6F1DDB723032}" type="presOf" srcId="{255B1126-B70C-7646-B05E-2F492B3D436B}" destId="{3293E12E-90C9-2B48-9987-AAC8EDEEA82A}" srcOrd="0" destOrd="0" presId="urn:microsoft.com/office/officeart/2005/8/layout/orgChart1"/>
    <dgm:cxn modelId="{A3785FB6-9745-2D43-9169-E7F7BADC374D}" type="presOf" srcId="{FE55030A-8775-304A-BE79-7E37F15A5C0E}" destId="{6BEF9180-6772-D04D-9F88-4461230259FD}" srcOrd="0" destOrd="0" presId="urn:microsoft.com/office/officeart/2005/8/layout/orgChart1"/>
    <dgm:cxn modelId="{F8FCFEA4-CD37-2146-8886-CB9F0E0B99A2}" type="presOf" srcId="{D64743D9-7E16-9649-8B2D-4CC27A9DDE29}" destId="{D5E76FA2-07DE-4E45-BED3-669D9C6E59E8}" srcOrd="0" destOrd="0" presId="urn:microsoft.com/office/officeart/2005/8/layout/orgChart1"/>
    <dgm:cxn modelId="{7EA6CE63-1995-E740-94DD-8278C31F4D97}" type="presOf" srcId="{916A6BA4-0CE2-3644-B7C3-5206E63A43A7}" destId="{8D11E666-39F4-8B4E-A833-BB68AF5EBE88}" srcOrd="0" destOrd="0" presId="urn:microsoft.com/office/officeart/2005/8/layout/orgChart1"/>
    <dgm:cxn modelId="{7935972A-9961-9D4B-8E2E-F15CA6A6D013}" type="presOf" srcId="{4E86A99B-1294-9F4D-95A5-5B80FD2F0A06}" destId="{4112D72F-B5B5-AA49-9ABC-1EA04BA28810}" srcOrd="0" destOrd="0" presId="urn:microsoft.com/office/officeart/2005/8/layout/orgChart1"/>
    <dgm:cxn modelId="{9DF88977-288B-994E-85E3-15EBE5B0A500}" type="presOf" srcId="{2FE3136F-6FD0-884A-AB01-2E629D8A6DA9}" destId="{688EE036-66B5-734D-8EB1-3BA7FEE75898}" srcOrd="0" destOrd="0" presId="urn:microsoft.com/office/officeart/2005/8/layout/orgChart1"/>
    <dgm:cxn modelId="{69C62483-2257-EA40-B819-4AAB22860190}" type="presOf" srcId="{9800B641-774D-3A46-86F6-0265B71C967C}" destId="{D314D7D8-663F-204A-9FD8-F719F4E0ECC9}" srcOrd="1" destOrd="0" presId="urn:microsoft.com/office/officeart/2005/8/layout/orgChart1"/>
    <dgm:cxn modelId="{6DE2E060-6304-664A-AD90-C2B16B22968F}" srcId="{2E5CAD13-B417-D840-955C-0A05743552EE}" destId="{4263D5F6-DD30-2448-9E0D-EE47C14A15C6}" srcOrd="3" destOrd="0" parTransId="{DB6792B0-F75A-4B49-8744-560BA7DB99BA}" sibTransId="{A2B4E88E-8472-3843-8CD2-27710E8AF5F9}"/>
    <dgm:cxn modelId="{A611ADCF-D011-314C-BA20-17793B5E8A63}" type="presOf" srcId="{8509D2A6-FF71-0442-AB24-6C2213231392}" destId="{4BF85F38-444C-A548-8869-F7303B3D23DD}" srcOrd="0" destOrd="0" presId="urn:microsoft.com/office/officeart/2005/8/layout/orgChart1"/>
    <dgm:cxn modelId="{8A8B74CA-3FB6-144A-9E46-11504F1807D2}" srcId="{B686A5B3-3E40-0341-9BE8-E22F73CC1B83}" destId="{D950C1E2-37A8-5044-A982-9A8C38A263F9}" srcOrd="3" destOrd="0" parTransId="{736B44F8-9795-E647-B482-194BEB536366}" sibTransId="{A1B45834-67D8-4349-8D69-087652FD0119}"/>
    <dgm:cxn modelId="{39009F9D-E733-AA47-83E0-65B158A5C4A4}" srcId="{9800B641-774D-3A46-86F6-0265B71C967C}" destId="{FE55030A-8775-304A-BE79-7E37F15A5C0E}" srcOrd="0" destOrd="0" parTransId="{3EE1EF2D-6723-EC4E-A7CB-43D8AAF33B0D}" sibTransId="{F5FBBECF-AA66-D04C-9561-5E00CAADF55C}"/>
    <dgm:cxn modelId="{8768E3CD-01D0-7540-838B-E4B7B2DF3235}" type="presOf" srcId="{8C85F964-FA5E-6243-9F67-F937B388C528}" destId="{B108FFB2-E29F-6A4D-9574-1D2304C624BC}" srcOrd="0" destOrd="0" presId="urn:microsoft.com/office/officeart/2005/8/layout/orgChart1"/>
    <dgm:cxn modelId="{CF4959AB-B37D-8145-AFDC-7B732F986704}" type="presOf" srcId="{63369D22-DA26-734B-88DE-14A2525696CD}" destId="{39E760FC-AEBB-0F4A-8165-6A68B13F6213}" srcOrd="0" destOrd="0" presId="urn:microsoft.com/office/officeart/2005/8/layout/orgChart1"/>
    <dgm:cxn modelId="{312320C2-1DDA-1243-9EFA-288B901C0D12}" type="presOf" srcId="{C8B7AB27-5163-5242-BB59-723FB6610D5D}" destId="{88557886-32DB-C948-BBAD-C14C1C14A273}" srcOrd="0" destOrd="0" presId="urn:microsoft.com/office/officeart/2005/8/layout/orgChart1"/>
    <dgm:cxn modelId="{5D5A7C7C-7D2E-8040-AD7C-8B5DD0D81D26}" type="presParOf" srcId="{4112D72F-B5B5-AA49-9ABC-1EA04BA28810}" destId="{644737E9-7839-7C43-ABFC-F8348F969634}" srcOrd="0" destOrd="0" presId="urn:microsoft.com/office/officeart/2005/8/layout/orgChart1"/>
    <dgm:cxn modelId="{BDA47408-C20F-6F4B-A4E4-E863FC098910}" type="presParOf" srcId="{644737E9-7839-7C43-ABFC-F8348F969634}" destId="{CB0EA5D4-8EBC-DF4A-BB20-4C19A5BF1942}" srcOrd="0" destOrd="0" presId="urn:microsoft.com/office/officeart/2005/8/layout/orgChart1"/>
    <dgm:cxn modelId="{6A2347C7-4D6C-4F43-B214-BC4E80F93846}" type="presParOf" srcId="{CB0EA5D4-8EBC-DF4A-BB20-4C19A5BF1942}" destId="{4BF85F38-444C-A548-8869-F7303B3D23DD}" srcOrd="0" destOrd="0" presId="urn:microsoft.com/office/officeart/2005/8/layout/orgChart1"/>
    <dgm:cxn modelId="{52AC90AF-89E8-3047-B909-B0BBF6375522}" type="presParOf" srcId="{CB0EA5D4-8EBC-DF4A-BB20-4C19A5BF1942}" destId="{951E30E2-4601-CF4D-937F-522E78B582A2}" srcOrd="1" destOrd="0" presId="urn:microsoft.com/office/officeart/2005/8/layout/orgChart1"/>
    <dgm:cxn modelId="{72CA164E-D9E9-6B4F-88CB-CBE6E81EE9CC}" type="presParOf" srcId="{644737E9-7839-7C43-ABFC-F8348F969634}" destId="{3F6497C2-0CAD-6A4C-A486-3E23CA5762F4}" srcOrd="1" destOrd="0" presId="urn:microsoft.com/office/officeart/2005/8/layout/orgChart1"/>
    <dgm:cxn modelId="{F4E95E3E-E220-F041-892E-7D28FA2766D7}" type="presParOf" srcId="{3F6497C2-0CAD-6A4C-A486-3E23CA5762F4}" destId="{52DB4C74-1791-054D-9847-60F3E7893936}" srcOrd="0" destOrd="0" presId="urn:microsoft.com/office/officeart/2005/8/layout/orgChart1"/>
    <dgm:cxn modelId="{32960387-21A7-5D43-B62E-20AB6A9E0435}" type="presParOf" srcId="{3F6497C2-0CAD-6A4C-A486-3E23CA5762F4}" destId="{31119423-E7E9-1043-86BB-AC90D05815C3}" srcOrd="1" destOrd="0" presId="urn:microsoft.com/office/officeart/2005/8/layout/orgChart1"/>
    <dgm:cxn modelId="{FC10C756-17BE-C74D-B15C-1ACD7851C705}" type="presParOf" srcId="{31119423-E7E9-1043-86BB-AC90D05815C3}" destId="{BC060C15-F3C1-3341-9C66-CBFC62457DFC}" srcOrd="0" destOrd="0" presId="urn:microsoft.com/office/officeart/2005/8/layout/orgChart1"/>
    <dgm:cxn modelId="{D7B3B875-2931-CF49-A85C-4BF606270922}" type="presParOf" srcId="{BC060C15-F3C1-3341-9C66-CBFC62457DFC}" destId="{8D11E666-39F4-8B4E-A833-BB68AF5EBE88}" srcOrd="0" destOrd="0" presId="urn:microsoft.com/office/officeart/2005/8/layout/orgChart1"/>
    <dgm:cxn modelId="{1C107822-E670-0B4F-8EA9-A465F3A6DC2F}" type="presParOf" srcId="{BC060C15-F3C1-3341-9C66-CBFC62457DFC}" destId="{9211CE8A-E98D-E540-A3DD-208EBB6217F1}" srcOrd="1" destOrd="0" presId="urn:microsoft.com/office/officeart/2005/8/layout/orgChart1"/>
    <dgm:cxn modelId="{1A721266-7465-DB46-AF16-858ED820581F}" type="presParOf" srcId="{31119423-E7E9-1043-86BB-AC90D05815C3}" destId="{8E2D2422-46F9-2F45-A2F8-21B74E30FEDF}" srcOrd="1" destOrd="0" presId="urn:microsoft.com/office/officeart/2005/8/layout/orgChart1"/>
    <dgm:cxn modelId="{41F602EE-7894-FD4C-B58D-2395274DFFDE}" type="presParOf" srcId="{31119423-E7E9-1043-86BB-AC90D05815C3}" destId="{718CDCBC-B2C3-204F-9888-B75D6A9FE930}" srcOrd="2" destOrd="0" presId="urn:microsoft.com/office/officeart/2005/8/layout/orgChart1"/>
    <dgm:cxn modelId="{E5EB4ABA-753C-5A45-BD2A-D4FB54614173}" type="presParOf" srcId="{3F6497C2-0CAD-6A4C-A486-3E23CA5762F4}" destId="{A0ADE15A-7D17-BC40-AE74-E2D4E1A25204}" srcOrd="2" destOrd="0" presId="urn:microsoft.com/office/officeart/2005/8/layout/orgChart1"/>
    <dgm:cxn modelId="{5343C585-442D-CC43-A877-17B11547F49A}" type="presParOf" srcId="{3F6497C2-0CAD-6A4C-A486-3E23CA5762F4}" destId="{03630FFB-57DA-CA40-9776-E2777C2EAD73}" srcOrd="3" destOrd="0" presId="urn:microsoft.com/office/officeart/2005/8/layout/orgChart1"/>
    <dgm:cxn modelId="{43D36AF3-F9E0-C34B-BD35-DD7B42076677}" type="presParOf" srcId="{03630FFB-57DA-CA40-9776-E2777C2EAD73}" destId="{2756A80C-916A-A644-BFBF-F1F0EFAF6811}" srcOrd="0" destOrd="0" presId="urn:microsoft.com/office/officeart/2005/8/layout/orgChart1"/>
    <dgm:cxn modelId="{84B32420-63A7-F94D-840D-89ED8F919482}" type="presParOf" srcId="{2756A80C-916A-A644-BFBF-F1F0EFAF6811}" destId="{7DE90C88-F0B0-F240-B4D4-F8566AB248CC}" srcOrd="0" destOrd="0" presId="urn:microsoft.com/office/officeart/2005/8/layout/orgChart1"/>
    <dgm:cxn modelId="{28C1B5D8-18F5-5440-8DC6-CE579E73C1C4}" type="presParOf" srcId="{2756A80C-916A-A644-BFBF-F1F0EFAF6811}" destId="{C662F23B-2AA1-AF4C-B53B-FE7B2B2B0DA6}" srcOrd="1" destOrd="0" presId="urn:microsoft.com/office/officeart/2005/8/layout/orgChart1"/>
    <dgm:cxn modelId="{14C47A7C-B190-3B47-AE33-6616A82CA46C}" type="presParOf" srcId="{03630FFB-57DA-CA40-9776-E2777C2EAD73}" destId="{7DC54881-0D75-5947-9D4F-D60D5FA47115}" srcOrd="1" destOrd="0" presId="urn:microsoft.com/office/officeart/2005/8/layout/orgChart1"/>
    <dgm:cxn modelId="{7D9FAC41-5F72-C34A-840F-B6C8CEFEDC7F}" type="presParOf" srcId="{7DC54881-0D75-5947-9D4F-D60D5FA47115}" destId="{B108FFB2-E29F-6A4D-9574-1D2304C624BC}" srcOrd="0" destOrd="0" presId="urn:microsoft.com/office/officeart/2005/8/layout/orgChart1"/>
    <dgm:cxn modelId="{A5009835-82CC-0A40-BCD4-446F897EB0CB}" type="presParOf" srcId="{7DC54881-0D75-5947-9D4F-D60D5FA47115}" destId="{4DE49B45-701A-F947-900D-E98D2886E76B}" srcOrd="1" destOrd="0" presId="urn:microsoft.com/office/officeart/2005/8/layout/orgChart1"/>
    <dgm:cxn modelId="{54BB7D50-8E3C-B14A-8485-C6E27A9F37A4}" type="presParOf" srcId="{4DE49B45-701A-F947-900D-E98D2886E76B}" destId="{14107B87-FDFF-6C49-A5D8-8A8F1ABAC9F2}" srcOrd="0" destOrd="0" presId="urn:microsoft.com/office/officeart/2005/8/layout/orgChart1"/>
    <dgm:cxn modelId="{75FE76AE-0F4F-F340-9217-2E2D4AF0C0EC}" type="presParOf" srcId="{14107B87-FDFF-6C49-A5D8-8A8F1ABAC9F2}" destId="{CFCD5E98-F691-2148-9CED-FD5B96D145AE}" srcOrd="0" destOrd="0" presId="urn:microsoft.com/office/officeart/2005/8/layout/orgChart1"/>
    <dgm:cxn modelId="{EA968A1F-8907-2445-8F4E-880022163991}" type="presParOf" srcId="{14107B87-FDFF-6C49-A5D8-8A8F1ABAC9F2}" destId="{4487404D-34AE-1F48-89D3-E31026A21262}" srcOrd="1" destOrd="0" presId="urn:microsoft.com/office/officeart/2005/8/layout/orgChart1"/>
    <dgm:cxn modelId="{00EE104F-4C45-3F48-8278-F1073BB018C6}" type="presParOf" srcId="{4DE49B45-701A-F947-900D-E98D2886E76B}" destId="{F78D368D-6792-1D47-A12E-FBC5A7B7A8BA}" srcOrd="1" destOrd="0" presId="urn:microsoft.com/office/officeart/2005/8/layout/orgChart1"/>
    <dgm:cxn modelId="{D75F7AA4-3C82-E34F-B24D-D3749BDABF4F}" type="presParOf" srcId="{F78D368D-6792-1D47-A12E-FBC5A7B7A8BA}" destId="{D5E76FA2-07DE-4E45-BED3-669D9C6E59E8}" srcOrd="0" destOrd="0" presId="urn:microsoft.com/office/officeart/2005/8/layout/orgChart1"/>
    <dgm:cxn modelId="{9139720E-5C93-F84B-8E7D-B6C865FAA8EC}" type="presParOf" srcId="{F78D368D-6792-1D47-A12E-FBC5A7B7A8BA}" destId="{BEF47EAB-D813-8E49-B763-EBCAF294CF53}" srcOrd="1" destOrd="0" presId="urn:microsoft.com/office/officeart/2005/8/layout/orgChart1"/>
    <dgm:cxn modelId="{CDF6F703-1AAE-6945-8A5E-F2EC52BC680C}" type="presParOf" srcId="{BEF47EAB-D813-8E49-B763-EBCAF294CF53}" destId="{477C25F0-CCF5-2C44-99C5-886C0F30229D}" srcOrd="0" destOrd="0" presId="urn:microsoft.com/office/officeart/2005/8/layout/orgChart1"/>
    <dgm:cxn modelId="{DA41726D-1F5E-D541-B040-D34E2CB595AD}" type="presParOf" srcId="{477C25F0-CCF5-2C44-99C5-886C0F30229D}" destId="{86EB4C10-16D8-5F46-AA43-A2E6A7075E9A}" srcOrd="0" destOrd="0" presId="urn:microsoft.com/office/officeart/2005/8/layout/orgChart1"/>
    <dgm:cxn modelId="{1F1143EC-06A6-B742-BF63-EB37F7763B30}" type="presParOf" srcId="{477C25F0-CCF5-2C44-99C5-886C0F30229D}" destId="{1AC2BABA-A3AA-944C-9E9D-12FF82AD016C}" srcOrd="1" destOrd="0" presId="urn:microsoft.com/office/officeart/2005/8/layout/orgChart1"/>
    <dgm:cxn modelId="{2FEE8E40-936F-6C4F-AB0B-BE69711527AF}" type="presParOf" srcId="{BEF47EAB-D813-8E49-B763-EBCAF294CF53}" destId="{69B1F71B-EDBF-614A-A1E3-1125FF39B762}" srcOrd="1" destOrd="0" presId="urn:microsoft.com/office/officeart/2005/8/layout/orgChart1"/>
    <dgm:cxn modelId="{B396D292-67FF-8E47-8D67-16838D08EA59}" type="presParOf" srcId="{BEF47EAB-D813-8E49-B763-EBCAF294CF53}" destId="{0476D6A1-2CEC-B64D-B35E-C0FF61AB9EA2}" srcOrd="2" destOrd="0" presId="urn:microsoft.com/office/officeart/2005/8/layout/orgChart1"/>
    <dgm:cxn modelId="{DBCA5AD6-0605-3A4C-953A-D75BE4A7DC0A}" type="presParOf" srcId="{4DE49B45-701A-F947-900D-E98D2886E76B}" destId="{A8D32D00-AC1C-A046-A373-E11348C80C9C}" srcOrd="2" destOrd="0" presId="urn:microsoft.com/office/officeart/2005/8/layout/orgChart1"/>
    <dgm:cxn modelId="{DDB36206-BF73-3746-9150-D806FB380BE4}" type="presParOf" srcId="{7DC54881-0D75-5947-9D4F-D60D5FA47115}" destId="{8041FF15-C47A-8A4F-909F-126534B1460E}" srcOrd="2" destOrd="0" presId="urn:microsoft.com/office/officeart/2005/8/layout/orgChart1"/>
    <dgm:cxn modelId="{25510627-9EF5-4049-A4A7-03C0A3CBCCA1}" type="presParOf" srcId="{7DC54881-0D75-5947-9D4F-D60D5FA47115}" destId="{F8A84F85-552B-3341-AD7E-387CE42E15B6}" srcOrd="3" destOrd="0" presId="urn:microsoft.com/office/officeart/2005/8/layout/orgChart1"/>
    <dgm:cxn modelId="{7078E15A-ED2B-5646-B990-810FA16BED00}" type="presParOf" srcId="{F8A84F85-552B-3341-AD7E-387CE42E15B6}" destId="{3B775AE9-04D6-0D4E-B718-F62F402D6F6D}" srcOrd="0" destOrd="0" presId="urn:microsoft.com/office/officeart/2005/8/layout/orgChart1"/>
    <dgm:cxn modelId="{CABC97BC-F785-CB4C-BFDE-913A4B1CFF3D}" type="presParOf" srcId="{3B775AE9-04D6-0D4E-B718-F62F402D6F6D}" destId="{309C7D5D-01A2-924C-8828-5C1FF8322D6F}" srcOrd="0" destOrd="0" presId="urn:microsoft.com/office/officeart/2005/8/layout/orgChart1"/>
    <dgm:cxn modelId="{2A5E3DE6-C8E3-2748-B32A-A6E7595A9016}" type="presParOf" srcId="{3B775AE9-04D6-0D4E-B718-F62F402D6F6D}" destId="{F3C102C4-B0E6-E343-8255-630AAA49F52D}" srcOrd="1" destOrd="0" presId="urn:microsoft.com/office/officeart/2005/8/layout/orgChart1"/>
    <dgm:cxn modelId="{67914483-F97E-C64F-9544-A6A1924A2F46}" type="presParOf" srcId="{F8A84F85-552B-3341-AD7E-387CE42E15B6}" destId="{0A3172BE-95EF-194A-A446-D995DB669D96}" srcOrd="1" destOrd="0" presId="urn:microsoft.com/office/officeart/2005/8/layout/orgChart1"/>
    <dgm:cxn modelId="{F42B9072-3310-B542-80F4-37C93C87DA34}" type="presParOf" srcId="{0A3172BE-95EF-194A-A446-D995DB669D96}" destId="{9241DAE2-DA4C-6140-86AA-0F59BE732FEC}" srcOrd="0" destOrd="0" presId="urn:microsoft.com/office/officeart/2005/8/layout/orgChart1"/>
    <dgm:cxn modelId="{2FEFFA2F-2429-A647-A070-634B78964404}" type="presParOf" srcId="{0A3172BE-95EF-194A-A446-D995DB669D96}" destId="{DD422CCF-E439-8C40-90B1-415DD6EEF8B6}" srcOrd="1" destOrd="0" presId="urn:microsoft.com/office/officeart/2005/8/layout/orgChart1"/>
    <dgm:cxn modelId="{65514F60-E142-9A41-AC9C-0C45F029607B}" type="presParOf" srcId="{DD422CCF-E439-8C40-90B1-415DD6EEF8B6}" destId="{7B8FC627-0038-BD48-81B8-F86C1691E424}" srcOrd="0" destOrd="0" presId="urn:microsoft.com/office/officeart/2005/8/layout/orgChart1"/>
    <dgm:cxn modelId="{3D670403-49D3-2443-A177-854DABBA1E05}" type="presParOf" srcId="{7B8FC627-0038-BD48-81B8-F86C1691E424}" destId="{93F7CCEB-3ADE-E647-85DF-04910A9B20C6}" srcOrd="0" destOrd="0" presId="urn:microsoft.com/office/officeart/2005/8/layout/orgChart1"/>
    <dgm:cxn modelId="{94BAD3E0-BAA6-D34D-99AE-14DCA1170203}" type="presParOf" srcId="{7B8FC627-0038-BD48-81B8-F86C1691E424}" destId="{8EF22DC9-355D-BB48-B884-61F5095A29E2}" srcOrd="1" destOrd="0" presId="urn:microsoft.com/office/officeart/2005/8/layout/orgChart1"/>
    <dgm:cxn modelId="{C93D7446-9251-9448-A003-C30A18154061}" type="presParOf" srcId="{DD422CCF-E439-8C40-90B1-415DD6EEF8B6}" destId="{E5691314-4C27-2E42-8D3B-6E304EB34F6F}" srcOrd="1" destOrd="0" presId="urn:microsoft.com/office/officeart/2005/8/layout/orgChart1"/>
    <dgm:cxn modelId="{71FD1013-E2D5-1B40-BB09-DF104464B4BE}" type="presParOf" srcId="{DD422CCF-E439-8C40-90B1-415DD6EEF8B6}" destId="{14D109EC-3E43-1649-A532-6F97F3E4EDCD}" srcOrd="2" destOrd="0" presId="urn:microsoft.com/office/officeart/2005/8/layout/orgChart1"/>
    <dgm:cxn modelId="{02E199E1-A7BF-F94C-9A8C-F42DB15D15B4}" type="presParOf" srcId="{0A3172BE-95EF-194A-A446-D995DB669D96}" destId="{8A66676A-2832-1C47-BA9A-6FF327A899DC}" srcOrd="2" destOrd="0" presId="urn:microsoft.com/office/officeart/2005/8/layout/orgChart1"/>
    <dgm:cxn modelId="{8DB92E85-B412-4F4A-BD33-912420430FBC}" type="presParOf" srcId="{0A3172BE-95EF-194A-A446-D995DB669D96}" destId="{5A9C1D7A-7B7D-FB43-9A03-BE018FE5973F}" srcOrd="3" destOrd="0" presId="urn:microsoft.com/office/officeart/2005/8/layout/orgChart1"/>
    <dgm:cxn modelId="{7F1328E5-242C-A344-A4F1-28DD028F7E84}" type="presParOf" srcId="{5A9C1D7A-7B7D-FB43-9A03-BE018FE5973F}" destId="{6DA1189D-D916-3046-A155-5805B050D327}" srcOrd="0" destOrd="0" presId="urn:microsoft.com/office/officeart/2005/8/layout/orgChart1"/>
    <dgm:cxn modelId="{628D19A6-26A2-5F47-A605-F34FC2D97BA4}" type="presParOf" srcId="{6DA1189D-D916-3046-A155-5805B050D327}" destId="{1DAF39F2-CD1A-3847-B23D-E4EB0EAFB02C}" srcOrd="0" destOrd="0" presId="urn:microsoft.com/office/officeart/2005/8/layout/orgChart1"/>
    <dgm:cxn modelId="{865F61B6-DA91-9E4A-9146-6CA3F4122894}" type="presParOf" srcId="{6DA1189D-D916-3046-A155-5805B050D327}" destId="{B054EA0A-3E7E-C143-8868-75010D3566C4}" srcOrd="1" destOrd="0" presId="urn:microsoft.com/office/officeart/2005/8/layout/orgChart1"/>
    <dgm:cxn modelId="{25A26253-981D-A447-880A-B5093020F434}" type="presParOf" srcId="{5A9C1D7A-7B7D-FB43-9A03-BE018FE5973F}" destId="{8EC9C4E7-E98A-9B4F-A062-543FD9B3A969}" srcOrd="1" destOrd="0" presId="urn:microsoft.com/office/officeart/2005/8/layout/orgChart1"/>
    <dgm:cxn modelId="{766F288B-B266-7141-8DC0-1C02B25338C9}" type="presParOf" srcId="{5A9C1D7A-7B7D-FB43-9A03-BE018FE5973F}" destId="{F4625D0C-3B04-EF47-A6CD-10646558E803}" srcOrd="2" destOrd="0" presId="urn:microsoft.com/office/officeart/2005/8/layout/orgChart1"/>
    <dgm:cxn modelId="{1A9F2D1F-D6F7-6A4A-8DB8-9DA993C4EEC9}" type="presParOf" srcId="{F8A84F85-552B-3341-AD7E-387CE42E15B6}" destId="{8224C65C-6C96-DC4F-8C4D-FF080A0E5DA0}" srcOrd="2" destOrd="0" presId="urn:microsoft.com/office/officeart/2005/8/layout/orgChart1"/>
    <dgm:cxn modelId="{A302D14F-F659-594F-A4C6-2CCC29F92F23}" type="presParOf" srcId="{7DC54881-0D75-5947-9D4F-D60D5FA47115}" destId="{39E760FC-AEBB-0F4A-8165-6A68B13F6213}" srcOrd="4" destOrd="0" presId="urn:microsoft.com/office/officeart/2005/8/layout/orgChart1"/>
    <dgm:cxn modelId="{2B6C7B22-5DE2-7345-B10B-D4EC1179764F}" type="presParOf" srcId="{7DC54881-0D75-5947-9D4F-D60D5FA47115}" destId="{06DC81C5-FD11-134C-9A19-F2E9A371B76A}" srcOrd="5" destOrd="0" presId="urn:microsoft.com/office/officeart/2005/8/layout/orgChart1"/>
    <dgm:cxn modelId="{4C2B65CF-66C7-FB41-AB25-63D4E2A92EEA}" type="presParOf" srcId="{06DC81C5-FD11-134C-9A19-F2E9A371B76A}" destId="{98316FF3-A64B-A541-A835-3BBBE9096E31}" srcOrd="0" destOrd="0" presId="urn:microsoft.com/office/officeart/2005/8/layout/orgChart1"/>
    <dgm:cxn modelId="{3B0BDC92-5AB9-DA42-ADE5-D342888100DB}" type="presParOf" srcId="{98316FF3-A64B-A541-A835-3BBBE9096E31}" destId="{E44B9AF2-8405-204F-8AAB-C1A313EC6D90}" srcOrd="0" destOrd="0" presId="urn:microsoft.com/office/officeart/2005/8/layout/orgChart1"/>
    <dgm:cxn modelId="{B638BB17-4D49-FA4A-BB5A-03E857B3557D}" type="presParOf" srcId="{98316FF3-A64B-A541-A835-3BBBE9096E31}" destId="{D314D7D8-663F-204A-9FD8-F719F4E0ECC9}" srcOrd="1" destOrd="0" presId="urn:microsoft.com/office/officeart/2005/8/layout/orgChart1"/>
    <dgm:cxn modelId="{53D7DAEC-209C-0F45-961A-75CE55D5251A}" type="presParOf" srcId="{06DC81C5-FD11-134C-9A19-F2E9A371B76A}" destId="{9A9A6541-9CC3-AB49-B83A-DB3E114E602C}" srcOrd="1" destOrd="0" presId="urn:microsoft.com/office/officeart/2005/8/layout/orgChart1"/>
    <dgm:cxn modelId="{AF54DDCE-287E-8243-B61D-CE918E444703}" type="presParOf" srcId="{9A9A6541-9CC3-AB49-B83A-DB3E114E602C}" destId="{2A5E0566-8CC3-994D-9014-598DCBE5933D}" srcOrd="0" destOrd="0" presId="urn:microsoft.com/office/officeart/2005/8/layout/orgChart1"/>
    <dgm:cxn modelId="{57EFF3F0-1A8A-0E44-B462-11E7290CAF84}" type="presParOf" srcId="{9A9A6541-9CC3-AB49-B83A-DB3E114E602C}" destId="{62D01893-CD82-1141-85BB-4DB865C4F846}" srcOrd="1" destOrd="0" presId="urn:microsoft.com/office/officeart/2005/8/layout/orgChart1"/>
    <dgm:cxn modelId="{DD5CDF1A-C5DD-F74E-91E2-67C5BE671DD6}" type="presParOf" srcId="{62D01893-CD82-1141-85BB-4DB865C4F846}" destId="{22A5FD05-723D-1E4F-8E59-9B16DAA99F1A}" srcOrd="0" destOrd="0" presId="urn:microsoft.com/office/officeart/2005/8/layout/orgChart1"/>
    <dgm:cxn modelId="{907FF466-1A9B-B14B-8C34-EDE96290A703}" type="presParOf" srcId="{22A5FD05-723D-1E4F-8E59-9B16DAA99F1A}" destId="{6BEF9180-6772-D04D-9F88-4461230259FD}" srcOrd="0" destOrd="0" presId="urn:microsoft.com/office/officeart/2005/8/layout/orgChart1"/>
    <dgm:cxn modelId="{177EB2B4-0E44-224D-90D5-3B0F6D30F9C1}" type="presParOf" srcId="{22A5FD05-723D-1E4F-8E59-9B16DAA99F1A}" destId="{F1E940A2-1DC6-F44C-9176-D36ADB50C47E}" srcOrd="1" destOrd="0" presId="urn:microsoft.com/office/officeart/2005/8/layout/orgChart1"/>
    <dgm:cxn modelId="{692EC493-3133-444F-A238-58984998B32D}" type="presParOf" srcId="{62D01893-CD82-1141-85BB-4DB865C4F846}" destId="{91581B76-62CC-FE45-9FEB-7AC5A30D33D8}" srcOrd="1" destOrd="0" presId="urn:microsoft.com/office/officeart/2005/8/layout/orgChart1"/>
    <dgm:cxn modelId="{CB4016E3-9843-A34B-A8AD-6CE6F2FA158C}" type="presParOf" srcId="{62D01893-CD82-1141-85BB-4DB865C4F846}" destId="{FF6062DF-E423-2F4F-B6D7-2C9856591F14}" srcOrd="2" destOrd="0" presId="urn:microsoft.com/office/officeart/2005/8/layout/orgChart1"/>
    <dgm:cxn modelId="{BFE55A5C-0B04-524F-B42E-D31AC88D4CA5}" type="presParOf" srcId="{06DC81C5-FD11-134C-9A19-F2E9A371B76A}" destId="{CD620C08-0B75-F141-AC57-F0E1232C0EAE}" srcOrd="2" destOrd="0" presId="urn:microsoft.com/office/officeart/2005/8/layout/orgChart1"/>
    <dgm:cxn modelId="{19F77D97-D07B-8148-A1D4-531491FF2266}" type="presParOf" srcId="{7DC54881-0D75-5947-9D4F-D60D5FA47115}" destId="{E237C4DE-9E65-B048-96A5-C514990F6A22}" srcOrd="6" destOrd="0" presId="urn:microsoft.com/office/officeart/2005/8/layout/orgChart1"/>
    <dgm:cxn modelId="{891CA2D4-D724-284E-9FD9-B3B9494E8C9A}" type="presParOf" srcId="{7DC54881-0D75-5947-9D4F-D60D5FA47115}" destId="{671F1E02-F39A-6443-AF46-BF09F3ADE33E}" srcOrd="7" destOrd="0" presId="urn:microsoft.com/office/officeart/2005/8/layout/orgChart1"/>
    <dgm:cxn modelId="{C9687B2F-1F7B-B84C-B090-43A6BEF23509}" type="presParOf" srcId="{671F1E02-F39A-6443-AF46-BF09F3ADE33E}" destId="{6259605E-C0EB-614C-BA67-793836DE1EF7}" srcOrd="0" destOrd="0" presId="urn:microsoft.com/office/officeart/2005/8/layout/orgChart1"/>
    <dgm:cxn modelId="{827D5892-CB33-1048-BA21-7D798A5DA67E}" type="presParOf" srcId="{6259605E-C0EB-614C-BA67-793836DE1EF7}" destId="{A8532EE7-8807-7242-B69C-65689F8EA6C4}" srcOrd="0" destOrd="0" presId="urn:microsoft.com/office/officeart/2005/8/layout/orgChart1"/>
    <dgm:cxn modelId="{5809783C-1C54-1741-A972-B3E0C15B281C}" type="presParOf" srcId="{6259605E-C0EB-614C-BA67-793836DE1EF7}" destId="{A402CB85-7050-2B4C-8C80-1392904EB58F}" srcOrd="1" destOrd="0" presId="urn:microsoft.com/office/officeart/2005/8/layout/orgChart1"/>
    <dgm:cxn modelId="{2924C4D2-7097-EF47-B27F-7EC673018217}" type="presParOf" srcId="{671F1E02-F39A-6443-AF46-BF09F3ADE33E}" destId="{47C68AD9-F085-8F4A-BBAD-3A4F5318936C}" srcOrd="1" destOrd="0" presId="urn:microsoft.com/office/officeart/2005/8/layout/orgChart1"/>
    <dgm:cxn modelId="{644C7183-1C58-534E-B08A-DB96CE8432BA}" type="presParOf" srcId="{47C68AD9-F085-8F4A-BBAD-3A4F5318936C}" destId="{88557886-32DB-C948-BBAD-C14C1C14A273}" srcOrd="0" destOrd="0" presId="urn:microsoft.com/office/officeart/2005/8/layout/orgChart1"/>
    <dgm:cxn modelId="{C2A2E6E8-D4AB-B54B-AE39-2110E8359A9A}" type="presParOf" srcId="{47C68AD9-F085-8F4A-BBAD-3A4F5318936C}" destId="{8F4CB673-DE6D-0242-A952-1688FA3A03D5}" srcOrd="1" destOrd="0" presId="urn:microsoft.com/office/officeart/2005/8/layout/orgChart1"/>
    <dgm:cxn modelId="{BF5142EC-10F7-E840-96CF-0540097977F7}" type="presParOf" srcId="{8F4CB673-DE6D-0242-A952-1688FA3A03D5}" destId="{26A4606E-EFD1-924C-928D-491CA897BA53}" srcOrd="0" destOrd="0" presId="urn:microsoft.com/office/officeart/2005/8/layout/orgChart1"/>
    <dgm:cxn modelId="{0714441F-E116-1D4C-BF1C-152A2303D8BE}" type="presParOf" srcId="{26A4606E-EFD1-924C-928D-491CA897BA53}" destId="{C7D184FD-2420-E246-9732-1B8A604413D1}" srcOrd="0" destOrd="0" presId="urn:microsoft.com/office/officeart/2005/8/layout/orgChart1"/>
    <dgm:cxn modelId="{BA7FD30A-6131-1C46-B8C0-BC7614B06C6D}" type="presParOf" srcId="{26A4606E-EFD1-924C-928D-491CA897BA53}" destId="{F9FB55BF-6259-0B4F-8100-BF3A4E23A916}" srcOrd="1" destOrd="0" presId="urn:microsoft.com/office/officeart/2005/8/layout/orgChart1"/>
    <dgm:cxn modelId="{EC6F886F-2F32-914D-B9ED-C7A951F1C5B6}" type="presParOf" srcId="{8F4CB673-DE6D-0242-A952-1688FA3A03D5}" destId="{CB7E3C70-4A8B-9442-B38F-2ED5D2535EA6}" srcOrd="1" destOrd="0" presId="urn:microsoft.com/office/officeart/2005/8/layout/orgChart1"/>
    <dgm:cxn modelId="{2A8416DE-F883-5B4C-B1C6-6E2D4106C2B8}" type="presParOf" srcId="{8F4CB673-DE6D-0242-A952-1688FA3A03D5}" destId="{F16EE5BC-63C0-B749-A84D-EF890693BA2F}" srcOrd="2" destOrd="0" presId="urn:microsoft.com/office/officeart/2005/8/layout/orgChart1"/>
    <dgm:cxn modelId="{CC749898-7F21-5A4A-A15C-BBD743E795FB}" type="presParOf" srcId="{671F1E02-F39A-6443-AF46-BF09F3ADE33E}" destId="{D8A82B38-14A3-A446-9513-057E95514FD0}" srcOrd="2" destOrd="0" presId="urn:microsoft.com/office/officeart/2005/8/layout/orgChart1"/>
    <dgm:cxn modelId="{1A3E234A-0AE4-254E-9446-7390156EC8D0}" type="presParOf" srcId="{03630FFB-57DA-CA40-9776-E2777C2EAD73}" destId="{DE8DFE45-65B8-A34F-99B8-16FB8BE36644}" srcOrd="2" destOrd="0" presId="urn:microsoft.com/office/officeart/2005/8/layout/orgChart1"/>
    <dgm:cxn modelId="{ABF28405-9AB9-CB42-958D-F396D8D22AC0}" type="presParOf" srcId="{3F6497C2-0CAD-6A4C-A486-3E23CA5762F4}" destId="{59231554-A161-0345-BBDF-A0B9CFB39F43}" srcOrd="4" destOrd="0" presId="urn:microsoft.com/office/officeart/2005/8/layout/orgChart1"/>
    <dgm:cxn modelId="{8F76FDB2-AC4C-2D45-880C-10C0946960CC}" type="presParOf" srcId="{3F6497C2-0CAD-6A4C-A486-3E23CA5762F4}" destId="{CA2C4953-B04D-2740-BA3E-7893BEB99D17}" srcOrd="5" destOrd="0" presId="urn:microsoft.com/office/officeart/2005/8/layout/orgChart1"/>
    <dgm:cxn modelId="{2D209CC5-6BA6-B84D-999B-D7EA2AD48294}" type="presParOf" srcId="{CA2C4953-B04D-2740-BA3E-7893BEB99D17}" destId="{0F30C1EC-63F4-AF49-9F2F-CB5CAC4CF7C1}" srcOrd="0" destOrd="0" presId="urn:microsoft.com/office/officeart/2005/8/layout/orgChart1"/>
    <dgm:cxn modelId="{835DE23A-5A25-F44C-B890-4E7AB0D30A25}" type="presParOf" srcId="{0F30C1EC-63F4-AF49-9F2F-CB5CAC4CF7C1}" destId="{6A79AB9C-522D-0147-BA35-79D756DE5348}" srcOrd="0" destOrd="0" presId="urn:microsoft.com/office/officeart/2005/8/layout/orgChart1"/>
    <dgm:cxn modelId="{56722A48-3C66-2F49-9F64-537C717B6B66}" type="presParOf" srcId="{0F30C1EC-63F4-AF49-9F2F-CB5CAC4CF7C1}" destId="{9AAED7E2-D4B2-9B4A-B7B5-044D0CCEC90A}" srcOrd="1" destOrd="0" presId="urn:microsoft.com/office/officeart/2005/8/layout/orgChart1"/>
    <dgm:cxn modelId="{2844A956-9669-C645-887D-51E96E5FC859}" type="presParOf" srcId="{CA2C4953-B04D-2740-BA3E-7893BEB99D17}" destId="{5B4A0534-53AA-BC49-BF64-0E97AAFBDE0F}" srcOrd="1" destOrd="0" presId="urn:microsoft.com/office/officeart/2005/8/layout/orgChart1"/>
    <dgm:cxn modelId="{2232CDA1-62D4-704A-B733-44A3449D9237}" type="presParOf" srcId="{5B4A0534-53AA-BC49-BF64-0E97AAFBDE0F}" destId="{3293E12E-90C9-2B48-9987-AAC8EDEEA82A}" srcOrd="0" destOrd="0" presId="urn:microsoft.com/office/officeart/2005/8/layout/orgChart1"/>
    <dgm:cxn modelId="{DFACC110-4B3D-E541-B71F-39011B7CEB70}" type="presParOf" srcId="{5B4A0534-53AA-BC49-BF64-0E97AAFBDE0F}" destId="{EB8A5BCB-3E2D-A24E-9F8D-E67A8570421F}" srcOrd="1" destOrd="0" presId="urn:microsoft.com/office/officeart/2005/8/layout/orgChart1"/>
    <dgm:cxn modelId="{A24F4D40-F731-644E-B7FF-1060EB1EE828}" type="presParOf" srcId="{EB8A5BCB-3E2D-A24E-9F8D-E67A8570421F}" destId="{FE61A48C-DF9A-C64C-9593-75E7990E386F}" srcOrd="0" destOrd="0" presId="urn:microsoft.com/office/officeart/2005/8/layout/orgChart1"/>
    <dgm:cxn modelId="{2D818364-F3ED-8C4D-854D-FB53E0E8C110}" type="presParOf" srcId="{FE61A48C-DF9A-C64C-9593-75E7990E386F}" destId="{52A2AF16-9017-E740-8A93-41D29361DE11}" srcOrd="0" destOrd="0" presId="urn:microsoft.com/office/officeart/2005/8/layout/orgChart1"/>
    <dgm:cxn modelId="{CBDAD22C-95F4-4D40-940E-61602C1C6631}" type="presParOf" srcId="{FE61A48C-DF9A-C64C-9593-75E7990E386F}" destId="{237630A0-A152-1B45-B33C-23BE1158F7DB}" srcOrd="1" destOrd="0" presId="urn:microsoft.com/office/officeart/2005/8/layout/orgChart1"/>
    <dgm:cxn modelId="{02D5F3FE-CF31-6945-A7F1-114974B1BF50}" type="presParOf" srcId="{EB8A5BCB-3E2D-A24E-9F8D-E67A8570421F}" destId="{6F2FF6D3-16DA-2942-AB78-64B1675741D7}" srcOrd="1" destOrd="0" presId="urn:microsoft.com/office/officeart/2005/8/layout/orgChart1"/>
    <dgm:cxn modelId="{56C6D313-3339-3344-9528-726D2E91F8B5}" type="presParOf" srcId="{EB8A5BCB-3E2D-A24E-9F8D-E67A8570421F}" destId="{97EED267-A4C3-7D4D-8BB5-20F32983D319}" srcOrd="2" destOrd="0" presId="urn:microsoft.com/office/officeart/2005/8/layout/orgChart1"/>
    <dgm:cxn modelId="{360654F5-F240-8C4B-8241-EEC772F76E33}" type="presParOf" srcId="{5B4A0534-53AA-BC49-BF64-0E97AAFBDE0F}" destId="{688EE036-66B5-734D-8EB1-3BA7FEE75898}" srcOrd="2" destOrd="0" presId="urn:microsoft.com/office/officeart/2005/8/layout/orgChart1"/>
    <dgm:cxn modelId="{94283B12-AF0A-5E48-8DBA-A44CDFD6A497}" type="presParOf" srcId="{5B4A0534-53AA-BC49-BF64-0E97AAFBDE0F}" destId="{665B9E5B-B7BE-9249-B90C-350F8ECA4ADD}" srcOrd="3" destOrd="0" presId="urn:microsoft.com/office/officeart/2005/8/layout/orgChart1"/>
    <dgm:cxn modelId="{19CCFD40-1CEF-FA4F-9304-7B0C2B218725}" type="presParOf" srcId="{665B9E5B-B7BE-9249-B90C-350F8ECA4ADD}" destId="{1D0BC247-450B-9543-808C-1A0A5BF165B1}" srcOrd="0" destOrd="0" presId="urn:microsoft.com/office/officeart/2005/8/layout/orgChart1"/>
    <dgm:cxn modelId="{F18EA680-550E-0448-9071-732ADC7622B4}" type="presParOf" srcId="{1D0BC247-450B-9543-808C-1A0A5BF165B1}" destId="{6453DFA3-04BA-1A42-B14F-02097AC75E8C}" srcOrd="0" destOrd="0" presId="urn:microsoft.com/office/officeart/2005/8/layout/orgChart1"/>
    <dgm:cxn modelId="{F9618FBD-3D29-CC4B-9CE8-32CCE29F6C0C}" type="presParOf" srcId="{1D0BC247-450B-9543-808C-1A0A5BF165B1}" destId="{C959B66A-D85D-894D-A155-33DA63BFC5DF}" srcOrd="1" destOrd="0" presId="urn:microsoft.com/office/officeart/2005/8/layout/orgChart1"/>
    <dgm:cxn modelId="{784365AF-CB0D-2C4B-B74E-A6B71ED15D9D}" type="presParOf" srcId="{665B9E5B-B7BE-9249-B90C-350F8ECA4ADD}" destId="{0E87647A-F23D-B94A-9055-750D64089DCE}" srcOrd="1" destOrd="0" presId="urn:microsoft.com/office/officeart/2005/8/layout/orgChart1"/>
    <dgm:cxn modelId="{0C5DF172-8CF5-7642-929A-1769451770C0}" type="presParOf" srcId="{665B9E5B-B7BE-9249-B90C-350F8ECA4ADD}" destId="{4349AD82-32C0-3347-8B6F-5281B66F0B7C}" srcOrd="2" destOrd="0" presId="urn:microsoft.com/office/officeart/2005/8/layout/orgChart1"/>
    <dgm:cxn modelId="{CEAA45D2-5D36-A444-920A-A58BF0A60BD2}" type="presParOf" srcId="{5B4A0534-53AA-BC49-BF64-0E97AAFBDE0F}" destId="{E7A26116-F6F4-B641-9FD6-A246C9B9E601}" srcOrd="4" destOrd="0" presId="urn:microsoft.com/office/officeart/2005/8/layout/orgChart1"/>
    <dgm:cxn modelId="{A5661893-09A5-8644-B166-8C7EA87871A0}" type="presParOf" srcId="{5B4A0534-53AA-BC49-BF64-0E97AAFBDE0F}" destId="{3E93655B-3720-364D-871A-8A6CBAC0C52C}" srcOrd="5" destOrd="0" presId="urn:microsoft.com/office/officeart/2005/8/layout/orgChart1"/>
    <dgm:cxn modelId="{BC3C66EF-A1B7-0B4F-80C2-FFC78BA8BEFC}" type="presParOf" srcId="{3E93655B-3720-364D-871A-8A6CBAC0C52C}" destId="{D99812D3-B449-CF45-9AAC-91E237009E97}" srcOrd="0" destOrd="0" presId="urn:microsoft.com/office/officeart/2005/8/layout/orgChart1"/>
    <dgm:cxn modelId="{39FC299E-AEE0-3348-9EB5-1CC24DF855DB}" type="presParOf" srcId="{D99812D3-B449-CF45-9AAC-91E237009E97}" destId="{AA1AF7DD-3B3A-3041-8AD7-66FF0753F629}" srcOrd="0" destOrd="0" presId="urn:microsoft.com/office/officeart/2005/8/layout/orgChart1"/>
    <dgm:cxn modelId="{D90099F5-FB5C-8046-9618-F337EDDC6070}" type="presParOf" srcId="{D99812D3-B449-CF45-9AAC-91E237009E97}" destId="{EE540F82-4508-594E-942E-87CF0E5DE403}" srcOrd="1" destOrd="0" presId="urn:microsoft.com/office/officeart/2005/8/layout/orgChart1"/>
    <dgm:cxn modelId="{E0913F9B-18B8-C94C-8BD2-BC1729A7BD60}" type="presParOf" srcId="{3E93655B-3720-364D-871A-8A6CBAC0C52C}" destId="{5806F266-F7B6-8843-94B9-47DA593FA61C}" srcOrd="1" destOrd="0" presId="urn:microsoft.com/office/officeart/2005/8/layout/orgChart1"/>
    <dgm:cxn modelId="{3EC8EBFC-4726-F24B-9C98-F4A18BF01557}" type="presParOf" srcId="{3E93655B-3720-364D-871A-8A6CBAC0C52C}" destId="{8C2AAB9D-D809-5F4C-9C6D-9617B17F63F1}" srcOrd="2" destOrd="0" presId="urn:microsoft.com/office/officeart/2005/8/layout/orgChart1"/>
    <dgm:cxn modelId="{8A0E1CB4-172F-1B44-B2FB-719343936570}" type="presParOf" srcId="{5B4A0534-53AA-BC49-BF64-0E97AAFBDE0F}" destId="{2682FB8A-DDD2-8941-8895-7703E0E75543}" srcOrd="6" destOrd="0" presId="urn:microsoft.com/office/officeart/2005/8/layout/orgChart1"/>
    <dgm:cxn modelId="{FECE9CBD-7804-9345-8B71-6BB0407384B8}" type="presParOf" srcId="{5B4A0534-53AA-BC49-BF64-0E97AAFBDE0F}" destId="{6E02A81D-531C-7D49-A362-DAF4854D3A73}" srcOrd="7" destOrd="0" presId="urn:microsoft.com/office/officeart/2005/8/layout/orgChart1"/>
    <dgm:cxn modelId="{9A369FB9-4A8A-7D49-8464-8607859347FB}" type="presParOf" srcId="{6E02A81D-531C-7D49-A362-DAF4854D3A73}" destId="{D25DA9B1-53F6-E44B-B5BD-FF79B2F7CCCE}" srcOrd="0" destOrd="0" presId="urn:microsoft.com/office/officeart/2005/8/layout/orgChart1"/>
    <dgm:cxn modelId="{CDBC43E7-8A8E-F54B-B0C7-CCDFCE08B44B}" type="presParOf" srcId="{D25DA9B1-53F6-E44B-B5BD-FF79B2F7CCCE}" destId="{03892E2F-CBF3-0C43-8296-8330ACEE59D2}" srcOrd="0" destOrd="0" presId="urn:microsoft.com/office/officeart/2005/8/layout/orgChart1"/>
    <dgm:cxn modelId="{C474F6F9-66D3-374F-A732-82C472DD2554}" type="presParOf" srcId="{D25DA9B1-53F6-E44B-B5BD-FF79B2F7CCCE}" destId="{F5641D13-5BD8-074C-BDAA-827792F96162}" srcOrd="1" destOrd="0" presId="urn:microsoft.com/office/officeart/2005/8/layout/orgChart1"/>
    <dgm:cxn modelId="{9BBBA1F6-5421-F348-A7A1-3BD57AFD107D}" type="presParOf" srcId="{6E02A81D-531C-7D49-A362-DAF4854D3A73}" destId="{A223A0B0-A847-A549-81C2-4EE15702CB64}" srcOrd="1" destOrd="0" presId="urn:microsoft.com/office/officeart/2005/8/layout/orgChart1"/>
    <dgm:cxn modelId="{C7039A68-EBC3-5A41-B3F8-105C320F3F1E}" type="presParOf" srcId="{6E02A81D-531C-7D49-A362-DAF4854D3A73}" destId="{FF4A8885-0205-1F41-A3F9-10511F92F93C}" srcOrd="2" destOrd="0" presId="urn:microsoft.com/office/officeart/2005/8/layout/orgChart1"/>
    <dgm:cxn modelId="{0C2E5B72-7C37-DA4D-82D8-674E39A12E24}" type="presParOf" srcId="{CA2C4953-B04D-2740-BA3E-7893BEB99D17}" destId="{00F5C46A-A5F4-5548-A9CA-D35989891DDF}" srcOrd="2" destOrd="0" presId="urn:microsoft.com/office/officeart/2005/8/layout/orgChart1"/>
    <dgm:cxn modelId="{E5BB0297-819E-2949-8E2F-75DFA924CBE0}" type="presParOf" srcId="{644737E9-7839-7C43-ABFC-F8348F969634}" destId="{4B458EE1-2B1C-704A-A21C-DA763A4E575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2FB8A-DDD2-8941-8895-7703E0E75543}">
      <dsp:nvSpPr>
        <dsp:cNvPr id="0" name=""/>
        <dsp:cNvSpPr/>
      </dsp:nvSpPr>
      <dsp:spPr>
        <a:xfrm>
          <a:off x="6014699" y="1428518"/>
          <a:ext cx="177076" cy="3057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7521"/>
              </a:lnTo>
              <a:lnTo>
                <a:pt x="177076" y="3057521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26116-F6F4-B641-9FD6-A246C9B9E601}">
      <dsp:nvSpPr>
        <dsp:cNvPr id="0" name=""/>
        <dsp:cNvSpPr/>
      </dsp:nvSpPr>
      <dsp:spPr>
        <a:xfrm>
          <a:off x="6014699" y="1428518"/>
          <a:ext cx="177076" cy="2219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9359"/>
              </a:lnTo>
              <a:lnTo>
                <a:pt x="177076" y="221935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EE036-66B5-734D-8EB1-3BA7FEE75898}">
      <dsp:nvSpPr>
        <dsp:cNvPr id="0" name=""/>
        <dsp:cNvSpPr/>
      </dsp:nvSpPr>
      <dsp:spPr>
        <a:xfrm>
          <a:off x="6014699" y="1428518"/>
          <a:ext cx="177076" cy="1381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1196"/>
              </a:lnTo>
              <a:lnTo>
                <a:pt x="177076" y="1381196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3E12E-90C9-2B48-9987-AAC8EDEEA82A}">
      <dsp:nvSpPr>
        <dsp:cNvPr id="0" name=""/>
        <dsp:cNvSpPr/>
      </dsp:nvSpPr>
      <dsp:spPr>
        <a:xfrm>
          <a:off x="6014699" y="1428518"/>
          <a:ext cx="177076" cy="543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034"/>
              </a:lnTo>
              <a:lnTo>
                <a:pt x="177076" y="543034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231554-A161-0345-BBDF-A0B9CFB39F43}">
      <dsp:nvSpPr>
        <dsp:cNvPr id="0" name=""/>
        <dsp:cNvSpPr/>
      </dsp:nvSpPr>
      <dsp:spPr>
        <a:xfrm>
          <a:off x="3987173" y="590356"/>
          <a:ext cx="2499730" cy="247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953"/>
              </a:lnTo>
              <a:lnTo>
                <a:pt x="2499730" y="123953"/>
              </a:lnTo>
              <a:lnTo>
                <a:pt x="2499730" y="24790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57886-32DB-C948-BBAD-C14C1C14A273}">
      <dsp:nvSpPr>
        <dsp:cNvPr id="0" name=""/>
        <dsp:cNvSpPr/>
      </dsp:nvSpPr>
      <dsp:spPr>
        <a:xfrm>
          <a:off x="4586281" y="2266680"/>
          <a:ext cx="177076" cy="543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034"/>
              </a:lnTo>
              <a:lnTo>
                <a:pt x="177076" y="543034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7C4DE-9E65-B048-96A5-C514990F6A22}">
      <dsp:nvSpPr>
        <dsp:cNvPr id="0" name=""/>
        <dsp:cNvSpPr/>
      </dsp:nvSpPr>
      <dsp:spPr>
        <a:xfrm>
          <a:off x="2915860" y="1428518"/>
          <a:ext cx="2142625" cy="247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953"/>
              </a:lnTo>
              <a:lnTo>
                <a:pt x="2142625" y="123953"/>
              </a:lnTo>
              <a:lnTo>
                <a:pt x="2142625" y="247907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E0566-8CC3-994D-9014-598DCBE5933D}">
      <dsp:nvSpPr>
        <dsp:cNvPr id="0" name=""/>
        <dsp:cNvSpPr/>
      </dsp:nvSpPr>
      <dsp:spPr>
        <a:xfrm>
          <a:off x="3157864" y="2266680"/>
          <a:ext cx="177076" cy="543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034"/>
              </a:lnTo>
              <a:lnTo>
                <a:pt x="177076" y="543034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760FC-AEBB-0F4A-8165-6A68B13F6213}">
      <dsp:nvSpPr>
        <dsp:cNvPr id="0" name=""/>
        <dsp:cNvSpPr/>
      </dsp:nvSpPr>
      <dsp:spPr>
        <a:xfrm>
          <a:off x="2915860" y="1428518"/>
          <a:ext cx="714208" cy="247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953"/>
              </a:lnTo>
              <a:lnTo>
                <a:pt x="714208" y="123953"/>
              </a:lnTo>
              <a:lnTo>
                <a:pt x="714208" y="247907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6676A-2832-1C47-BA9A-6FF327A899DC}">
      <dsp:nvSpPr>
        <dsp:cNvPr id="0" name=""/>
        <dsp:cNvSpPr/>
      </dsp:nvSpPr>
      <dsp:spPr>
        <a:xfrm>
          <a:off x="1729447" y="2266680"/>
          <a:ext cx="177076" cy="1381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1196"/>
              </a:lnTo>
              <a:lnTo>
                <a:pt x="177076" y="1381196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41DAE2-DA4C-6140-86AA-0F59BE732FEC}">
      <dsp:nvSpPr>
        <dsp:cNvPr id="0" name=""/>
        <dsp:cNvSpPr/>
      </dsp:nvSpPr>
      <dsp:spPr>
        <a:xfrm>
          <a:off x="1729447" y="2266680"/>
          <a:ext cx="177076" cy="543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034"/>
              </a:lnTo>
              <a:lnTo>
                <a:pt x="177076" y="543034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1FF15-C47A-8A4F-909F-126534B1460E}">
      <dsp:nvSpPr>
        <dsp:cNvPr id="0" name=""/>
        <dsp:cNvSpPr/>
      </dsp:nvSpPr>
      <dsp:spPr>
        <a:xfrm>
          <a:off x="2201651" y="1428518"/>
          <a:ext cx="714208" cy="247907"/>
        </a:xfrm>
        <a:custGeom>
          <a:avLst/>
          <a:gdLst/>
          <a:ahLst/>
          <a:cxnLst/>
          <a:rect l="0" t="0" r="0" b="0"/>
          <a:pathLst>
            <a:path>
              <a:moveTo>
                <a:pt x="714208" y="0"/>
              </a:moveTo>
              <a:lnTo>
                <a:pt x="714208" y="123953"/>
              </a:lnTo>
              <a:lnTo>
                <a:pt x="0" y="123953"/>
              </a:lnTo>
              <a:lnTo>
                <a:pt x="0" y="247907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76FA2-07DE-4E45-BED3-669D9C6E59E8}">
      <dsp:nvSpPr>
        <dsp:cNvPr id="0" name=""/>
        <dsp:cNvSpPr/>
      </dsp:nvSpPr>
      <dsp:spPr>
        <a:xfrm>
          <a:off x="301030" y="2266680"/>
          <a:ext cx="177076" cy="543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3034"/>
              </a:lnTo>
              <a:lnTo>
                <a:pt x="177076" y="543034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08FFB2-E29F-6A4D-9574-1D2304C624BC}">
      <dsp:nvSpPr>
        <dsp:cNvPr id="0" name=""/>
        <dsp:cNvSpPr/>
      </dsp:nvSpPr>
      <dsp:spPr>
        <a:xfrm>
          <a:off x="773234" y="1428518"/>
          <a:ext cx="2142625" cy="247907"/>
        </a:xfrm>
        <a:custGeom>
          <a:avLst/>
          <a:gdLst/>
          <a:ahLst/>
          <a:cxnLst/>
          <a:rect l="0" t="0" r="0" b="0"/>
          <a:pathLst>
            <a:path>
              <a:moveTo>
                <a:pt x="2142625" y="0"/>
              </a:moveTo>
              <a:lnTo>
                <a:pt x="2142625" y="123953"/>
              </a:lnTo>
              <a:lnTo>
                <a:pt x="0" y="123953"/>
              </a:lnTo>
              <a:lnTo>
                <a:pt x="0" y="247907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DE15A-7D17-BC40-AE74-E2D4E1A25204}">
      <dsp:nvSpPr>
        <dsp:cNvPr id="0" name=""/>
        <dsp:cNvSpPr/>
      </dsp:nvSpPr>
      <dsp:spPr>
        <a:xfrm>
          <a:off x="2915860" y="590356"/>
          <a:ext cx="1071312" cy="247907"/>
        </a:xfrm>
        <a:custGeom>
          <a:avLst/>
          <a:gdLst/>
          <a:ahLst/>
          <a:cxnLst/>
          <a:rect l="0" t="0" r="0" b="0"/>
          <a:pathLst>
            <a:path>
              <a:moveTo>
                <a:pt x="1071312" y="0"/>
              </a:moveTo>
              <a:lnTo>
                <a:pt x="1071312" y="123953"/>
              </a:lnTo>
              <a:lnTo>
                <a:pt x="0" y="123953"/>
              </a:lnTo>
              <a:lnTo>
                <a:pt x="0" y="24790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B4C74-1791-054D-9847-60F3E7893936}">
      <dsp:nvSpPr>
        <dsp:cNvPr id="0" name=""/>
        <dsp:cNvSpPr/>
      </dsp:nvSpPr>
      <dsp:spPr>
        <a:xfrm>
          <a:off x="1487442" y="590356"/>
          <a:ext cx="2499730" cy="247907"/>
        </a:xfrm>
        <a:custGeom>
          <a:avLst/>
          <a:gdLst/>
          <a:ahLst/>
          <a:cxnLst/>
          <a:rect l="0" t="0" r="0" b="0"/>
          <a:pathLst>
            <a:path>
              <a:moveTo>
                <a:pt x="2499730" y="0"/>
              </a:moveTo>
              <a:lnTo>
                <a:pt x="2499730" y="123953"/>
              </a:lnTo>
              <a:lnTo>
                <a:pt x="0" y="123953"/>
              </a:lnTo>
              <a:lnTo>
                <a:pt x="0" y="24790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85F38-444C-A548-8869-F7303B3D23DD}">
      <dsp:nvSpPr>
        <dsp:cNvPr id="0" name=""/>
        <dsp:cNvSpPr/>
      </dsp:nvSpPr>
      <dsp:spPr>
        <a:xfrm>
          <a:off x="3396917" y="101"/>
          <a:ext cx="1180510" cy="590255"/>
        </a:xfrm>
        <a:prstGeom prst="rect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ODA Natural Resources Program Area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3396917" y="101"/>
        <a:ext cx="1180510" cy="590255"/>
      </dsp:txXfrm>
    </dsp:sp>
    <dsp:sp modelId="{8D11E666-39F4-8B4E-A833-BB68AF5EBE88}">
      <dsp:nvSpPr>
        <dsp:cNvPr id="0" name=""/>
        <dsp:cNvSpPr/>
      </dsp:nvSpPr>
      <dsp:spPr>
        <a:xfrm>
          <a:off x="897187" y="838263"/>
          <a:ext cx="1180510" cy="590255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Confined Animal Feeding Operation - CAFO 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897187" y="838263"/>
        <a:ext cx="1180510" cy="590255"/>
      </dsp:txXfrm>
    </dsp:sp>
    <dsp:sp modelId="{7DE90C88-F0B0-F240-B4D4-F8566AB248CC}">
      <dsp:nvSpPr>
        <dsp:cNvPr id="0" name=""/>
        <dsp:cNvSpPr/>
      </dsp:nvSpPr>
      <dsp:spPr>
        <a:xfrm>
          <a:off x="2325605" y="838263"/>
          <a:ext cx="1180510" cy="590255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Water Quality Program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2325605" y="838263"/>
        <a:ext cx="1180510" cy="590255"/>
      </dsp:txXfrm>
    </dsp:sp>
    <dsp:sp modelId="{CFCD5E98-F691-2148-9CED-FD5B96D145AE}">
      <dsp:nvSpPr>
        <dsp:cNvPr id="0" name=""/>
        <dsp:cNvSpPr/>
      </dsp:nvSpPr>
      <dsp:spPr>
        <a:xfrm>
          <a:off x="182979" y="1676425"/>
          <a:ext cx="1180510" cy="590255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Compliance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Program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182979" y="1676425"/>
        <a:ext cx="1180510" cy="590255"/>
      </dsp:txXfrm>
    </dsp:sp>
    <dsp:sp modelId="{86EB4C10-16D8-5F46-AA43-A2E6A7075E9A}">
      <dsp:nvSpPr>
        <dsp:cNvPr id="0" name=""/>
        <dsp:cNvSpPr/>
      </dsp:nvSpPr>
      <dsp:spPr>
        <a:xfrm>
          <a:off x="478106" y="2514588"/>
          <a:ext cx="1180510" cy="590255"/>
        </a:xfrm>
        <a:prstGeom prst="rect">
          <a:avLst/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Agricultural WQ Management Area Rules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478106" y="2514588"/>
        <a:ext cx="1180510" cy="590255"/>
      </dsp:txXfrm>
    </dsp:sp>
    <dsp:sp modelId="{309C7D5D-01A2-924C-8828-5C1FF8322D6F}">
      <dsp:nvSpPr>
        <dsp:cNvPr id="0" name=""/>
        <dsp:cNvSpPr/>
      </dsp:nvSpPr>
      <dsp:spPr>
        <a:xfrm>
          <a:off x="1611396" y="1676425"/>
          <a:ext cx="1180510" cy="590255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Strategic Implementation Areas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1611396" y="1676425"/>
        <a:ext cx="1180510" cy="590255"/>
      </dsp:txXfrm>
    </dsp:sp>
    <dsp:sp modelId="{93F7CCEB-3ADE-E647-85DF-04910A9B20C6}">
      <dsp:nvSpPr>
        <dsp:cNvPr id="0" name=""/>
        <dsp:cNvSpPr/>
      </dsp:nvSpPr>
      <dsp:spPr>
        <a:xfrm>
          <a:off x="1906523" y="2514588"/>
          <a:ext cx="1180510" cy="590255"/>
        </a:xfrm>
        <a:prstGeom prst="rect">
          <a:avLst/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Monitoring &amp; Assessment Group (MAG)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1906523" y="2514588"/>
        <a:ext cx="1180510" cy="590255"/>
      </dsp:txXfrm>
    </dsp:sp>
    <dsp:sp modelId="{1DAF39F2-CD1A-3847-B23D-E4EB0EAFB02C}">
      <dsp:nvSpPr>
        <dsp:cNvPr id="0" name=""/>
        <dsp:cNvSpPr/>
      </dsp:nvSpPr>
      <dsp:spPr>
        <a:xfrm>
          <a:off x="1906523" y="3352750"/>
          <a:ext cx="1180510" cy="590255"/>
        </a:xfrm>
        <a:prstGeom prst="rect">
          <a:avLst/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Coordinated Streamside Management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1906523" y="3352750"/>
        <a:ext cx="1180510" cy="590255"/>
      </dsp:txXfrm>
    </dsp:sp>
    <dsp:sp modelId="{E44B9AF2-8405-204F-8AAB-C1A313EC6D90}">
      <dsp:nvSpPr>
        <dsp:cNvPr id="0" name=""/>
        <dsp:cNvSpPr/>
      </dsp:nvSpPr>
      <dsp:spPr>
        <a:xfrm>
          <a:off x="3039813" y="1676425"/>
          <a:ext cx="1180510" cy="590255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Soil &amp; Water Conservation Districts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3039813" y="1676425"/>
        <a:ext cx="1180510" cy="590255"/>
      </dsp:txXfrm>
    </dsp:sp>
    <dsp:sp modelId="{6BEF9180-6772-D04D-9F88-4461230259FD}">
      <dsp:nvSpPr>
        <dsp:cNvPr id="0" name=""/>
        <dsp:cNvSpPr/>
      </dsp:nvSpPr>
      <dsp:spPr>
        <a:xfrm>
          <a:off x="3334941" y="2514588"/>
          <a:ext cx="1180510" cy="590255"/>
        </a:xfrm>
        <a:prstGeom prst="rect">
          <a:avLst/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Agricultural Water Quality Management Area Plans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3334941" y="2514588"/>
        <a:ext cx="1180510" cy="590255"/>
      </dsp:txXfrm>
    </dsp:sp>
    <dsp:sp modelId="{A8532EE7-8807-7242-B69C-65689F8EA6C4}">
      <dsp:nvSpPr>
        <dsp:cNvPr id="0" name=""/>
        <dsp:cNvSpPr/>
      </dsp:nvSpPr>
      <dsp:spPr>
        <a:xfrm>
          <a:off x="4468230" y="1676425"/>
          <a:ext cx="1180510" cy="590255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Monitoring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4468230" y="1676425"/>
        <a:ext cx="1180510" cy="590255"/>
      </dsp:txXfrm>
    </dsp:sp>
    <dsp:sp modelId="{C7D184FD-2420-E246-9732-1B8A604413D1}">
      <dsp:nvSpPr>
        <dsp:cNvPr id="0" name=""/>
        <dsp:cNvSpPr/>
      </dsp:nvSpPr>
      <dsp:spPr>
        <a:xfrm>
          <a:off x="4763358" y="2514588"/>
          <a:ext cx="1180510" cy="590255"/>
        </a:xfrm>
        <a:prstGeom prst="rect">
          <a:avLst/>
        </a:prstGeom>
        <a:solidFill>
          <a:schemeClr val="accent1">
            <a:alpha val="3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Stream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Temperature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4763358" y="2514588"/>
        <a:ext cx="1180510" cy="590255"/>
      </dsp:txXfrm>
    </dsp:sp>
    <dsp:sp modelId="{6A79AB9C-522D-0147-BA35-79D756DE5348}">
      <dsp:nvSpPr>
        <dsp:cNvPr id="0" name=""/>
        <dsp:cNvSpPr/>
      </dsp:nvSpPr>
      <dsp:spPr>
        <a:xfrm>
          <a:off x="5896648" y="838263"/>
          <a:ext cx="1180510" cy="590255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Pesticides &amp; Fertilizer Program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5896648" y="838263"/>
        <a:ext cx="1180510" cy="590255"/>
      </dsp:txXfrm>
    </dsp:sp>
    <dsp:sp modelId="{52A2AF16-9017-E740-8A93-41D29361DE11}">
      <dsp:nvSpPr>
        <dsp:cNvPr id="0" name=""/>
        <dsp:cNvSpPr/>
      </dsp:nvSpPr>
      <dsp:spPr>
        <a:xfrm>
          <a:off x="6191775" y="1676425"/>
          <a:ext cx="1180510" cy="590255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Pesticide Licensing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&amp; Certification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6191775" y="1676425"/>
        <a:ext cx="1180510" cy="590255"/>
      </dsp:txXfrm>
    </dsp:sp>
    <dsp:sp modelId="{6453DFA3-04BA-1A42-B14F-02097AC75E8C}">
      <dsp:nvSpPr>
        <dsp:cNvPr id="0" name=""/>
        <dsp:cNvSpPr/>
      </dsp:nvSpPr>
      <dsp:spPr>
        <a:xfrm>
          <a:off x="6191775" y="2514588"/>
          <a:ext cx="1180510" cy="590255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Pesticide Registration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6191775" y="2514588"/>
        <a:ext cx="1180510" cy="590255"/>
      </dsp:txXfrm>
    </dsp:sp>
    <dsp:sp modelId="{AA1AF7DD-3B3A-3041-8AD7-66FF0753F629}">
      <dsp:nvSpPr>
        <dsp:cNvPr id="0" name=""/>
        <dsp:cNvSpPr/>
      </dsp:nvSpPr>
      <dsp:spPr>
        <a:xfrm>
          <a:off x="6191775" y="3352750"/>
          <a:ext cx="1180510" cy="590255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Pesticide Stewardship Partnership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6191775" y="3352750"/>
        <a:ext cx="1180510" cy="590255"/>
      </dsp:txXfrm>
    </dsp:sp>
    <dsp:sp modelId="{03892E2F-CBF3-0C43-8296-8330ACEE59D2}">
      <dsp:nvSpPr>
        <dsp:cNvPr id="0" name=""/>
        <dsp:cNvSpPr/>
      </dsp:nvSpPr>
      <dsp:spPr>
        <a:xfrm>
          <a:off x="6191775" y="4190912"/>
          <a:ext cx="1180510" cy="590255"/>
        </a:xfrm>
        <a:prstGeom prst="rect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</a:rPr>
            <a:t>Pesticide Analytical &amp; Response Center</a:t>
          </a:r>
          <a:endParaRPr lang="en-US" sz="1050" b="1" kern="1200" dirty="0">
            <a:solidFill>
              <a:schemeClr val="tx1"/>
            </a:solidFill>
          </a:endParaRPr>
        </a:p>
      </dsp:txBody>
      <dsp:txXfrm>
        <a:off x="6191775" y="4190912"/>
        <a:ext cx="1180510" cy="590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56ACD-A7C3-6743-AA38-55E9BEF1136D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3DA04-ACE7-3F42-B2E3-FF3C3490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03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998F4-574F-054A-93B1-12FEB29B181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BC4C7-B6E4-9C4E-813D-D4CA3807F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74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 point:  </a:t>
            </a:r>
            <a:r>
              <a:rPr lang="en-US" dirty="0"/>
              <a:t>DEQ and</a:t>
            </a:r>
            <a:r>
              <a:rPr lang="en-US" baseline="0" dirty="0"/>
              <a:t> ODF also have regulatory authority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68DAE-4553-5644-A1AE-D49F1A6605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2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6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4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5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20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0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79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6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0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4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5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3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1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3AE1-F8A2-3043-9980-3964C365D183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8FC8-E53D-494A-9966-D14DFD352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2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6A49E5-5FA3-6D4D-B9DC-5F3A0C4473AA}"/>
              </a:ext>
            </a:extLst>
          </p:cNvPr>
          <p:cNvSpPr txBox="1"/>
          <p:nvPr/>
        </p:nvSpPr>
        <p:spPr>
          <a:xfrm>
            <a:off x="12681" y="5103674"/>
            <a:ext cx="9169362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2D18C-BBA7-3143-83FC-7ECE04A8A950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3" y="5583932"/>
            <a:ext cx="1590078" cy="79381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07123" y="3964900"/>
            <a:ext cx="5036877" cy="22775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Toxics: Water Quality </a:t>
            </a: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Actions on Agricultural Lands</a:t>
            </a:r>
          </a:p>
          <a:p>
            <a:pPr algn="ctr"/>
            <a:endParaRPr lang="en-US" b="1" dirty="0">
              <a:solidFill>
                <a:srgbClr val="276C80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>
                <a:latin typeface="Arial"/>
                <a:cs typeface="Arial"/>
              </a:rPr>
              <a:t>Willamette River Toxics 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Reduction Partnership</a:t>
            </a:r>
          </a:p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latin typeface="Arial"/>
                <a:cs typeface="Arial"/>
              </a:rPr>
              <a:t>June 26, 2019</a:t>
            </a:r>
          </a:p>
        </p:txBody>
      </p:sp>
    </p:spTree>
    <p:extLst>
      <p:ext uri="{BB962C8B-B14F-4D97-AF65-F5344CB8AC3E}">
        <p14:creationId xmlns:p14="http://schemas.microsoft.com/office/powerpoint/2010/main" val="739814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E8B58-980F-BC41-8B06-607820035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44" y="442126"/>
            <a:ext cx="4708941" cy="609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40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8A789E9-179A-A346-BCB1-51B8B25A08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41751"/>
              </p:ext>
            </p:extLst>
          </p:nvPr>
        </p:nvGraphicFramePr>
        <p:xfrm>
          <a:off x="578415" y="1079388"/>
          <a:ext cx="7555265" cy="4781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6340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C2EDE-F2F3-C34E-ADAB-DC643F6D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959"/>
            <a:ext cx="9144000" cy="68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1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8DC349-66ED-2848-BD30-165F34BC9AE0}"/>
              </a:ext>
            </a:extLst>
          </p:cNvPr>
          <p:cNvSpPr txBox="1"/>
          <p:nvPr/>
        </p:nvSpPr>
        <p:spPr>
          <a:xfrm>
            <a:off x="1789722" y="2115363"/>
            <a:ext cx="5696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Toxics: Water Quality </a:t>
            </a:r>
          </a:p>
          <a:p>
            <a:pPr algn="ctr"/>
            <a:r>
              <a:rPr lang="en-US" sz="2800" b="1" dirty="0">
                <a:latin typeface="Helvetica" pitchFamily="2" charset="0"/>
              </a:rPr>
              <a:t>Actions on Agricultural Lands</a:t>
            </a:r>
          </a:p>
        </p:txBody>
      </p:sp>
    </p:spTree>
    <p:extLst>
      <p:ext uri="{BB962C8B-B14F-4D97-AF65-F5344CB8AC3E}">
        <p14:creationId xmlns:p14="http://schemas.microsoft.com/office/powerpoint/2010/main" val="976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0370DE-1327-0F41-AF0C-1D1B9B49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97" y="3627455"/>
            <a:ext cx="5363174" cy="301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3EACA3-893A-1E40-9326-7EE9AC9D1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42" y="160975"/>
            <a:ext cx="4684105" cy="263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D8F5DE-09ED-9244-AEFC-1C815B11E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825" y="1637881"/>
            <a:ext cx="488113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085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2DB2D-3E3D-CC4C-A3FB-B69786A0E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15" y="143188"/>
            <a:ext cx="4444722" cy="3333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495F06-2EA7-0542-A80F-2A4D8FA52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033" y="3303394"/>
            <a:ext cx="4466808" cy="3350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73C185-D0A5-B04D-B362-ABC8ED5AA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280" y="1972821"/>
            <a:ext cx="2411606" cy="321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06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908FD-5287-7A43-A609-4DC9C89F9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80"/>
            <a:ext cx="9144000" cy="66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45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4B206F-95C3-CF4F-B089-B7107F698955}"/>
              </a:ext>
            </a:extLst>
          </p:cNvPr>
          <p:cNvSpPr/>
          <p:nvPr/>
        </p:nvSpPr>
        <p:spPr>
          <a:xfrm>
            <a:off x="1019908" y="1336826"/>
            <a:ext cx="71895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 to Basics</a:t>
            </a:r>
          </a:p>
          <a:p>
            <a:pPr marL="800100" lvl="1" indent="-342900"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ODA WQ emphasis on preventing and controlling soil erosion from ag activities in Area Plans through Biennial Reviews and discussions with LAC &amp; SWCDs. </a:t>
            </a:r>
          </a:p>
          <a:p>
            <a:pPr marL="800100" lvl="1" indent="-342900"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Soil Health practices and using as guidelines when working with upland landowners.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to draft soil erosion objectives and metrics into Area Plans.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SIAs – Have an evaluation priority of bare ground.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PSP is currently discussing how to link with the WQ program to assist in reduction actions.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 and Water Conservation Districts</a:t>
            </a:r>
          </a:p>
        </p:txBody>
      </p:sp>
    </p:spTree>
    <p:extLst>
      <p:ext uri="{BB962C8B-B14F-4D97-AF65-F5344CB8AC3E}">
        <p14:creationId xmlns:p14="http://schemas.microsoft.com/office/powerpoint/2010/main" val="822806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12697-0541-7E4C-A813-8064553A7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8" t="3809" r="2222" b="2564"/>
          <a:stretch/>
        </p:blipFill>
        <p:spPr>
          <a:xfrm>
            <a:off x="291401" y="261257"/>
            <a:ext cx="8521003" cy="64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1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FE7BF2-D6F3-2B49-B6CD-350BEEA1E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434" y="1281340"/>
            <a:ext cx="3934721" cy="412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FCC770-A6D3-8C48-A638-0B49976F3955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33" y="5842000"/>
            <a:ext cx="1294057" cy="683071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E08EC8E3-2629-D942-BEC4-348D21E5CAC0}"/>
              </a:ext>
            </a:extLst>
          </p:cNvPr>
          <p:cNvSpPr/>
          <p:nvPr/>
        </p:nvSpPr>
        <p:spPr>
          <a:xfrm>
            <a:off x="6451599" y="1185088"/>
            <a:ext cx="2065867" cy="1558113"/>
          </a:xfrm>
          <a:prstGeom prst="wedgeEllipseCallout">
            <a:avLst>
              <a:gd name="adj1" fmla="val -58380"/>
              <a:gd name="adj2" fmla="val 7289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27063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676473" y="1475036"/>
            <a:ext cx="5908953" cy="3717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intStrokes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056" y="1402522"/>
            <a:ext cx="3088434" cy="2429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77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561069" y="2114715"/>
            <a:ext cx="971156" cy="553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 flipH="1">
            <a:off x="838942" y="3130462"/>
            <a:ext cx="745655" cy="55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695680" y="2249666"/>
            <a:ext cx="187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Oregon Department </a:t>
            </a:r>
          </a:p>
          <a:p>
            <a:pPr algn="ctr"/>
            <a:r>
              <a:rPr lang="en-US" sz="1400" b="1" dirty="0">
                <a:latin typeface="Helvetica"/>
                <a:cs typeface="Helvetica"/>
              </a:rPr>
              <a:t>of Forestry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6" y="920592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Oregon Department </a:t>
            </a:r>
          </a:p>
          <a:p>
            <a:pPr algn="ctr"/>
            <a:r>
              <a:rPr lang="en-US" sz="1400" b="1" dirty="0">
                <a:latin typeface="Helvetica"/>
                <a:cs typeface="Helvetica"/>
              </a:rPr>
              <a:t>of Environmental Quality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765" y="3827975"/>
            <a:ext cx="187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"/>
                <a:cs typeface="Helvetica"/>
              </a:rPr>
              <a:t>Oregon Department </a:t>
            </a:r>
          </a:p>
          <a:p>
            <a:pPr algn="ctr"/>
            <a:r>
              <a:rPr lang="en-US" sz="1400" b="1" dirty="0">
                <a:latin typeface="Helvetica"/>
                <a:cs typeface="Helvetica"/>
              </a:rPr>
              <a:t>of Agriculture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7265503" y="2943409"/>
            <a:ext cx="2659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  <a:alpha val="69000"/>
                  </a:schemeClr>
                </a:solidFill>
                <a:latin typeface="Helvetica"/>
                <a:cs typeface="Helvetica"/>
              </a:rPr>
              <a:t>1972 CWA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9835" y="2741036"/>
            <a:ext cx="989523" cy="989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151" y="3307331"/>
            <a:ext cx="636813" cy="39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09843" y="393362"/>
            <a:ext cx="2892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A Division of Responsibility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271DD1-FCD9-4D40-BB75-6D1639B31A80}"/>
              </a:ext>
            </a:extLst>
          </p:cNvPr>
          <p:cNvSpPr txBox="1"/>
          <p:nvPr/>
        </p:nvSpPr>
        <p:spPr>
          <a:xfrm>
            <a:off x="372946" y="5725616"/>
            <a:ext cx="5936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Agricultural Water Quality Management Act 1993</a:t>
            </a:r>
          </a:p>
          <a:p>
            <a:r>
              <a:rPr lang="en-US" sz="1200" b="1" dirty="0">
                <a:latin typeface="Helvetica" pitchFamily="2" charset="0"/>
              </a:rPr>
              <a:t>• Senate Bill 502 Clarified:</a:t>
            </a:r>
          </a:p>
          <a:p>
            <a:r>
              <a:rPr lang="en-US" sz="1200" b="1" dirty="0">
                <a:latin typeface="Helvetica" pitchFamily="2" charset="0"/>
              </a:rPr>
              <a:t>• ODA has lead authority to regulate farming practices for water quality</a:t>
            </a:r>
          </a:p>
          <a:p>
            <a:r>
              <a:rPr lang="en-US" sz="1200" b="1" dirty="0">
                <a:latin typeface="Helvetica" pitchFamily="2" charset="0"/>
              </a:rPr>
              <a:t>• Must meet water quality standards set by Environmental Quality Commission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F79D2-9C65-6648-A33C-6C2D006A9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835" y="1675721"/>
            <a:ext cx="1115969" cy="49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195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ckamas MA.pdf">
            <a:extLst>
              <a:ext uri="{FF2B5EF4-FFF2-40B4-BE49-F238E27FC236}">
                <a16:creationId xmlns:a16="http://schemas.microsoft.com/office/drawing/2014/main" id="{6B69FC2C-A8C5-5643-941D-22947C684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 b="26837"/>
          <a:stretch/>
        </p:blipFill>
        <p:spPr>
          <a:xfrm>
            <a:off x="687438" y="947318"/>
            <a:ext cx="6940774" cy="522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B37CB-FF4A-3B4C-B01F-AC29A715D21B}"/>
              </a:ext>
            </a:extLst>
          </p:cNvPr>
          <p:cNvSpPr txBox="1"/>
          <p:nvPr/>
        </p:nvSpPr>
        <p:spPr>
          <a:xfrm>
            <a:off x="1323450" y="577986"/>
            <a:ext cx="647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Oregon Agricultural Water Quality Management Areas</a:t>
            </a:r>
          </a:p>
        </p:txBody>
      </p:sp>
    </p:spTree>
    <p:extLst>
      <p:ext uri="{BB962C8B-B14F-4D97-AF65-F5344CB8AC3E}">
        <p14:creationId xmlns:p14="http://schemas.microsoft.com/office/powerpoint/2010/main" val="347371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237F94-F45C-5443-8BBC-5812C295D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763" y="3353988"/>
            <a:ext cx="1772703" cy="2265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C066C-D480-C64B-8E56-79DBAEAC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908" y="3311920"/>
            <a:ext cx="1769164" cy="228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81EFEF-5BB3-A949-9B08-052FDDA77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4600">
            <a:off x="6892780" y="3646209"/>
            <a:ext cx="1769165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F2AC6-B9C2-5F48-AA6C-40F5EBFCD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352" y="795766"/>
            <a:ext cx="1769164" cy="226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ACF834-EB3E-5448-B648-524DD9507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3653">
            <a:off x="4633589" y="876695"/>
            <a:ext cx="1733995" cy="221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A20E24-70CC-7943-84A2-50FBEE5AB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2415" y="611903"/>
            <a:ext cx="1769164" cy="226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7E94-DE36-2F49-9902-E4251EC8A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80909">
            <a:off x="838235" y="972832"/>
            <a:ext cx="1769164" cy="226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6A85DC-F013-C544-A7B6-3324832F8A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44845">
            <a:off x="702711" y="3713069"/>
            <a:ext cx="1772703" cy="2265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896F70-FE6E-9241-B2B0-C1597C5D3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17739">
            <a:off x="3895560" y="3597725"/>
            <a:ext cx="1785774" cy="228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48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212EF7-67D0-064D-BC44-06DBA96BE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346" y="345466"/>
            <a:ext cx="4750863" cy="6145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5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2E2A2-36E2-EC46-B56E-93EBF6B2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63" y="2084570"/>
            <a:ext cx="7636747" cy="2053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336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ACE659-D449-E446-B556-C2394340C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07" y="1105319"/>
            <a:ext cx="3979113" cy="5149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797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8DC349-66ED-2848-BD30-165F34BC9AE0}"/>
              </a:ext>
            </a:extLst>
          </p:cNvPr>
          <p:cNvSpPr txBox="1"/>
          <p:nvPr/>
        </p:nvSpPr>
        <p:spPr>
          <a:xfrm>
            <a:off x="965758" y="2306282"/>
            <a:ext cx="704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Water Quality Initiatives</a:t>
            </a:r>
          </a:p>
        </p:txBody>
      </p:sp>
    </p:spTree>
    <p:extLst>
      <p:ext uri="{BB962C8B-B14F-4D97-AF65-F5344CB8AC3E}">
        <p14:creationId xmlns:p14="http://schemas.microsoft.com/office/powerpoint/2010/main" val="41057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261C1A-0DA7-8541-B42E-1A2C3018A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75" y="1566286"/>
            <a:ext cx="2997201" cy="345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3F056-66C5-5140-912E-97DBA4B69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0" y="1168121"/>
            <a:ext cx="5500585" cy="42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40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9712</TotalTime>
  <Words>257</Words>
  <Application>Microsoft Office PowerPoint</Application>
  <PresentationFormat>On-screen Show (4:3)</PresentationFormat>
  <Paragraphs>60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Sanchez</dc:creator>
  <cp:lastModifiedBy>MASTERSON Kevin</cp:lastModifiedBy>
  <cp:revision>367</cp:revision>
  <cp:lastPrinted>2019-06-26T17:00:18Z</cp:lastPrinted>
  <dcterms:created xsi:type="dcterms:W3CDTF">2016-06-28T18:09:29Z</dcterms:created>
  <dcterms:modified xsi:type="dcterms:W3CDTF">2019-07-01T17:30:16Z</dcterms:modified>
</cp:coreProperties>
</file>