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9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51"/>
  </p:notesMasterIdLst>
  <p:handoutMasterIdLst>
    <p:handoutMasterId r:id="rId52"/>
  </p:handoutMasterIdLst>
  <p:sldIdLst>
    <p:sldId id="274" r:id="rId2"/>
    <p:sldId id="367" r:id="rId3"/>
    <p:sldId id="337" r:id="rId4"/>
    <p:sldId id="336" r:id="rId5"/>
    <p:sldId id="338" r:id="rId6"/>
    <p:sldId id="324" r:id="rId7"/>
    <p:sldId id="334" r:id="rId8"/>
    <p:sldId id="302" r:id="rId9"/>
    <p:sldId id="322" r:id="rId10"/>
    <p:sldId id="303" r:id="rId11"/>
    <p:sldId id="353" r:id="rId12"/>
    <p:sldId id="326" r:id="rId13"/>
    <p:sldId id="352" r:id="rId14"/>
    <p:sldId id="351" r:id="rId15"/>
    <p:sldId id="327" r:id="rId16"/>
    <p:sldId id="392" r:id="rId17"/>
    <p:sldId id="389" r:id="rId18"/>
    <p:sldId id="360" r:id="rId19"/>
    <p:sldId id="331" r:id="rId20"/>
    <p:sldId id="332" r:id="rId21"/>
    <p:sldId id="355" r:id="rId22"/>
    <p:sldId id="333" r:id="rId23"/>
    <p:sldId id="361" r:id="rId24"/>
    <p:sldId id="362" r:id="rId25"/>
    <p:sldId id="330" r:id="rId26"/>
    <p:sldId id="368" r:id="rId27"/>
    <p:sldId id="358" r:id="rId28"/>
    <p:sldId id="357" r:id="rId29"/>
    <p:sldId id="363" r:id="rId30"/>
    <p:sldId id="364" r:id="rId31"/>
    <p:sldId id="365" r:id="rId32"/>
    <p:sldId id="393" r:id="rId33"/>
    <p:sldId id="369" r:id="rId34"/>
    <p:sldId id="370" r:id="rId35"/>
    <p:sldId id="371" r:id="rId36"/>
    <p:sldId id="372" r:id="rId37"/>
    <p:sldId id="373" r:id="rId38"/>
    <p:sldId id="374" r:id="rId39"/>
    <p:sldId id="375" r:id="rId40"/>
    <p:sldId id="376" r:id="rId41"/>
    <p:sldId id="377" r:id="rId42"/>
    <p:sldId id="378" r:id="rId43"/>
    <p:sldId id="379" r:id="rId44"/>
    <p:sldId id="380" r:id="rId45"/>
    <p:sldId id="381" r:id="rId46"/>
    <p:sldId id="382" r:id="rId47"/>
    <p:sldId id="385" r:id="rId48"/>
    <p:sldId id="391" r:id="rId49"/>
    <p:sldId id="390" r:id="rId50"/>
  </p:sldIdLst>
  <p:sldSz cx="9144000" cy="6858000" type="letter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0000"/>
    <a:srgbClr val="8EA40C"/>
    <a:srgbClr val="FFFFFF"/>
    <a:srgbClr val="FF9999"/>
    <a:srgbClr val="008080"/>
    <a:srgbClr val="0099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3" autoAdjust="0"/>
    <p:restoredTop sz="66464" autoAdjust="0"/>
  </p:normalViewPr>
  <p:slideViewPr>
    <p:cSldViewPr>
      <p:cViewPr varScale="1">
        <p:scale>
          <a:sx n="68" d="100"/>
          <a:sy n="68" d="100"/>
        </p:scale>
        <p:origin x="-11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waney\Desktop\Fuels%20management\Regional%20Fuels%20Program\Fuels%20WB%202001-2010%20oregon%20fores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waney\Local%20Settings\Temporary%20Internet%20Files\Content.Outlook\3UH2INIC\USFS_Hist_Fire_Occrnc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waney\Local%20Settings\Temporary%20Internet%20Files\Content.Outlook\3UH2INIC\USFS_Hist_Fire_Occrnc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waney\Desktop\long%20term%20assessments\2010\Oak%20Flat%20-%20RoSis\LTAN\Quail%20erc%2081-95.txt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waney\Desktop\long%20term%20assessments\2009\North%20Fork%20Complex%202009\erc%2085%20to%2097.txt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waney\Desktop\long%20term%20assessments\2008\Rattle%20Fire_08\82%20to%2094%20erc.txt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waney\Desktop\Fuels%20management\presentations\cabin%20lake%2061-95.txt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waney\Desktop\Fire%20management\fatality%20sta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800497012342E-2"/>
          <c:y val="3.1609195402298958E-2"/>
          <c:w val="0.72898056625900565"/>
          <c:h val="0.8995977011494256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Fuels</c:v>
                </c:pt>
              </c:strCache>
            </c:strRef>
          </c:tx>
          <c:invertIfNegative val="0"/>
          <c:cat>
            <c:numRef>
              <c:f>Sheet1!$A$3:$A$12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Sheet1!$B$3:$B$12</c:f>
              <c:numCache>
                <c:formatCode>General</c:formatCode>
                <c:ptCount val="10"/>
                <c:pt idx="0">
                  <c:v>45151</c:v>
                </c:pt>
                <c:pt idx="1">
                  <c:v>100014</c:v>
                </c:pt>
                <c:pt idx="2">
                  <c:v>126808</c:v>
                </c:pt>
                <c:pt idx="3">
                  <c:v>109175</c:v>
                </c:pt>
                <c:pt idx="4">
                  <c:v>110789</c:v>
                </c:pt>
                <c:pt idx="5">
                  <c:v>110002</c:v>
                </c:pt>
                <c:pt idx="6">
                  <c:v>181349</c:v>
                </c:pt>
                <c:pt idx="7">
                  <c:v>205809</c:v>
                </c:pt>
                <c:pt idx="8">
                  <c:v>189509</c:v>
                </c:pt>
                <c:pt idx="9">
                  <c:v>171716</c:v>
                </c:pt>
              </c:numCache>
            </c:numRef>
          </c:val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ARRA</c:v>
                </c:pt>
              </c:strCache>
            </c:strRef>
          </c:tx>
          <c:invertIfNegative val="0"/>
          <c:cat>
            <c:numRef>
              <c:f>Sheet1!$A$3:$A$12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Sheet1!$C$3:$C$12</c:f>
              <c:numCache>
                <c:formatCode>General</c:formatCode>
                <c:ptCount val="10"/>
                <c:pt idx="7">
                  <c:v>31624</c:v>
                </c:pt>
                <c:pt idx="8">
                  <c:v>146285</c:v>
                </c:pt>
                <c:pt idx="9">
                  <c:v>695</c:v>
                </c:pt>
              </c:numCache>
            </c:numRef>
          </c:val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CFLRA</c:v>
                </c:pt>
              </c:strCache>
            </c:strRef>
          </c:tx>
          <c:invertIfNegative val="0"/>
          <c:cat>
            <c:numRef>
              <c:f>Sheet1!$A$3:$A$12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Sheet1!$D$3:$D$12</c:f>
              <c:numCache>
                <c:formatCode>General</c:formatCode>
                <c:ptCount val="10"/>
                <c:pt idx="7">
                  <c:v>0</c:v>
                </c:pt>
                <c:pt idx="8">
                  <c:v>1919</c:v>
                </c:pt>
                <c:pt idx="9">
                  <c:v>545</c:v>
                </c:pt>
              </c:numCache>
            </c:numRef>
          </c:val>
        </c:ser>
        <c:ser>
          <c:idx val="3"/>
          <c:order val="3"/>
          <c:tx>
            <c:strRef>
              <c:f>Sheet1!$E$2</c:f>
              <c:strCache>
                <c:ptCount val="1"/>
                <c:pt idx="0">
                  <c:v>Wildfire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cat>
            <c:numRef>
              <c:f>Sheet1!$A$3:$A$12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Sheet1!$E$3:$E$12</c:f>
              <c:numCache>
                <c:formatCode>General</c:formatCode>
                <c:ptCount val="10"/>
                <c:pt idx="7">
                  <c:v>20776</c:v>
                </c:pt>
                <c:pt idx="8">
                  <c:v>26753</c:v>
                </c:pt>
                <c:pt idx="9">
                  <c:v>17152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1848064"/>
        <c:axId val="151849600"/>
      </c:barChart>
      <c:catAx>
        <c:axId val="151848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51849600"/>
        <c:crosses val="autoZero"/>
        <c:auto val="1"/>
        <c:lblAlgn val="ctr"/>
        <c:lblOffset val="100"/>
        <c:noMultiLvlLbl val="0"/>
      </c:catAx>
      <c:valAx>
        <c:axId val="151849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51848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826953146814163"/>
          <c:y val="0.25882659064168773"/>
          <c:w val="0.13740422739710761"/>
          <c:h val="0.43062268078559224"/>
        </c:manualLayout>
      </c:layout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Mechanical</c:v>
                </c:pt>
              </c:strCache>
            </c:strRef>
          </c:tx>
          <c:spPr>
            <a:solidFill>
              <a:schemeClr val="bg1">
                <a:lumMod val="40000"/>
                <a:lumOff val="60000"/>
              </a:schemeClr>
            </a:solidFill>
          </c:spPr>
          <c:invertIfNegative val="0"/>
          <c:cat>
            <c:numRef>
              <c:f>Sheet1!$B$1:$K$1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Sheet1!$B$2:$K$2</c:f>
              <c:numCache>
                <c:formatCode>#,##0</c:formatCode>
                <c:ptCount val="10"/>
                <c:pt idx="0">
                  <c:v>17744</c:v>
                </c:pt>
                <c:pt idx="1">
                  <c:v>47049</c:v>
                </c:pt>
                <c:pt idx="2">
                  <c:v>51864</c:v>
                </c:pt>
                <c:pt idx="3">
                  <c:v>61660</c:v>
                </c:pt>
                <c:pt idx="4">
                  <c:v>60407</c:v>
                </c:pt>
                <c:pt idx="5">
                  <c:v>67868</c:v>
                </c:pt>
                <c:pt idx="6">
                  <c:v>151615</c:v>
                </c:pt>
                <c:pt idx="7">
                  <c:v>188077</c:v>
                </c:pt>
                <c:pt idx="8">
                  <c:v>168563</c:v>
                </c:pt>
                <c:pt idx="9">
                  <c:v>138206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Rx Fire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numRef>
              <c:f>Sheet1!$B$1:$K$1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Sheet1!$B$3:$K$3</c:f>
              <c:numCache>
                <c:formatCode>#,##0</c:formatCode>
                <c:ptCount val="10"/>
                <c:pt idx="0">
                  <c:v>34372</c:v>
                </c:pt>
                <c:pt idx="1">
                  <c:v>68902</c:v>
                </c:pt>
                <c:pt idx="2">
                  <c:v>101389</c:v>
                </c:pt>
                <c:pt idx="3">
                  <c:v>109948</c:v>
                </c:pt>
                <c:pt idx="4">
                  <c:v>73121</c:v>
                </c:pt>
                <c:pt idx="5">
                  <c:v>65648</c:v>
                </c:pt>
                <c:pt idx="6">
                  <c:v>78620</c:v>
                </c:pt>
                <c:pt idx="7">
                  <c:v>85494</c:v>
                </c:pt>
                <c:pt idx="8">
                  <c:v>103488</c:v>
                </c:pt>
                <c:pt idx="9">
                  <c:v>69387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WFSU</c:v>
                </c:pt>
              </c:strCache>
            </c:strRef>
          </c:tx>
          <c:invertIfNegative val="0"/>
          <c:cat>
            <c:numRef>
              <c:f>Sheet1!$B$1:$K$1</c:f>
              <c:numCache>
                <c:formatCode>General</c:formatCode>
                <c:ptCount val="10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</c:numCache>
            </c:numRef>
          </c:cat>
          <c:val>
            <c:numRef>
              <c:f>Sheet1!$B$4:$K$4</c:f>
              <c:numCache>
                <c:formatCode>#,##0</c:formatCode>
                <c:ptCount val="10"/>
                <c:pt idx="5">
                  <c:v>175</c:v>
                </c:pt>
                <c:pt idx="6">
                  <c:v>16411</c:v>
                </c:pt>
                <c:pt idx="7">
                  <c:v>25062</c:v>
                </c:pt>
                <c:pt idx="8">
                  <c:v>28537</c:v>
                </c:pt>
                <c:pt idx="9">
                  <c:v>17614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3921280"/>
        <c:axId val="243923200"/>
      </c:barChart>
      <c:catAx>
        <c:axId val="243921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3923200"/>
        <c:crosses val="autoZero"/>
        <c:auto val="1"/>
        <c:lblAlgn val="ctr"/>
        <c:lblOffset val="100"/>
        <c:noMultiLvlLbl val="0"/>
      </c:catAx>
      <c:valAx>
        <c:axId val="24392320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439212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ByUnit_81_09_USFS!$N$647</c:f>
              <c:strCache>
                <c:ptCount val="1"/>
                <c:pt idx="0">
                  <c:v>acres</c:v>
                </c:pt>
              </c:strCache>
            </c:strRef>
          </c:tx>
          <c:spPr>
            <a:ln w="28575">
              <a:noFill/>
            </a:ln>
          </c:spPr>
          <c:trendline>
            <c:spPr>
              <a:ln w="25400">
                <a:solidFill>
                  <a:srgbClr val="000000"/>
                </a:solidFill>
                <a:prstDash val="sysDash"/>
              </a:ln>
            </c:spPr>
            <c:trendlineType val="linear"/>
            <c:dispRSqr val="0"/>
            <c:dispEq val="0"/>
          </c:trendline>
          <c:xVal>
            <c:numRef>
              <c:f>ByUnit_81_09_USFS!$M$648:$M$676</c:f>
              <c:numCache>
                <c:formatCode>0</c:formatCode>
                <c:ptCount val="29"/>
                <c:pt idx="0" formatCode="General">
                  <c:v>2009</c:v>
                </c:pt>
                <c:pt idx="1">
                  <c:v>2008</c:v>
                </c:pt>
                <c:pt idx="2" formatCode="General">
                  <c:v>2007</c:v>
                </c:pt>
                <c:pt idx="3" formatCode="General">
                  <c:v>2006</c:v>
                </c:pt>
                <c:pt idx="4" formatCode="General">
                  <c:v>2005</c:v>
                </c:pt>
                <c:pt idx="5" formatCode="General">
                  <c:v>2004</c:v>
                </c:pt>
                <c:pt idx="6" formatCode="General">
                  <c:v>2003</c:v>
                </c:pt>
                <c:pt idx="7" formatCode="General">
                  <c:v>2002</c:v>
                </c:pt>
                <c:pt idx="8" formatCode="General">
                  <c:v>2001</c:v>
                </c:pt>
                <c:pt idx="9" formatCode="General">
                  <c:v>2000</c:v>
                </c:pt>
                <c:pt idx="10" formatCode="General">
                  <c:v>1999</c:v>
                </c:pt>
                <c:pt idx="11" formatCode="General">
                  <c:v>1998</c:v>
                </c:pt>
                <c:pt idx="12" formatCode="General">
                  <c:v>1997</c:v>
                </c:pt>
                <c:pt idx="13" formatCode="General">
                  <c:v>1996</c:v>
                </c:pt>
                <c:pt idx="14" formatCode="General">
                  <c:v>1995</c:v>
                </c:pt>
                <c:pt idx="15" formatCode="General">
                  <c:v>1994</c:v>
                </c:pt>
                <c:pt idx="16" formatCode="General">
                  <c:v>1993</c:v>
                </c:pt>
                <c:pt idx="17" formatCode="General">
                  <c:v>1992</c:v>
                </c:pt>
                <c:pt idx="18" formatCode="General">
                  <c:v>1991</c:v>
                </c:pt>
                <c:pt idx="19" formatCode="General">
                  <c:v>1990</c:v>
                </c:pt>
                <c:pt idx="20" formatCode="General">
                  <c:v>1989</c:v>
                </c:pt>
                <c:pt idx="21" formatCode="General">
                  <c:v>1988</c:v>
                </c:pt>
                <c:pt idx="22" formatCode="General">
                  <c:v>1987</c:v>
                </c:pt>
                <c:pt idx="23" formatCode="General">
                  <c:v>1986</c:v>
                </c:pt>
                <c:pt idx="24" formatCode="General">
                  <c:v>1985</c:v>
                </c:pt>
                <c:pt idx="25" formatCode="General">
                  <c:v>1984</c:v>
                </c:pt>
                <c:pt idx="26" formatCode="General">
                  <c:v>1983</c:v>
                </c:pt>
                <c:pt idx="27" formatCode="General">
                  <c:v>1982</c:v>
                </c:pt>
                <c:pt idx="28" formatCode="General">
                  <c:v>1981</c:v>
                </c:pt>
              </c:numCache>
            </c:numRef>
          </c:xVal>
          <c:yVal>
            <c:numRef>
              <c:f>ByUnit_81_09_USFS!$N$648:$N$676</c:f>
              <c:numCache>
                <c:formatCode>#,##0</c:formatCode>
                <c:ptCount val="29"/>
                <c:pt idx="0">
                  <c:v>56100.6</c:v>
                </c:pt>
                <c:pt idx="1">
                  <c:v>56506</c:v>
                </c:pt>
                <c:pt idx="2">
                  <c:v>276172</c:v>
                </c:pt>
                <c:pt idx="3">
                  <c:v>132601</c:v>
                </c:pt>
                <c:pt idx="4">
                  <c:v>118727</c:v>
                </c:pt>
                <c:pt idx="5">
                  <c:v>3031</c:v>
                </c:pt>
                <c:pt idx="6">
                  <c:v>139630</c:v>
                </c:pt>
                <c:pt idx="7" formatCode="General">
                  <c:v>747324</c:v>
                </c:pt>
                <c:pt idx="8">
                  <c:v>26618</c:v>
                </c:pt>
                <c:pt idx="9">
                  <c:v>120904</c:v>
                </c:pt>
                <c:pt idx="10">
                  <c:v>7430</c:v>
                </c:pt>
                <c:pt idx="11">
                  <c:v>5050</c:v>
                </c:pt>
                <c:pt idx="12">
                  <c:v>3908</c:v>
                </c:pt>
                <c:pt idx="13">
                  <c:v>251339</c:v>
                </c:pt>
                <c:pt idx="14">
                  <c:v>5953</c:v>
                </c:pt>
                <c:pt idx="15">
                  <c:v>97954</c:v>
                </c:pt>
                <c:pt idx="16">
                  <c:v>2648</c:v>
                </c:pt>
                <c:pt idx="17">
                  <c:v>46366</c:v>
                </c:pt>
                <c:pt idx="18">
                  <c:v>14133</c:v>
                </c:pt>
                <c:pt idx="19">
                  <c:v>92907</c:v>
                </c:pt>
                <c:pt idx="20">
                  <c:v>78108</c:v>
                </c:pt>
                <c:pt idx="21">
                  <c:v>83792</c:v>
                </c:pt>
                <c:pt idx="22">
                  <c:v>151366</c:v>
                </c:pt>
                <c:pt idx="23">
                  <c:v>108874</c:v>
                </c:pt>
                <c:pt idx="24">
                  <c:v>501</c:v>
                </c:pt>
                <c:pt idx="25">
                  <c:v>316</c:v>
                </c:pt>
                <c:pt idx="26">
                  <c:v>226</c:v>
                </c:pt>
                <c:pt idx="27">
                  <c:v>236</c:v>
                </c:pt>
                <c:pt idx="28">
                  <c:v>330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889408"/>
        <c:axId val="151891328"/>
      </c:scatterChart>
      <c:valAx>
        <c:axId val="151889408"/>
        <c:scaling>
          <c:orientation val="minMax"/>
          <c:max val="2010"/>
          <c:min val="198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>
                    <a:solidFill>
                      <a:schemeClr val="bg2"/>
                    </a:solidFill>
                  </a:defRPr>
                </a:pPr>
                <a:r>
                  <a:rPr lang="en-US" dirty="0" smtClean="0">
                    <a:solidFill>
                      <a:schemeClr val="bg2"/>
                    </a:solidFill>
                  </a:rPr>
                  <a:t>Year</a:t>
                </a:r>
                <a:endParaRPr lang="en-US" dirty="0">
                  <a:solidFill>
                    <a:schemeClr val="bg2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chemeClr val="bg2"/>
                </a:solidFill>
              </a:defRPr>
            </a:pPr>
            <a:endParaRPr lang="en-US"/>
          </a:p>
        </c:txPr>
        <c:crossAx val="151891328"/>
        <c:crosses val="autoZero"/>
        <c:crossBetween val="midCat"/>
        <c:majorUnit val="10"/>
      </c:valAx>
      <c:valAx>
        <c:axId val="151891328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>
                    <a:solidFill>
                      <a:schemeClr val="bg2"/>
                    </a:solidFill>
                  </a:defRPr>
                </a:pPr>
                <a:r>
                  <a:rPr lang="en-US" dirty="0" smtClean="0">
                    <a:solidFill>
                      <a:schemeClr val="bg2"/>
                    </a:solidFill>
                  </a:rPr>
                  <a:t>Acres Burned in Wildfire</a:t>
                </a:r>
                <a:endParaRPr lang="en-US" dirty="0">
                  <a:solidFill>
                    <a:schemeClr val="bg2"/>
                  </a:solidFill>
                </a:endParaRP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spPr>
          <a:ln w="25400">
            <a:solidFill>
              <a:schemeClr val="bg2"/>
            </a:solidFill>
          </a:ln>
        </c:spPr>
        <c:txPr>
          <a:bodyPr/>
          <a:lstStyle/>
          <a:p>
            <a:pPr>
              <a:defRPr>
                <a:solidFill>
                  <a:schemeClr val="bg2"/>
                </a:solidFill>
              </a:defRPr>
            </a:pPr>
            <a:endParaRPr lang="en-US"/>
          </a:p>
        </c:txPr>
        <c:crossAx val="151889408"/>
        <c:crosses val="autoZero"/>
        <c:crossBetween val="midCat"/>
      </c:valAx>
    </c:plotArea>
    <c:plotVisOnly val="1"/>
    <c:dispBlanksAs val="gap"/>
    <c:showDLblsOverMax val="0"/>
  </c:chart>
  <c:spPr>
    <a:ln w="25400">
      <a:solidFill>
        <a:srgbClr val="000000"/>
      </a:solidFill>
    </a:ln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17000070937078"/>
          <c:y val="1.8081761006289349E-2"/>
          <c:w val="0.81079396325459518"/>
          <c:h val="0.92235849056603769"/>
        </c:manualLayout>
      </c:layout>
      <c:scatterChart>
        <c:scatterStyle val="lineMarker"/>
        <c:varyColors val="0"/>
        <c:ser>
          <c:idx val="0"/>
          <c:order val="0"/>
          <c:tx>
            <c:strRef>
              <c:f>ByUnit_81_09_USFS!$N$678</c:f>
              <c:strCache>
                <c:ptCount val="1"/>
                <c:pt idx="0">
                  <c:v>acres</c:v>
                </c:pt>
              </c:strCache>
            </c:strRef>
          </c:tx>
          <c:spPr>
            <a:ln w="28575">
              <a:noFill/>
            </a:ln>
          </c:spPr>
          <c:trendline>
            <c:spPr>
              <a:ln w="25400">
                <a:solidFill>
                  <a:schemeClr val="bg2"/>
                </a:solidFill>
                <a:prstDash val="sysDash"/>
              </a:ln>
            </c:spPr>
            <c:trendlineType val="linear"/>
            <c:dispRSqr val="0"/>
            <c:dispEq val="0"/>
          </c:trendline>
          <c:xVal>
            <c:numRef>
              <c:f>ByUnit_81_09_USFS!$M$679:$M$706</c:f>
              <c:numCache>
                <c:formatCode>0</c:formatCode>
                <c:ptCount val="28"/>
                <c:pt idx="0" formatCode="General">
                  <c:v>2009</c:v>
                </c:pt>
                <c:pt idx="1">
                  <c:v>2008</c:v>
                </c:pt>
                <c:pt idx="2" formatCode="General">
                  <c:v>2007</c:v>
                </c:pt>
                <c:pt idx="3" formatCode="General">
                  <c:v>2006</c:v>
                </c:pt>
                <c:pt idx="4" formatCode="General">
                  <c:v>2005</c:v>
                </c:pt>
                <c:pt idx="5" formatCode="General">
                  <c:v>2004</c:v>
                </c:pt>
                <c:pt idx="6" formatCode="General">
                  <c:v>2003</c:v>
                </c:pt>
                <c:pt idx="7" formatCode="General">
                  <c:v>2001</c:v>
                </c:pt>
                <c:pt idx="8" formatCode="General">
                  <c:v>2000</c:v>
                </c:pt>
                <c:pt idx="9" formatCode="General">
                  <c:v>1999</c:v>
                </c:pt>
                <c:pt idx="10" formatCode="General">
                  <c:v>1998</c:v>
                </c:pt>
                <c:pt idx="11" formatCode="General">
                  <c:v>1997</c:v>
                </c:pt>
                <c:pt idx="12" formatCode="General">
                  <c:v>1996</c:v>
                </c:pt>
                <c:pt idx="13" formatCode="General">
                  <c:v>1995</c:v>
                </c:pt>
                <c:pt idx="14" formatCode="General">
                  <c:v>1994</c:v>
                </c:pt>
                <c:pt idx="15" formatCode="General">
                  <c:v>1993</c:v>
                </c:pt>
                <c:pt idx="16" formatCode="General">
                  <c:v>1992</c:v>
                </c:pt>
                <c:pt idx="17" formatCode="General">
                  <c:v>1991</c:v>
                </c:pt>
                <c:pt idx="18" formatCode="General">
                  <c:v>1990</c:v>
                </c:pt>
                <c:pt idx="19" formatCode="General">
                  <c:v>1989</c:v>
                </c:pt>
                <c:pt idx="20" formatCode="General">
                  <c:v>1988</c:v>
                </c:pt>
                <c:pt idx="21" formatCode="General">
                  <c:v>1987</c:v>
                </c:pt>
                <c:pt idx="22" formatCode="General">
                  <c:v>1986</c:v>
                </c:pt>
                <c:pt idx="23" formatCode="General">
                  <c:v>1985</c:v>
                </c:pt>
                <c:pt idx="24" formatCode="General">
                  <c:v>1984</c:v>
                </c:pt>
                <c:pt idx="25" formatCode="General">
                  <c:v>1983</c:v>
                </c:pt>
                <c:pt idx="26" formatCode="General">
                  <c:v>1982</c:v>
                </c:pt>
                <c:pt idx="27" formatCode="General">
                  <c:v>1981</c:v>
                </c:pt>
              </c:numCache>
            </c:numRef>
          </c:xVal>
          <c:yVal>
            <c:numRef>
              <c:f>ByUnit_81_09_USFS!$N$679:$N$706</c:f>
              <c:numCache>
                <c:formatCode>#,##0</c:formatCode>
                <c:ptCount val="28"/>
                <c:pt idx="0">
                  <c:v>56100.6</c:v>
                </c:pt>
                <c:pt idx="1">
                  <c:v>56506</c:v>
                </c:pt>
                <c:pt idx="2">
                  <c:v>276172</c:v>
                </c:pt>
                <c:pt idx="3">
                  <c:v>132601</c:v>
                </c:pt>
                <c:pt idx="4">
                  <c:v>118727</c:v>
                </c:pt>
                <c:pt idx="5">
                  <c:v>3031</c:v>
                </c:pt>
                <c:pt idx="6">
                  <c:v>139630</c:v>
                </c:pt>
                <c:pt idx="7">
                  <c:v>26618</c:v>
                </c:pt>
                <c:pt idx="8">
                  <c:v>120904</c:v>
                </c:pt>
                <c:pt idx="9">
                  <c:v>7430</c:v>
                </c:pt>
                <c:pt idx="10">
                  <c:v>5050</c:v>
                </c:pt>
                <c:pt idx="11">
                  <c:v>3908</c:v>
                </c:pt>
                <c:pt idx="12">
                  <c:v>251339</c:v>
                </c:pt>
                <c:pt idx="13">
                  <c:v>5953</c:v>
                </c:pt>
                <c:pt idx="14">
                  <c:v>97954</c:v>
                </c:pt>
                <c:pt idx="15">
                  <c:v>2648</c:v>
                </c:pt>
                <c:pt idx="16">
                  <c:v>46366</c:v>
                </c:pt>
                <c:pt idx="17">
                  <c:v>14133</c:v>
                </c:pt>
                <c:pt idx="18">
                  <c:v>92907</c:v>
                </c:pt>
                <c:pt idx="19">
                  <c:v>78108</c:v>
                </c:pt>
                <c:pt idx="20">
                  <c:v>83792</c:v>
                </c:pt>
                <c:pt idx="21">
                  <c:v>151366</c:v>
                </c:pt>
                <c:pt idx="22">
                  <c:v>108874</c:v>
                </c:pt>
                <c:pt idx="23">
                  <c:v>501</c:v>
                </c:pt>
                <c:pt idx="24">
                  <c:v>316</c:v>
                </c:pt>
                <c:pt idx="25">
                  <c:v>226</c:v>
                </c:pt>
                <c:pt idx="26">
                  <c:v>236</c:v>
                </c:pt>
                <c:pt idx="27">
                  <c:v>330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811904"/>
        <c:axId val="124818176"/>
      </c:scatterChart>
      <c:valAx>
        <c:axId val="124811904"/>
        <c:scaling>
          <c:orientation val="minMax"/>
          <c:max val="2010"/>
          <c:min val="198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>
                    <a:solidFill>
                      <a:schemeClr val="bg2"/>
                    </a:solidFill>
                  </a:defRPr>
                </a:pPr>
                <a:r>
                  <a:rPr lang="en-US">
                    <a:solidFill>
                      <a:schemeClr val="bg2"/>
                    </a:solidFill>
                  </a:rPr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25400">
            <a:solidFill>
              <a:schemeClr val="bg2"/>
            </a:solidFill>
          </a:ln>
        </c:spPr>
        <c:txPr>
          <a:bodyPr/>
          <a:lstStyle/>
          <a:p>
            <a:pPr>
              <a:defRPr>
                <a:solidFill>
                  <a:schemeClr val="bg2"/>
                </a:solidFill>
              </a:defRPr>
            </a:pPr>
            <a:endParaRPr lang="en-US"/>
          </a:p>
        </c:txPr>
        <c:crossAx val="124818176"/>
        <c:crosses val="autoZero"/>
        <c:crossBetween val="midCat"/>
        <c:majorUnit val="10"/>
      </c:valAx>
      <c:valAx>
        <c:axId val="124818176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>
                    <a:solidFill>
                      <a:schemeClr val="bg2"/>
                    </a:solidFill>
                  </a:defRPr>
                </a:pPr>
                <a:r>
                  <a:rPr lang="en-US">
                    <a:solidFill>
                      <a:schemeClr val="bg2"/>
                    </a:solidFill>
                  </a:rPr>
                  <a:t>Acres Burned by Wildfire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spPr>
          <a:solidFill>
            <a:srgbClr val="FFFFFF"/>
          </a:solidFill>
          <a:ln w="25400"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chemeClr val="bg2"/>
                </a:solidFill>
              </a:defRPr>
            </a:pPr>
            <a:endParaRPr lang="en-US"/>
          </a:p>
        </c:txPr>
        <c:crossAx val="124811904"/>
        <c:crosses val="autoZero"/>
        <c:crossBetween val="midCat"/>
      </c:valAx>
    </c:plotArea>
    <c:plotVisOnly val="1"/>
    <c:dispBlanksAs val="gap"/>
    <c:showDLblsOverMax val="0"/>
  </c:chart>
  <c:spPr>
    <a:ln w="25400">
      <a:solidFill>
        <a:srgbClr val="000000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'Quail erc 81-95'!$B$1</c:f>
              <c:strCache>
                <c:ptCount val="1"/>
                <c:pt idx="0">
                  <c:v>81-95 erc</c:v>
                </c:pt>
              </c:strCache>
            </c:strRef>
          </c:tx>
          <c:marker>
            <c:symbol val="none"/>
          </c:marker>
          <c:cat>
            <c:numRef>
              <c:f>'Quail erc 81-95'!$A$2:$A$51</c:f>
              <c:numCache>
                <c:formatCode>d\-mmm</c:formatCode>
                <c:ptCount val="50"/>
                <c:pt idx="0">
                  <c:v>41061</c:v>
                </c:pt>
                <c:pt idx="1">
                  <c:v>41064</c:v>
                </c:pt>
                <c:pt idx="2">
                  <c:v>41067</c:v>
                </c:pt>
                <c:pt idx="3">
                  <c:v>41070</c:v>
                </c:pt>
                <c:pt idx="4">
                  <c:v>41073</c:v>
                </c:pt>
                <c:pt idx="5">
                  <c:v>41076</c:v>
                </c:pt>
                <c:pt idx="6">
                  <c:v>41079</c:v>
                </c:pt>
                <c:pt idx="7">
                  <c:v>41082</c:v>
                </c:pt>
                <c:pt idx="8">
                  <c:v>41085</c:v>
                </c:pt>
                <c:pt idx="9">
                  <c:v>41088</c:v>
                </c:pt>
                <c:pt idx="10">
                  <c:v>41091</c:v>
                </c:pt>
                <c:pt idx="11">
                  <c:v>41094</c:v>
                </c:pt>
                <c:pt idx="12">
                  <c:v>41097</c:v>
                </c:pt>
                <c:pt idx="13">
                  <c:v>41100</c:v>
                </c:pt>
                <c:pt idx="14">
                  <c:v>41103</c:v>
                </c:pt>
                <c:pt idx="15">
                  <c:v>41106</c:v>
                </c:pt>
                <c:pt idx="16">
                  <c:v>41109</c:v>
                </c:pt>
                <c:pt idx="17">
                  <c:v>41112</c:v>
                </c:pt>
                <c:pt idx="18">
                  <c:v>41115</c:v>
                </c:pt>
                <c:pt idx="19">
                  <c:v>41118</c:v>
                </c:pt>
                <c:pt idx="20">
                  <c:v>41122</c:v>
                </c:pt>
                <c:pt idx="21">
                  <c:v>41125</c:v>
                </c:pt>
                <c:pt idx="22">
                  <c:v>41128</c:v>
                </c:pt>
                <c:pt idx="23">
                  <c:v>41131</c:v>
                </c:pt>
                <c:pt idx="24">
                  <c:v>41134</c:v>
                </c:pt>
                <c:pt idx="25">
                  <c:v>41137</c:v>
                </c:pt>
                <c:pt idx="26">
                  <c:v>41140</c:v>
                </c:pt>
                <c:pt idx="27">
                  <c:v>41143</c:v>
                </c:pt>
                <c:pt idx="28">
                  <c:v>41146</c:v>
                </c:pt>
                <c:pt idx="29">
                  <c:v>41149</c:v>
                </c:pt>
                <c:pt idx="30">
                  <c:v>41153</c:v>
                </c:pt>
                <c:pt idx="31">
                  <c:v>41156</c:v>
                </c:pt>
                <c:pt idx="32">
                  <c:v>41159</c:v>
                </c:pt>
                <c:pt idx="33">
                  <c:v>41162</c:v>
                </c:pt>
                <c:pt idx="34">
                  <c:v>41165</c:v>
                </c:pt>
                <c:pt idx="35">
                  <c:v>41168</c:v>
                </c:pt>
                <c:pt idx="36">
                  <c:v>41171</c:v>
                </c:pt>
                <c:pt idx="37">
                  <c:v>41174</c:v>
                </c:pt>
                <c:pt idx="38">
                  <c:v>41177</c:v>
                </c:pt>
                <c:pt idx="39">
                  <c:v>41180</c:v>
                </c:pt>
                <c:pt idx="40">
                  <c:v>41183</c:v>
                </c:pt>
                <c:pt idx="41">
                  <c:v>41186</c:v>
                </c:pt>
                <c:pt idx="42">
                  <c:v>41189</c:v>
                </c:pt>
                <c:pt idx="43">
                  <c:v>41192</c:v>
                </c:pt>
                <c:pt idx="44">
                  <c:v>41195</c:v>
                </c:pt>
                <c:pt idx="45">
                  <c:v>41198</c:v>
                </c:pt>
                <c:pt idx="46">
                  <c:v>41201</c:v>
                </c:pt>
                <c:pt idx="47">
                  <c:v>41204</c:v>
                </c:pt>
                <c:pt idx="48">
                  <c:v>41207</c:v>
                </c:pt>
                <c:pt idx="49">
                  <c:v>41210</c:v>
                </c:pt>
              </c:numCache>
            </c:numRef>
          </c:cat>
          <c:val>
            <c:numRef>
              <c:f>'Quail erc 81-95'!$B$2:$B$51</c:f>
              <c:numCache>
                <c:formatCode>General</c:formatCode>
                <c:ptCount val="50"/>
                <c:pt idx="0">
                  <c:v>16.34</c:v>
                </c:pt>
                <c:pt idx="1">
                  <c:v>14.219999999999999</c:v>
                </c:pt>
                <c:pt idx="2">
                  <c:v>18.45</c:v>
                </c:pt>
                <c:pt idx="3">
                  <c:v>19</c:v>
                </c:pt>
                <c:pt idx="4">
                  <c:v>17.100000000000001</c:v>
                </c:pt>
                <c:pt idx="5">
                  <c:v>16.84</c:v>
                </c:pt>
                <c:pt idx="6">
                  <c:v>17.23</c:v>
                </c:pt>
                <c:pt idx="7">
                  <c:v>21.95</c:v>
                </c:pt>
                <c:pt idx="8">
                  <c:v>22.650000000000031</c:v>
                </c:pt>
                <c:pt idx="9">
                  <c:v>20.170000000000005</c:v>
                </c:pt>
                <c:pt idx="10">
                  <c:v>21.79</c:v>
                </c:pt>
                <c:pt idx="11">
                  <c:v>23.57</c:v>
                </c:pt>
                <c:pt idx="12">
                  <c:v>27.93</c:v>
                </c:pt>
                <c:pt idx="13">
                  <c:v>31.47</c:v>
                </c:pt>
                <c:pt idx="14">
                  <c:v>33.56</c:v>
                </c:pt>
                <c:pt idx="15">
                  <c:v>32.42</c:v>
                </c:pt>
                <c:pt idx="16">
                  <c:v>35.879999999999995</c:v>
                </c:pt>
                <c:pt idx="17">
                  <c:v>35.480000000000004</c:v>
                </c:pt>
                <c:pt idx="18">
                  <c:v>38.090000000000003</c:v>
                </c:pt>
                <c:pt idx="19">
                  <c:v>39.520000000000003</c:v>
                </c:pt>
                <c:pt idx="20">
                  <c:v>41.17</c:v>
                </c:pt>
                <c:pt idx="21">
                  <c:v>43.879999999999995</c:v>
                </c:pt>
                <c:pt idx="22">
                  <c:v>42.660000000000011</c:v>
                </c:pt>
                <c:pt idx="23">
                  <c:v>42.6</c:v>
                </c:pt>
                <c:pt idx="24">
                  <c:v>42.27</c:v>
                </c:pt>
                <c:pt idx="25">
                  <c:v>39.449999999999996</c:v>
                </c:pt>
                <c:pt idx="26">
                  <c:v>39.57</c:v>
                </c:pt>
                <c:pt idx="27">
                  <c:v>40.449999999999996</c:v>
                </c:pt>
                <c:pt idx="28">
                  <c:v>42.160000000000011</c:v>
                </c:pt>
                <c:pt idx="29">
                  <c:v>35.28</c:v>
                </c:pt>
                <c:pt idx="30">
                  <c:v>36.33</c:v>
                </c:pt>
                <c:pt idx="31">
                  <c:v>38.64</c:v>
                </c:pt>
                <c:pt idx="32">
                  <c:v>38.39</c:v>
                </c:pt>
                <c:pt idx="33">
                  <c:v>35.65</c:v>
                </c:pt>
                <c:pt idx="34">
                  <c:v>37.220000000000013</c:v>
                </c:pt>
                <c:pt idx="35">
                  <c:v>35.14</c:v>
                </c:pt>
                <c:pt idx="36">
                  <c:v>36.480000000000004</c:v>
                </c:pt>
                <c:pt idx="37">
                  <c:v>38.839999999999996</c:v>
                </c:pt>
                <c:pt idx="38">
                  <c:v>31.95</c:v>
                </c:pt>
                <c:pt idx="39">
                  <c:v>31.1</c:v>
                </c:pt>
                <c:pt idx="40">
                  <c:v>34.68</c:v>
                </c:pt>
                <c:pt idx="41">
                  <c:v>32.33</c:v>
                </c:pt>
                <c:pt idx="42">
                  <c:v>33.89</c:v>
                </c:pt>
                <c:pt idx="43">
                  <c:v>32.730000000000011</c:v>
                </c:pt>
                <c:pt idx="44">
                  <c:v>28.53</c:v>
                </c:pt>
                <c:pt idx="45">
                  <c:v>28.82</c:v>
                </c:pt>
                <c:pt idx="46">
                  <c:v>22.9</c:v>
                </c:pt>
                <c:pt idx="47">
                  <c:v>18.36</c:v>
                </c:pt>
                <c:pt idx="48">
                  <c:v>14.860000000000015</c:v>
                </c:pt>
                <c:pt idx="49">
                  <c:v>8.61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'Quail erc 81-95'!$C$1</c:f>
              <c:strCache>
                <c:ptCount val="1"/>
                <c:pt idx="0">
                  <c:v>96-10 erc</c:v>
                </c:pt>
              </c:strCache>
            </c:strRef>
          </c:tx>
          <c:marker>
            <c:symbol val="none"/>
          </c:marker>
          <c:cat>
            <c:numRef>
              <c:f>'Quail erc 81-95'!$A$2:$A$51</c:f>
              <c:numCache>
                <c:formatCode>d\-mmm</c:formatCode>
                <c:ptCount val="50"/>
                <c:pt idx="0">
                  <c:v>41061</c:v>
                </c:pt>
                <c:pt idx="1">
                  <c:v>41064</c:v>
                </c:pt>
                <c:pt idx="2">
                  <c:v>41067</c:v>
                </c:pt>
                <c:pt idx="3">
                  <c:v>41070</c:v>
                </c:pt>
                <c:pt idx="4">
                  <c:v>41073</c:v>
                </c:pt>
                <c:pt idx="5">
                  <c:v>41076</c:v>
                </c:pt>
                <c:pt idx="6">
                  <c:v>41079</c:v>
                </c:pt>
                <c:pt idx="7">
                  <c:v>41082</c:v>
                </c:pt>
                <c:pt idx="8">
                  <c:v>41085</c:v>
                </c:pt>
                <c:pt idx="9">
                  <c:v>41088</c:v>
                </c:pt>
                <c:pt idx="10">
                  <c:v>41091</c:v>
                </c:pt>
                <c:pt idx="11">
                  <c:v>41094</c:v>
                </c:pt>
                <c:pt idx="12">
                  <c:v>41097</c:v>
                </c:pt>
                <c:pt idx="13">
                  <c:v>41100</c:v>
                </c:pt>
                <c:pt idx="14">
                  <c:v>41103</c:v>
                </c:pt>
                <c:pt idx="15">
                  <c:v>41106</c:v>
                </c:pt>
                <c:pt idx="16">
                  <c:v>41109</c:v>
                </c:pt>
                <c:pt idx="17">
                  <c:v>41112</c:v>
                </c:pt>
                <c:pt idx="18">
                  <c:v>41115</c:v>
                </c:pt>
                <c:pt idx="19">
                  <c:v>41118</c:v>
                </c:pt>
                <c:pt idx="20">
                  <c:v>41122</c:v>
                </c:pt>
                <c:pt idx="21">
                  <c:v>41125</c:v>
                </c:pt>
                <c:pt idx="22">
                  <c:v>41128</c:v>
                </c:pt>
                <c:pt idx="23">
                  <c:v>41131</c:v>
                </c:pt>
                <c:pt idx="24">
                  <c:v>41134</c:v>
                </c:pt>
                <c:pt idx="25">
                  <c:v>41137</c:v>
                </c:pt>
                <c:pt idx="26">
                  <c:v>41140</c:v>
                </c:pt>
                <c:pt idx="27">
                  <c:v>41143</c:v>
                </c:pt>
                <c:pt idx="28">
                  <c:v>41146</c:v>
                </c:pt>
                <c:pt idx="29">
                  <c:v>41149</c:v>
                </c:pt>
                <c:pt idx="30">
                  <c:v>41153</c:v>
                </c:pt>
                <c:pt idx="31">
                  <c:v>41156</c:v>
                </c:pt>
                <c:pt idx="32">
                  <c:v>41159</c:v>
                </c:pt>
                <c:pt idx="33">
                  <c:v>41162</c:v>
                </c:pt>
                <c:pt idx="34">
                  <c:v>41165</c:v>
                </c:pt>
                <c:pt idx="35">
                  <c:v>41168</c:v>
                </c:pt>
                <c:pt idx="36">
                  <c:v>41171</c:v>
                </c:pt>
                <c:pt idx="37">
                  <c:v>41174</c:v>
                </c:pt>
                <c:pt idx="38">
                  <c:v>41177</c:v>
                </c:pt>
                <c:pt idx="39">
                  <c:v>41180</c:v>
                </c:pt>
                <c:pt idx="40">
                  <c:v>41183</c:v>
                </c:pt>
                <c:pt idx="41">
                  <c:v>41186</c:v>
                </c:pt>
                <c:pt idx="42">
                  <c:v>41189</c:v>
                </c:pt>
                <c:pt idx="43">
                  <c:v>41192</c:v>
                </c:pt>
                <c:pt idx="44">
                  <c:v>41195</c:v>
                </c:pt>
                <c:pt idx="45">
                  <c:v>41198</c:v>
                </c:pt>
                <c:pt idx="46">
                  <c:v>41201</c:v>
                </c:pt>
                <c:pt idx="47">
                  <c:v>41204</c:v>
                </c:pt>
                <c:pt idx="48">
                  <c:v>41207</c:v>
                </c:pt>
                <c:pt idx="49">
                  <c:v>41210</c:v>
                </c:pt>
              </c:numCache>
            </c:numRef>
          </c:cat>
          <c:val>
            <c:numRef>
              <c:f>'Quail erc 81-95'!$C$2:$C$51</c:f>
              <c:numCache>
                <c:formatCode>General</c:formatCode>
                <c:ptCount val="50"/>
                <c:pt idx="0">
                  <c:v>12.56</c:v>
                </c:pt>
                <c:pt idx="1">
                  <c:v>10.44</c:v>
                </c:pt>
                <c:pt idx="2">
                  <c:v>12.56</c:v>
                </c:pt>
                <c:pt idx="3">
                  <c:v>14.639999999999999</c:v>
                </c:pt>
                <c:pt idx="4">
                  <c:v>18.07</c:v>
                </c:pt>
                <c:pt idx="5">
                  <c:v>22.479999999999986</c:v>
                </c:pt>
                <c:pt idx="6">
                  <c:v>26.91</c:v>
                </c:pt>
                <c:pt idx="7">
                  <c:v>26.959999999999987</c:v>
                </c:pt>
                <c:pt idx="8">
                  <c:v>28.34</c:v>
                </c:pt>
                <c:pt idx="9">
                  <c:v>27.8</c:v>
                </c:pt>
                <c:pt idx="10">
                  <c:v>31.8</c:v>
                </c:pt>
                <c:pt idx="11">
                  <c:v>32.839999999999996</c:v>
                </c:pt>
                <c:pt idx="12">
                  <c:v>37.56</c:v>
                </c:pt>
                <c:pt idx="13">
                  <c:v>37.58</c:v>
                </c:pt>
                <c:pt idx="14">
                  <c:v>41.39</c:v>
                </c:pt>
                <c:pt idx="15">
                  <c:v>41.7</c:v>
                </c:pt>
                <c:pt idx="16">
                  <c:v>43.82</c:v>
                </c:pt>
                <c:pt idx="17">
                  <c:v>47.59</c:v>
                </c:pt>
                <c:pt idx="18">
                  <c:v>52.51</c:v>
                </c:pt>
                <c:pt idx="19">
                  <c:v>53.190000000000012</c:v>
                </c:pt>
                <c:pt idx="20">
                  <c:v>51.83</c:v>
                </c:pt>
                <c:pt idx="21">
                  <c:v>49.720000000000013</c:v>
                </c:pt>
                <c:pt idx="22">
                  <c:v>50.09</c:v>
                </c:pt>
                <c:pt idx="23">
                  <c:v>52.2</c:v>
                </c:pt>
                <c:pt idx="24">
                  <c:v>55.89</c:v>
                </c:pt>
                <c:pt idx="25">
                  <c:v>55.879999999999995</c:v>
                </c:pt>
                <c:pt idx="26">
                  <c:v>50.17</c:v>
                </c:pt>
                <c:pt idx="27">
                  <c:v>47</c:v>
                </c:pt>
                <c:pt idx="28">
                  <c:v>48.1</c:v>
                </c:pt>
                <c:pt idx="29">
                  <c:v>52.64</c:v>
                </c:pt>
                <c:pt idx="30">
                  <c:v>52.33</c:v>
                </c:pt>
                <c:pt idx="31">
                  <c:v>51.1</c:v>
                </c:pt>
                <c:pt idx="32">
                  <c:v>50.93</c:v>
                </c:pt>
                <c:pt idx="33">
                  <c:v>51.21</c:v>
                </c:pt>
                <c:pt idx="34">
                  <c:v>45.690000000000012</c:v>
                </c:pt>
                <c:pt idx="35">
                  <c:v>38.71</c:v>
                </c:pt>
                <c:pt idx="36">
                  <c:v>40.5</c:v>
                </c:pt>
                <c:pt idx="37">
                  <c:v>48.309999999999995</c:v>
                </c:pt>
                <c:pt idx="38">
                  <c:v>49.949999999999996</c:v>
                </c:pt>
                <c:pt idx="39">
                  <c:v>48.07</c:v>
                </c:pt>
                <c:pt idx="40">
                  <c:v>38.520000000000003</c:v>
                </c:pt>
                <c:pt idx="41">
                  <c:v>31.73</c:v>
                </c:pt>
                <c:pt idx="42">
                  <c:v>31.25</c:v>
                </c:pt>
                <c:pt idx="43">
                  <c:v>28.51</c:v>
                </c:pt>
                <c:pt idx="44">
                  <c:v>27.459999999999987</c:v>
                </c:pt>
                <c:pt idx="45">
                  <c:v>23.71</c:v>
                </c:pt>
                <c:pt idx="46">
                  <c:v>19.439999999999987</c:v>
                </c:pt>
                <c:pt idx="47">
                  <c:v>20.67</c:v>
                </c:pt>
                <c:pt idx="48">
                  <c:v>20.459999999999987</c:v>
                </c:pt>
                <c:pt idx="49">
                  <c:v>15.4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829248"/>
        <c:axId val="123835136"/>
      </c:lineChart>
      <c:dateAx>
        <c:axId val="123829248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crossAx val="123835136"/>
        <c:crosses val="autoZero"/>
        <c:auto val="1"/>
        <c:lblOffset val="100"/>
        <c:baseTimeUnit val="days"/>
      </c:dateAx>
      <c:valAx>
        <c:axId val="123835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38292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'erc 85 to 97'!$B$1</c:f>
              <c:strCache>
                <c:ptCount val="1"/>
                <c:pt idx="0">
                  <c:v>85-97 erc</c:v>
                </c:pt>
              </c:strCache>
            </c:strRef>
          </c:tx>
          <c:marker>
            <c:symbol val="none"/>
          </c:marker>
          <c:cat>
            <c:numRef>
              <c:f>'erc 85 to 97'!$A$2:$A$153</c:f>
              <c:numCache>
                <c:formatCode>d\-mmm</c:formatCode>
                <c:ptCount val="152"/>
                <c:pt idx="0">
                  <c:v>41061</c:v>
                </c:pt>
                <c:pt idx="1">
                  <c:v>41062</c:v>
                </c:pt>
                <c:pt idx="2">
                  <c:v>41063</c:v>
                </c:pt>
                <c:pt idx="3">
                  <c:v>41064</c:v>
                </c:pt>
                <c:pt idx="4">
                  <c:v>41065</c:v>
                </c:pt>
                <c:pt idx="5">
                  <c:v>41066</c:v>
                </c:pt>
                <c:pt idx="6">
                  <c:v>41067</c:v>
                </c:pt>
                <c:pt idx="7">
                  <c:v>41068</c:v>
                </c:pt>
                <c:pt idx="8">
                  <c:v>41069</c:v>
                </c:pt>
                <c:pt idx="9">
                  <c:v>41070</c:v>
                </c:pt>
                <c:pt idx="10">
                  <c:v>41071</c:v>
                </c:pt>
                <c:pt idx="11">
                  <c:v>41072</c:v>
                </c:pt>
                <c:pt idx="12">
                  <c:v>41073</c:v>
                </c:pt>
                <c:pt idx="13">
                  <c:v>41074</c:v>
                </c:pt>
                <c:pt idx="14">
                  <c:v>41075</c:v>
                </c:pt>
                <c:pt idx="15">
                  <c:v>41076</c:v>
                </c:pt>
                <c:pt idx="16">
                  <c:v>41077</c:v>
                </c:pt>
                <c:pt idx="17">
                  <c:v>41078</c:v>
                </c:pt>
                <c:pt idx="18">
                  <c:v>41079</c:v>
                </c:pt>
                <c:pt idx="19">
                  <c:v>41080</c:v>
                </c:pt>
                <c:pt idx="20">
                  <c:v>41081</c:v>
                </c:pt>
                <c:pt idx="21">
                  <c:v>41082</c:v>
                </c:pt>
                <c:pt idx="22">
                  <c:v>41083</c:v>
                </c:pt>
                <c:pt idx="23">
                  <c:v>41084</c:v>
                </c:pt>
                <c:pt idx="24">
                  <c:v>41085</c:v>
                </c:pt>
                <c:pt idx="25">
                  <c:v>41086</c:v>
                </c:pt>
                <c:pt idx="26">
                  <c:v>41087</c:v>
                </c:pt>
                <c:pt idx="27">
                  <c:v>41088</c:v>
                </c:pt>
                <c:pt idx="28">
                  <c:v>41089</c:v>
                </c:pt>
                <c:pt idx="29">
                  <c:v>41090</c:v>
                </c:pt>
                <c:pt idx="30">
                  <c:v>41091</c:v>
                </c:pt>
                <c:pt idx="31">
                  <c:v>41092</c:v>
                </c:pt>
                <c:pt idx="32">
                  <c:v>41093</c:v>
                </c:pt>
                <c:pt idx="33">
                  <c:v>41094</c:v>
                </c:pt>
                <c:pt idx="34">
                  <c:v>41095</c:v>
                </c:pt>
                <c:pt idx="35">
                  <c:v>41096</c:v>
                </c:pt>
                <c:pt idx="36">
                  <c:v>41097</c:v>
                </c:pt>
                <c:pt idx="37">
                  <c:v>41098</c:v>
                </c:pt>
                <c:pt idx="38">
                  <c:v>41099</c:v>
                </c:pt>
                <c:pt idx="39">
                  <c:v>41100</c:v>
                </c:pt>
                <c:pt idx="40">
                  <c:v>41101</c:v>
                </c:pt>
                <c:pt idx="41">
                  <c:v>41102</c:v>
                </c:pt>
                <c:pt idx="42">
                  <c:v>41103</c:v>
                </c:pt>
                <c:pt idx="43">
                  <c:v>41104</c:v>
                </c:pt>
                <c:pt idx="44">
                  <c:v>41105</c:v>
                </c:pt>
                <c:pt idx="45">
                  <c:v>41106</c:v>
                </c:pt>
                <c:pt idx="46">
                  <c:v>41107</c:v>
                </c:pt>
                <c:pt idx="47">
                  <c:v>41108</c:v>
                </c:pt>
                <c:pt idx="48">
                  <c:v>41109</c:v>
                </c:pt>
                <c:pt idx="49">
                  <c:v>41110</c:v>
                </c:pt>
                <c:pt idx="50">
                  <c:v>41111</c:v>
                </c:pt>
                <c:pt idx="51">
                  <c:v>41112</c:v>
                </c:pt>
                <c:pt idx="52">
                  <c:v>41113</c:v>
                </c:pt>
                <c:pt idx="53">
                  <c:v>41114</c:v>
                </c:pt>
                <c:pt idx="54">
                  <c:v>41115</c:v>
                </c:pt>
                <c:pt idx="55">
                  <c:v>41116</c:v>
                </c:pt>
                <c:pt idx="56">
                  <c:v>41117</c:v>
                </c:pt>
                <c:pt idx="57">
                  <c:v>41118</c:v>
                </c:pt>
                <c:pt idx="58">
                  <c:v>41119</c:v>
                </c:pt>
                <c:pt idx="59">
                  <c:v>41120</c:v>
                </c:pt>
                <c:pt idx="60">
                  <c:v>41121</c:v>
                </c:pt>
                <c:pt idx="61">
                  <c:v>41122</c:v>
                </c:pt>
                <c:pt idx="62">
                  <c:v>41123</c:v>
                </c:pt>
                <c:pt idx="63">
                  <c:v>41124</c:v>
                </c:pt>
                <c:pt idx="64">
                  <c:v>41125</c:v>
                </c:pt>
                <c:pt idx="65">
                  <c:v>41126</c:v>
                </c:pt>
                <c:pt idx="66">
                  <c:v>41127</c:v>
                </c:pt>
                <c:pt idx="67">
                  <c:v>41128</c:v>
                </c:pt>
                <c:pt idx="68">
                  <c:v>41129</c:v>
                </c:pt>
                <c:pt idx="69">
                  <c:v>41130</c:v>
                </c:pt>
                <c:pt idx="70">
                  <c:v>41131</c:v>
                </c:pt>
                <c:pt idx="71">
                  <c:v>41132</c:v>
                </c:pt>
                <c:pt idx="72">
                  <c:v>41133</c:v>
                </c:pt>
                <c:pt idx="73">
                  <c:v>41134</c:v>
                </c:pt>
                <c:pt idx="74">
                  <c:v>41135</c:v>
                </c:pt>
                <c:pt idx="75">
                  <c:v>41136</c:v>
                </c:pt>
                <c:pt idx="76">
                  <c:v>41137</c:v>
                </c:pt>
                <c:pt idx="77">
                  <c:v>41138</c:v>
                </c:pt>
                <c:pt idx="78">
                  <c:v>41139</c:v>
                </c:pt>
                <c:pt idx="79">
                  <c:v>41140</c:v>
                </c:pt>
                <c:pt idx="80">
                  <c:v>41141</c:v>
                </c:pt>
                <c:pt idx="81">
                  <c:v>41142</c:v>
                </c:pt>
                <c:pt idx="82">
                  <c:v>41143</c:v>
                </c:pt>
                <c:pt idx="83">
                  <c:v>41144</c:v>
                </c:pt>
                <c:pt idx="84">
                  <c:v>41145</c:v>
                </c:pt>
                <c:pt idx="85">
                  <c:v>41146</c:v>
                </c:pt>
                <c:pt idx="86">
                  <c:v>41147</c:v>
                </c:pt>
                <c:pt idx="87">
                  <c:v>41148</c:v>
                </c:pt>
                <c:pt idx="88">
                  <c:v>41149</c:v>
                </c:pt>
                <c:pt idx="89">
                  <c:v>41150</c:v>
                </c:pt>
                <c:pt idx="90">
                  <c:v>41151</c:v>
                </c:pt>
                <c:pt idx="91">
                  <c:v>41152</c:v>
                </c:pt>
                <c:pt idx="92">
                  <c:v>41153</c:v>
                </c:pt>
                <c:pt idx="93">
                  <c:v>41154</c:v>
                </c:pt>
                <c:pt idx="94">
                  <c:v>41155</c:v>
                </c:pt>
                <c:pt idx="95">
                  <c:v>41156</c:v>
                </c:pt>
                <c:pt idx="96">
                  <c:v>41157</c:v>
                </c:pt>
                <c:pt idx="97">
                  <c:v>41158</c:v>
                </c:pt>
                <c:pt idx="98">
                  <c:v>41159</c:v>
                </c:pt>
                <c:pt idx="99">
                  <c:v>41160</c:v>
                </c:pt>
                <c:pt idx="100">
                  <c:v>41161</c:v>
                </c:pt>
                <c:pt idx="101">
                  <c:v>41162</c:v>
                </c:pt>
                <c:pt idx="102">
                  <c:v>41163</c:v>
                </c:pt>
                <c:pt idx="103">
                  <c:v>41164</c:v>
                </c:pt>
                <c:pt idx="104">
                  <c:v>41165</c:v>
                </c:pt>
                <c:pt idx="105">
                  <c:v>41166</c:v>
                </c:pt>
                <c:pt idx="106">
                  <c:v>41167</c:v>
                </c:pt>
                <c:pt idx="107">
                  <c:v>41168</c:v>
                </c:pt>
                <c:pt idx="108">
                  <c:v>41169</c:v>
                </c:pt>
                <c:pt idx="109">
                  <c:v>41170</c:v>
                </c:pt>
                <c:pt idx="110">
                  <c:v>41171</c:v>
                </c:pt>
                <c:pt idx="111">
                  <c:v>41172</c:v>
                </c:pt>
                <c:pt idx="112">
                  <c:v>41173</c:v>
                </c:pt>
                <c:pt idx="113">
                  <c:v>41174</c:v>
                </c:pt>
                <c:pt idx="114">
                  <c:v>41175</c:v>
                </c:pt>
                <c:pt idx="115">
                  <c:v>41176</c:v>
                </c:pt>
                <c:pt idx="116">
                  <c:v>41177</c:v>
                </c:pt>
                <c:pt idx="117">
                  <c:v>41178</c:v>
                </c:pt>
                <c:pt idx="118">
                  <c:v>41179</c:v>
                </c:pt>
                <c:pt idx="119">
                  <c:v>41180</c:v>
                </c:pt>
                <c:pt idx="120">
                  <c:v>41181</c:v>
                </c:pt>
                <c:pt idx="121">
                  <c:v>41182</c:v>
                </c:pt>
                <c:pt idx="122">
                  <c:v>41183</c:v>
                </c:pt>
                <c:pt idx="123">
                  <c:v>41184</c:v>
                </c:pt>
                <c:pt idx="124">
                  <c:v>41185</c:v>
                </c:pt>
                <c:pt idx="125">
                  <c:v>41186</c:v>
                </c:pt>
                <c:pt idx="126">
                  <c:v>41187</c:v>
                </c:pt>
                <c:pt idx="127">
                  <c:v>41188</c:v>
                </c:pt>
                <c:pt idx="128">
                  <c:v>41189</c:v>
                </c:pt>
                <c:pt idx="129">
                  <c:v>41190</c:v>
                </c:pt>
                <c:pt idx="130">
                  <c:v>41191</c:v>
                </c:pt>
                <c:pt idx="131">
                  <c:v>41192</c:v>
                </c:pt>
                <c:pt idx="132">
                  <c:v>41193</c:v>
                </c:pt>
                <c:pt idx="133">
                  <c:v>41194</c:v>
                </c:pt>
                <c:pt idx="134">
                  <c:v>41195</c:v>
                </c:pt>
                <c:pt idx="135">
                  <c:v>41196</c:v>
                </c:pt>
                <c:pt idx="136">
                  <c:v>41197</c:v>
                </c:pt>
                <c:pt idx="137">
                  <c:v>41198</c:v>
                </c:pt>
                <c:pt idx="138">
                  <c:v>41199</c:v>
                </c:pt>
                <c:pt idx="139">
                  <c:v>41200</c:v>
                </c:pt>
                <c:pt idx="140">
                  <c:v>41201</c:v>
                </c:pt>
                <c:pt idx="141">
                  <c:v>41202</c:v>
                </c:pt>
                <c:pt idx="142">
                  <c:v>41203</c:v>
                </c:pt>
                <c:pt idx="143">
                  <c:v>41204</c:v>
                </c:pt>
                <c:pt idx="144">
                  <c:v>41205</c:v>
                </c:pt>
                <c:pt idx="145">
                  <c:v>41206</c:v>
                </c:pt>
                <c:pt idx="146">
                  <c:v>41207</c:v>
                </c:pt>
                <c:pt idx="147">
                  <c:v>41208</c:v>
                </c:pt>
                <c:pt idx="148">
                  <c:v>41209</c:v>
                </c:pt>
                <c:pt idx="149">
                  <c:v>41210</c:v>
                </c:pt>
                <c:pt idx="150">
                  <c:v>41211</c:v>
                </c:pt>
                <c:pt idx="151">
                  <c:v>41212</c:v>
                </c:pt>
              </c:numCache>
            </c:numRef>
          </c:cat>
          <c:val>
            <c:numRef>
              <c:f>'erc 85 to 97'!$B$2:$B$153</c:f>
              <c:numCache>
                <c:formatCode>General</c:formatCode>
                <c:ptCount val="152"/>
                <c:pt idx="0">
                  <c:v>27.2</c:v>
                </c:pt>
                <c:pt idx="1">
                  <c:v>28.7</c:v>
                </c:pt>
                <c:pt idx="2">
                  <c:v>27.5</c:v>
                </c:pt>
                <c:pt idx="3">
                  <c:v>28.5</c:v>
                </c:pt>
                <c:pt idx="4">
                  <c:v>26.8</c:v>
                </c:pt>
                <c:pt idx="5">
                  <c:v>25.4</c:v>
                </c:pt>
                <c:pt idx="6">
                  <c:v>26.2</c:v>
                </c:pt>
                <c:pt idx="7">
                  <c:v>27.5</c:v>
                </c:pt>
                <c:pt idx="8">
                  <c:v>30.5</c:v>
                </c:pt>
                <c:pt idx="9">
                  <c:v>32.300000000000004</c:v>
                </c:pt>
                <c:pt idx="10">
                  <c:v>33.4</c:v>
                </c:pt>
                <c:pt idx="11">
                  <c:v>30.7</c:v>
                </c:pt>
                <c:pt idx="12">
                  <c:v>33.300000000000004</c:v>
                </c:pt>
                <c:pt idx="13">
                  <c:v>32.800000000000004</c:v>
                </c:pt>
                <c:pt idx="14">
                  <c:v>27.7</c:v>
                </c:pt>
                <c:pt idx="15">
                  <c:v>30.7</c:v>
                </c:pt>
                <c:pt idx="16">
                  <c:v>31.4</c:v>
                </c:pt>
                <c:pt idx="17">
                  <c:v>31.4</c:v>
                </c:pt>
                <c:pt idx="18">
                  <c:v>34.700000000000003</c:v>
                </c:pt>
                <c:pt idx="19">
                  <c:v>34.300000000000004</c:v>
                </c:pt>
                <c:pt idx="20">
                  <c:v>34.6</c:v>
                </c:pt>
                <c:pt idx="21">
                  <c:v>37.200000000000003</c:v>
                </c:pt>
                <c:pt idx="22">
                  <c:v>38</c:v>
                </c:pt>
                <c:pt idx="23">
                  <c:v>38.700000000000003</c:v>
                </c:pt>
                <c:pt idx="24">
                  <c:v>39.800000000000004</c:v>
                </c:pt>
                <c:pt idx="25">
                  <c:v>41.4</c:v>
                </c:pt>
                <c:pt idx="26">
                  <c:v>41.9</c:v>
                </c:pt>
                <c:pt idx="27">
                  <c:v>42.3</c:v>
                </c:pt>
                <c:pt idx="28">
                  <c:v>41.2</c:v>
                </c:pt>
                <c:pt idx="29">
                  <c:v>42</c:v>
                </c:pt>
                <c:pt idx="30">
                  <c:v>42.5</c:v>
                </c:pt>
                <c:pt idx="31">
                  <c:v>37</c:v>
                </c:pt>
                <c:pt idx="32">
                  <c:v>42.1</c:v>
                </c:pt>
                <c:pt idx="33">
                  <c:v>40</c:v>
                </c:pt>
                <c:pt idx="34">
                  <c:v>41.7</c:v>
                </c:pt>
                <c:pt idx="35">
                  <c:v>43.1</c:v>
                </c:pt>
                <c:pt idx="36">
                  <c:v>44.9</c:v>
                </c:pt>
                <c:pt idx="37">
                  <c:v>46.5</c:v>
                </c:pt>
                <c:pt idx="38">
                  <c:v>45.3</c:v>
                </c:pt>
                <c:pt idx="39">
                  <c:v>45.6</c:v>
                </c:pt>
                <c:pt idx="40">
                  <c:v>48.4</c:v>
                </c:pt>
                <c:pt idx="41">
                  <c:v>49.7</c:v>
                </c:pt>
                <c:pt idx="42">
                  <c:v>50.8</c:v>
                </c:pt>
                <c:pt idx="43">
                  <c:v>51</c:v>
                </c:pt>
                <c:pt idx="44">
                  <c:v>51.5</c:v>
                </c:pt>
                <c:pt idx="45">
                  <c:v>49.3</c:v>
                </c:pt>
                <c:pt idx="46">
                  <c:v>47.8</c:v>
                </c:pt>
                <c:pt idx="47">
                  <c:v>49.8</c:v>
                </c:pt>
                <c:pt idx="48">
                  <c:v>51</c:v>
                </c:pt>
                <c:pt idx="49">
                  <c:v>52.8</c:v>
                </c:pt>
                <c:pt idx="50">
                  <c:v>53.3</c:v>
                </c:pt>
                <c:pt idx="51">
                  <c:v>50.6</c:v>
                </c:pt>
                <c:pt idx="52">
                  <c:v>53.5</c:v>
                </c:pt>
                <c:pt idx="53">
                  <c:v>52</c:v>
                </c:pt>
                <c:pt idx="54">
                  <c:v>52.2</c:v>
                </c:pt>
                <c:pt idx="55">
                  <c:v>54.7</c:v>
                </c:pt>
                <c:pt idx="56">
                  <c:v>56.4</c:v>
                </c:pt>
                <c:pt idx="57">
                  <c:v>58.6</c:v>
                </c:pt>
                <c:pt idx="58">
                  <c:v>56.7</c:v>
                </c:pt>
                <c:pt idx="59">
                  <c:v>56.2</c:v>
                </c:pt>
                <c:pt idx="60">
                  <c:v>55.8</c:v>
                </c:pt>
                <c:pt idx="61">
                  <c:v>58.1</c:v>
                </c:pt>
                <c:pt idx="62">
                  <c:v>56.5</c:v>
                </c:pt>
                <c:pt idx="63">
                  <c:v>57.8</c:v>
                </c:pt>
                <c:pt idx="64">
                  <c:v>58.8</c:v>
                </c:pt>
                <c:pt idx="65">
                  <c:v>59.8</c:v>
                </c:pt>
                <c:pt idx="66">
                  <c:v>60.3</c:v>
                </c:pt>
                <c:pt idx="67">
                  <c:v>59.9</c:v>
                </c:pt>
                <c:pt idx="68">
                  <c:v>60.6</c:v>
                </c:pt>
                <c:pt idx="69">
                  <c:v>61.3</c:v>
                </c:pt>
                <c:pt idx="70">
                  <c:v>61.8</c:v>
                </c:pt>
                <c:pt idx="71">
                  <c:v>61.2</c:v>
                </c:pt>
                <c:pt idx="72">
                  <c:v>62.1</c:v>
                </c:pt>
                <c:pt idx="73">
                  <c:v>59.7</c:v>
                </c:pt>
                <c:pt idx="74">
                  <c:v>62.1</c:v>
                </c:pt>
                <c:pt idx="75">
                  <c:v>60.7</c:v>
                </c:pt>
                <c:pt idx="76">
                  <c:v>59.5</c:v>
                </c:pt>
                <c:pt idx="77">
                  <c:v>58</c:v>
                </c:pt>
                <c:pt idx="78">
                  <c:v>58.4</c:v>
                </c:pt>
                <c:pt idx="79">
                  <c:v>58.3</c:v>
                </c:pt>
                <c:pt idx="80">
                  <c:v>58.6</c:v>
                </c:pt>
                <c:pt idx="81">
                  <c:v>57.5</c:v>
                </c:pt>
                <c:pt idx="82">
                  <c:v>54.8</c:v>
                </c:pt>
                <c:pt idx="83">
                  <c:v>55.9</c:v>
                </c:pt>
                <c:pt idx="84">
                  <c:v>58.2</c:v>
                </c:pt>
                <c:pt idx="85">
                  <c:v>59.3</c:v>
                </c:pt>
                <c:pt idx="86">
                  <c:v>60.7</c:v>
                </c:pt>
                <c:pt idx="87">
                  <c:v>60.5</c:v>
                </c:pt>
                <c:pt idx="88">
                  <c:v>60.1</c:v>
                </c:pt>
                <c:pt idx="89">
                  <c:v>59.9</c:v>
                </c:pt>
                <c:pt idx="90">
                  <c:v>59.3</c:v>
                </c:pt>
                <c:pt idx="91">
                  <c:v>59.9</c:v>
                </c:pt>
                <c:pt idx="92">
                  <c:v>59.9</c:v>
                </c:pt>
                <c:pt idx="93">
                  <c:v>58.5</c:v>
                </c:pt>
                <c:pt idx="94">
                  <c:v>58.5</c:v>
                </c:pt>
                <c:pt idx="95">
                  <c:v>58.7</c:v>
                </c:pt>
                <c:pt idx="96">
                  <c:v>58.6</c:v>
                </c:pt>
                <c:pt idx="97">
                  <c:v>59.1</c:v>
                </c:pt>
                <c:pt idx="98">
                  <c:v>57.7</c:v>
                </c:pt>
                <c:pt idx="99">
                  <c:v>55.9</c:v>
                </c:pt>
                <c:pt idx="100">
                  <c:v>54.8</c:v>
                </c:pt>
                <c:pt idx="101">
                  <c:v>55.8</c:v>
                </c:pt>
                <c:pt idx="102">
                  <c:v>54.3</c:v>
                </c:pt>
                <c:pt idx="103">
                  <c:v>56.5</c:v>
                </c:pt>
                <c:pt idx="104">
                  <c:v>56.6</c:v>
                </c:pt>
                <c:pt idx="105">
                  <c:v>55.6</c:v>
                </c:pt>
                <c:pt idx="106">
                  <c:v>51.4</c:v>
                </c:pt>
                <c:pt idx="107">
                  <c:v>52</c:v>
                </c:pt>
                <c:pt idx="108">
                  <c:v>46</c:v>
                </c:pt>
                <c:pt idx="109">
                  <c:v>50</c:v>
                </c:pt>
                <c:pt idx="110">
                  <c:v>47.7</c:v>
                </c:pt>
                <c:pt idx="111">
                  <c:v>48.4</c:v>
                </c:pt>
                <c:pt idx="112">
                  <c:v>50.3</c:v>
                </c:pt>
                <c:pt idx="113">
                  <c:v>52.2</c:v>
                </c:pt>
                <c:pt idx="114">
                  <c:v>54.8</c:v>
                </c:pt>
                <c:pt idx="115">
                  <c:v>53.2</c:v>
                </c:pt>
                <c:pt idx="116">
                  <c:v>53.6</c:v>
                </c:pt>
                <c:pt idx="117">
                  <c:v>49.6</c:v>
                </c:pt>
                <c:pt idx="118">
                  <c:v>50.3</c:v>
                </c:pt>
                <c:pt idx="119">
                  <c:v>49.9</c:v>
                </c:pt>
                <c:pt idx="120">
                  <c:v>48.6</c:v>
                </c:pt>
                <c:pt idx="121">
                  <c:v>49.6</c:v>
                </c:pt>
                <c:pt idx="122">
                  <c:v>52</c:v>
                </c:pt>
                <c:pt idx="123">
                  <c:v>49.9</c:v>
                </c:pt>
                <c:pt idx="124">
                  <c:v>46.1</c:v>
                </c:pt>
                <c:pt idx="125">
                  <c:v>49.9</c:v>
                </c:pt>
                <c:pt idx="126">
                  <c:v>48</c:v>
                </c:pt>
                <c:pt idx="127">
                  <c:v>49.7</c:v>
                </c:pt>
                <c:pt idx="128">
                  <c:v>47.3</c:v>
                </c:pt>
                <c:pt idx="129">
                  <c:v>47.7</c:v>
                </c:pt>
                <c:pt idx="130">
                  <c:v>49.2</c:v>
                </c:pt>
                <c:pt idx="131">
                  <c:v>49.8</c:v>
                </c:pt>
                <c:pt idx="132">
                  <c:v>48.2</c:v>
                </c:pt>
                <c:pt idx="133">
                  <c:v>47.5</c:v>
                </c:pt>
                <c:pt idx="134">
                  <c:v>44.3</c:v>
                </c:pt>
                <c:pt idx="135">
                  <c:v>43.9</c:v>
                </c:pt>
                <c:pt idx="136">
                  <c:v>43.3</c:v>
                </c:pt>
                <c:pt idx="137">
                  <c:v>42.2</c:v>
                </c:pt>
                <c:pt idx="138">
                  <c:v>42.2</c:v>
                </c:pt>
                <c:pt idx="139">
                  <c:v>40.5</c:v>
                </c:pt>
                <c:pt idx="140">
                  <c:v>41.1</c:v>
                </c:pt>
                <c:pt idx="141">
                  <c:v>42.5</c:v>
                </c:pt>
                <c:pt idx="142">
                  <c:v>35.6</c:v>
                </c:pt>
                <c:pt idx="143">
                  <c:v>35.800000000000004</c:v>
                </c:pt>
                <c:pt idx="144">
                  <c:v>33.300000000000004</c:v>
                </c:pt>
                <c:pt idx="145">
                  <c:v>35.300000000000004</c:v>
                </c:pt>
                <c:pt idx="146">
                  <c:v>34.300000000000004</c:v>
                </c:pt>
                <c:pt idx="147">
                  <c:v>34.5</c:v>
                </c:pt>
                <c:pt idx="148">
                  <c:v>32.800000000000004</c:v>
                </c:pt>
                <c:pt idx="149">
                  <c:v>29.7</c:v>
                </c:pt>
                <c:pt idx="150">
                  <c:v>29.7</c:v>
                </c:pt>
                <c:pt idx="151">
                  <c:v>27.9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'erc 85 to 97'!$C$1</c:f>
              <c:strCache>
                <c:ptCount val="1"/>
                <c:pt idx="0">
                  <c:v>98-09 erc</c:v>
                </c:pt>
              </c:strCache>
            </c:strRef>
          </c:tx>
          <c:marker>
            <c:symbol val="none"/>
          </c:marker>
          <c:cat>
            <c:numRef>
              <c:f>'erc 85 to 97'!$A$2:$A$153</c:f>
              <c:numCache>
                <c:formatCode>d\-mmm</c:formatCode>
                <c:ptCount val="152"/>
                <c:pt idx="0">
                  <c:v>41061</c:v>
                </c:pt>
                <c:pt idx="1">
                  <c:v>41062</c:v>
                </c:pt>
                <c:pt idx="2">
                  <c:v>41063</c:v>
                </c:pt>
                <c:pt idx="3">
                  <c:v>41064</c:v>
                </c:pt>
                <c:pt idx="4">
                  <c:v>41065</c:v>
                </c:pt>
                <c:pt idx="5">
                  <c:v>41066</c:v>
                </c:pt>
                <c:pt idx="6">
                  <c:v>41067</c:v>
                </c:pt>
                <c:pt idx="7">
                  <c:v>41068</c:v>
                </c:pt>
                <c:pt idx="8">
                  <c:v>41069</c:v>
                </c:pt>
                <c:pt idx="9">
                  <c:v>41070</c:v>
                </c:pt>
                <c:pt idx="10">
                  <c:v>41071</c:v>
                </c:pt>
                <c:pt idx="11">
                  <c:v>41072</c:v>
                </c:pt>
                <c:pt idx="12">
                  <c:v>41073</c:v>
                </c:pt>
                <c:pt idx="13">
                  <c:v>41074</c:v>
                </c:pt>
                <c:pt idx="14">
                  <c:v>41075</c:v>
                </c:pt>
                <c:pt idx="15">
                  <c:v>41076</c:v>
                </c:pt>
                <c:pt idx="16">
                  <c:v>41077</c:v>
                </c:pt>
                <c:pt idx="17">
                  <c:v>41078</c:v>
                </c:pt>
                <c:pt idx="18">
                  <c:v>41079</c:v>
                </c:pt>
                <c:pt idx="19">
                  <c:v>41080</c:v>
                </c:pt>
                <c:pt idx="20">
                  <c:v>41081</c:v>
                </c:pt>
                <c:pt idx="21">
                  <c:v>41082</c:v>
                </c:pt>
                <c:pt idx="22">
                  <c:v>41083</c:v>
                </c:pt>
                <c:pt idx="23">
                  <c:v>41084</c:v>
                </c:pt>
                <c:pt idx="24">
                  <c:v>41085</c:v>
                </c:pt>
                <c:pt idx="25">
                  <c:v>41086</c:v>
                </c:pt>
                <c:pt idx="26">
                  <c:v>41087</c:v>
                </c:pt>
                <c:pt idx="27">
                  <c:v>41088</c:v>
                </c:pt>
                <c:pt idx="28">
                  <c:v>41089</c:v>
                </c:pt>
                <c:pt idx="29">
                  <c:v>41090</c:v>
                </c:pt>
                <c:pt idx="30">
                  <c:v>41091</c:v>
                </c:pt>
                <c:pt idx="31">
                  <c:v>41092</c:v>
                </c:pt>
                <c:pt idx="32">
                  <c:v>41093</c:v>
                </c:pt>
                <c:pt idx="33">
                  <c:v>41094</c:v>
                </c:pt>
                <c:pt idx="34">
                  <c:v>41095</c:v>
                </c:pt>
                <c:pt idx="35">
                  <c:v>41096</c:v>
                </c:pt>
                <c:pt idx="36">
                  <c:v>41097</c:v>
                </c:pt>
                <c:pt idx="37">
                  <c:v>41098</c:v>
                </c:pt>
                <c:pt idx="38">
                  <c:v>41099</c:v>
                </c:pt>
                <c:pt idx="39">
                  <c:v>41100</c:v>
                </c:pt>
                <c:pt idx="40">
                  <c:v>41101</c:v>
                </c:pt>
                <c:pt idx="41">
                  <c:v>41102</c:v>
                </c:pt>
                <c:pt idx="42">
                  <c:v>41103</c:v>
                </c:pt>
                <c:pt idx="43">
                  <c:v>41104</c:v>
                </c:pt>
                <c:pt idx="44">
                  <c:v>41105</c:v>
                </c:pt>
                <c:pt idx="45">
                  <c:v>41106</c:v>
                </c:pt>
                <c:pt idx="46">
                  <c:v>41107</c:v>
                </c:pt>
                <c:pt idx="47">
                  <c:v>41108</c:v>
                </c:pt>
                <c:pt idx="48">
                  <c:v>41109</c:v>
                </c:pt>
                <c:pt idx="49">
                  <c:v>41110</c:v>
                </c:pt>
                <c:pt idx="50">
                  <c:v>41111</c:v>
                </c:pt>
                <c:pt idx="51">
                  <c:v>41112</c:v>
                </c:pt>
                <c:pt idx="52">
                  <c:v>41113</c:v>
                </c:pt>
                <c:pt idx="53">
                  <c:v>41114</c:v>
                </c:pt>
                <c:pt idx="54">
                  <c:v>41115</c:v>
                </c:pt>
                <c:pt idx="55">
                  <c:v>41116</c:v>
                </c:pt>
                <c:pt idx="56">
                  <c:v>41117</c:v>
                </c:pt>
                <c:pt idx="57">
                  <c:v>41118</c:v>
                </c:pt>
                <c:pt idx="58">
                  <c:v>41119</c:v>
                </c:pt>
                <c:pt idx="59">
                  <c:v>41120</c:v>
                </c:pt>
                <c:pt idx="60">
                  <c:v>41121</c:v>
                </c:pt>
                <c:pt idx="61">
                  <c:v>41122</c:v>
                </c:pt>
                <c:pt idx="62">
                  <c:v>41123</c:v>
                </c:pt>
                <c:pt idx="63">
                  <c:v>41124</c:v>
                </c:pt>
                <c:pt idx="64">
                  <c:v>41125</c:v>
                </c:pt>
                <c:pt idx="65">
                  <c:v>41126</c:v>
                </c:pt>
                <c:pt idx="66">
                  <c:v>41127</c:v>
                </c:pt>
                <c:pt idx="67">
                  <c:v>41128</c:v>
                </c:pt>
                <c:pt idx="68">
                  <c:v>41129</c:v>
                </c:pt>
                <c:pt idx="69">
                  <c:v>41130</c:v>
                </c:pt>
                <c:pt idx="70">
                  <c:v>41131</c:v>
                </c:pt>
                <c:pt idx="71">
                  <c:v>41132</c:v>
                </c:pt>
                <c:pt idx="72">
                  <c:v>41133</c:v>
                </c:pt>
                <c:pt idx="73">
                  <c:v>41134</c:v>
                </c:pt>
                <c:pt idx="74">
                  <c:v>41135</c:v>
                </c:pt>
                <c:pt idx="75">
                  <c:v>41136</c:v>
                </c:pt>
                <c:pt idx="76">
                  <c:v>41137</c:v>
                </c:pt>
                <c:pt idx="77">
                  <c:v>41138</c:v>
                </c:pt>
                <c:pt idx="78">
                  <c:v>41139</c:v>
                </c:pt>
                <c:pt idx="79">
                  <c:v>41140</c:v>
                </c:pt>
                <c:pt idx="80">
                  <c:v>41141</c:v>
                </c:pt>
                <c:pt idx="81">
                  <c:v>41142</c:v>
                </c:pt>
                <c:pt idx="82">
                  <c:v>41143</c:v>
                </c:pt>
                <c:pt idx="83">
                  <c:v>41144</c:v>
                </c:pt>
                <c:pt idx="84">
                  <c:v>41145</c:v>
                </c:pt>
                <c:pt idx="85">
                  <c:v>41146</c:v>
                </c:pt>
                <c:pt idx="86">
                  <c:v>41147</c:v>
                </c:pt>
                <c:pt idx="87">
                  <c:v>41148</c:v>
                </c:pt>
                <c:pt idx="88">
                  <c:v>41149</c:v>
                </c:pt>
                <c:pt idx="89">
                  <c:v>41150</c:v>
                </c:pt>
                <c:pt idx="90">
                  <c:v>41151</c:v>
                </c:pt>
                <c:pt idx="91">
                  <c:v>41152</c:v>
                </c:pt>
                <c:pt idx="92">
                  <c:v>41153</c:v>
                </c:pt>
                <c:pt idx="93">
                  <c:v>41154</c:v>
                </c:pt>
                <c:pt idx="94">
                  <c:v>41155</c:v>
                </c:pt>
                <c:pt idx="95">
                  <c:v>41156</c:v>
                </c:pt>
                <c:pt idx="96">
                  <c:v>41157</c:v>
                </c:pt>
                <c:pt idx="97">
                  <c:v>41158</c:v>
                </c:pt>
                <c:pt idx="98">
                  <c:v>41159</c:v>
                </c:pt>
                <c:pt idx="99">
                  <c:v>41160</c:v>
                </c:pt>
                <c:pt idx="100">
                  <c:v>41161</c:v>
                </c:pt>
                <c:pt idx="101">
                  <c:v>41162</c:v>
                </c:pt>
                <c:pt idx="102">
                  <c:v>41163</c:v>
                </c:pt>
                <c:pt idx="103">
                  <c:v>41164</c:v>
                </c:pt>
                <c:pt idx="104">
                  <c:v>41165</c:v>
                </c:pt>
                <c:pt idx="105">
                  <c:v>41166</c:v>
                </c:pt>
                <c:pt idx="106">
                  <c:v>41167</c:v>
                </c:pt>
                <c:pt idx="107">
                  <c:v>41168</c:v>
                </c:pt>
                <c:pt idx="108">
                  <c:v>41169</c:v>
                </c:pt>
                <c:pt idx="109">
                  <c:v>41170</c:v>
                </c:pt>
                <c:pt idx="110">
                  <c:v>41171</c:v>
                </c:pt>
                <c:pt idx="111">
                  <c:v>41172</c:v>
                </c:pt>
                <c:pt idx="112">
                  <c:v>41173</c:v>
                </c:pt>
                <c:pt idx="113">
                  <c:v>41174</c:v>
                </c:pt>
                <c:pt idx="114">
                  <c:v>41175</c:v>
                </c:pt>
                <c:pt idx="115">
                  <c:v>41176</c:v>
                </c:pt>
                <c:pt idx="116">
                  <c:v>41177</c:v>
                </c:pt>
                <c:pt idx="117">
                  <c:v>41178</c:v>
                </c:pt>
                <c:pt idx="118">
                  <c:v>41179</c:v>
                </c:pt>
                <c:pt idx="119">
                  <c:v>41180</c:v>
                </c:pt>
                <c:pt idx="120">
                  <c:v>41181</c:v>
                </c:pt>
                <c:pt idx="121">
                  <c:v>41182</c:v>
                </c:pt>
                <c:pt idx="122">
                  <c:v>41183</c:v>
                </c:pt>
                <c:pt idx="123">
                  <c:v>41184</c:v>
                </c:pt>
                <c:pt idx="124">
                  <c:v>41185</c:v>
                </c:pt>
                <c:pt idx="125">
                  <c:v>41186</c:v>
                </c:pt>
                <c:pt idx="126">
                  <c:v>41187</c:v>
                </c:pt>
                <c:pt idx="127">
                  <c:v>41188</c:v>
                </c:pt>
                <c:pt idx="128">
                  <c:v>41189</c:v>
                </c:pt>
                <c:pt idx="129">
                  <c:v>41190</c:v>
                </c:pt>
                <c:pt idx="130">
                  <c:v>41191</c:v>
                </c:pt>
                <c:pt idx="131">
                  <c:v>41192</c:v>
                </c:pt>
                <c:pt idx="132">
                  <c:v>41193</c:v>
                </c:pt>
                <c:pt idx="133">
                  <c:v>41194</c:v>
                </c:pt>
                <c:pt idx="134">
                  <c:v>41195</c:v>
                </c:pt>
                <c:pt idx="135">
                  <c:v>41196</c:v>
                </c:pt>
                <c:pt idx="136">
                  <c:v>41197</c:v>
                </c:pt>
                <c:pt idx="137">
                  <c:v>41198</c:v>
                </c:pt>
                <c:pt idx="138">
                  <c:v>41199</c:v>
                </c:pt>
                <c:pt idx="139">
                  <c:v>41200</c:v>
                </c:pt>
                <c:pt idx="140">
                  <c:v>41201</c:v>
                </c:pt>
                <c:pt idx="141">
                  <c:v>41202</c:v>
                </c:pt>
                <c:pt idx="142">
                  <c:v>41203</c:v>
                </c:pt>
                <c:pt idx="143">
                  <c:v>41204</c:v>
                </c:pt>
                <c:pt idx="144">
                  <c:v>41205</c:v>
                </c:pt>
                <c:pt idx="145">
                  <c:v>41206</c:v>
                </c:pt>
                <c:pt idx="146">
                  <c:v>41207</c:v>
                </c:pt>
                <c:pt idx="147">
                  <c:v>41208</c:v>
                </c:pt>
                <c:pt idx="148">
                  <c:v>41209</c:v>
                </c:pt>
                <c:pt idx="149">
                  <c:v>41210</c:v>
                </c:pt>
                <c:pt idx="150">
                  <c:v>41211</c:v>
                </c:pt>
                <c:pt idx="151">
                  <c:v>41212</c:v>
                </c:pt>
              </c:numCache>
            </c:numRef>
          </c:cat>
          <c:val>
            <c:numRef>
              <c:f>'erc 85 to 97'!$C$2:$C$153</c:f>
              <c:numCache>
                <c:formatCode>General</c:formatCode>
                <c:ptCount val="152"/>
                <c:pt idx="0">
                  <c:v>31.959999999999987</c:v>
                </c:pt>
                <c:pt idx="1">
                  <c:v>30.459999999999987</c:v>
                </c:pt>
                <c:pt idx="2">
                  <c:v>29.830000000000005</c:v>
                </c:pt>
                <c:pt idx="3">
                  <c:v>34.71</c:v>
                </c:pt>
                <c:pt idx="4">
                  <c:v>30.5</c:v>
                </c:pt>
                <c:pt idx="5">
                  <c:v>31.21</c:v>
                </c:pt>
                <c:pt idx="6">
                  <c:v>32.67</c:v>
                </c:pt>
                <c:pt idx="7">
                  <c:v>29.29</c:v>
                </c:pt>
                <c:pt idx="8">
                  <c:v>31</c:v>
                </c:pt>
                <c:pt idx="9">
                  <c:v>26.17</c:v>
                </c:pt>
                <c:pt idx="10">
                  <c:v>30.959999999999987</c:v>
                </c:pt>
                <c:pt idx="11">
                  <c:v>27.630000000000031</c:v>
                </c:pt>
                <c:pt idx="12">
                  <c:v>29.130000000000031</c:v>
                </c:pt>
                <c:pt idx="13">
                  <c:v>32.790000000000013</c:v>
                </c:pt>
                <c:pt idx="14">
                  <c:v>35.71</c:v>
                </c:pt>
                <c:pt idx="15">
                  <c:v>37.42</c:v>
                </c:pt>
                <c:pt idx="16">
                  <c:v>39.67</c:v>
                </c:pt>
                <c:pt idx="17">
                  <c:v>39.71</c:v>
                </c:pt>
                <c:pt idx="18">
                  <c:v>39.75</c:v>
                </c:pt>
                <c:pt idx="19">
                  <c:v>42</c:v>
                </c:pt>
                <c:pt idx="20">
                  <c:v>42.25</c:v>
                </c:pt>
                <c:pt idx="21">
                  <c:v>43.67</c:v>
                </c:pt>
                <c:pt idx="22">
                  <c:v>44.75</c:v>
                </c:pt>
                <c:pt idx="23">
                  <c:v>44.54</c:v>
                </c:pt>
                <c:pt idx="24">
                  <c:v>43.83</c:v>
                </c:pt>
                <c:pt idx="25">
                  <c:v>46.17</c:v>
                </c:pt>
                <c:pt idx="26">
                  <c:v>45.33</c:v>
                </c:pt>
                <c:pt idx="27">
                  <c:v>46.92</c:v>
                </c:pt>
                <c:pt idx="28">
                  <c:v>45.879999999999995</c:v>
                </c:pt>
                <c:pt idx="29">
                  <c:v>48.67</c:v>
                </c:pt>
                <c:pt idx="30">
                  <c:v>48.75</c:v>
                </c:pt>
                <c:pt idx="31">
                  <c:v>51.54</c:v>
                </c:pt>
                <c:pt idx="32">
                  <c:v>51.33</c:v>
                </c:pt>
                <c:pt idx="33">
                  <c:v>52.96</c:v>
                </c:pt>
                <c:pt idx="34">
                  <c:v>53.63</c:v>
                </c:pt>
                <c:pt idx="35">
                  <c:v>51</c:v>
                </c:pt>
                <c:pt idx="36">
                  <c:v>56.08</c:v>
                </c:pt>
                <c:pt idx="37">
                  <c:v>55.46</c:v>
                </c:pt>
                <c:pt idx="38">
                  <c:v>57.54</c:v>
                </c:pt>
                <c:pt idx="39">
                  <c:v>56.75</c:v>
                </c:pt>
                <c:pt idx="40">
                  <c:v>60.04</c:v>
                </c:pt>
                <c:pt idx="41">
                  <c:v>59.83</c:v>
                </c:pt>
                <c:pt idx="42">
                  <c:v>61.379999999999995</c:v>
                </c:pt>
                <c:pt idx="43">
                  <c:v>63.08</c:v>
                </c:pt>
                <c:pt idx="44">
                  <c:v>64.86</c:v>
                </c:pt>
                <c:pt idx="45">
                  <c:v>64.709999999999994</c:v>
                </c:pt>
                <c:pt idx="46">
                  <c:v>65.83</c:v>
                </c:pt>
                <c:pt idx="47">
                  <c:v>66.42</c:v>
                </c:pt>
                <c:pt idx="48">
                  <c:v>65.75</c:v>
                </c:pt>
                <c:pt idx="49">
                  <c:v>65.290000000000006</c:v>
                </c:pt>
                <c:pt idx="50">
                  <c:v>67.33</c:v>
                </c:pt>
                <c:pt idx="51">
                  <c:v>68</c:v>
                </c:pt>
                <c:pt idx="52">
                  <c:v>69.169999999999987</c:v>
                </c:pt>
                <c:pt idx="53">
                  <c:v>70.25</c:v>
                </c:pt>
                <c:pt idx="54">
                  <c:v>71.08</c:v>
                </c:pt>
                <c:pt idx="55">
                  <c:v>72</c:v>
                </c:pt>
                <c:pt idx="56">
                  <c:v>73.209999999999994</c:v>
                </c:pt>
                <c:pt idx="57">
                  <c:v>73.709999999999994</c:v>
                </c:pt>
                <c:pt idx="58">
                  <c:v>73.290000000000006</c:v>
                </c:pt>
                <c:pt idx="59">
                  <c:v>72.459999999999994</c:v>
                </c:pt>
                <c:pt idx="60">
                  <c:v>73.040000000000006</c:v>
                </c:pt>
                <c:pt idx="61">
                  <c:v>74.38</c:v>
                </c:pt>
                <c:pt idx="62">
                  <c:v>73.88</c:v>
                </c:pt>
                <c:pt idx="63">
                  <c:v>74.83</c:v>
                </c:pt>
                <c:pt idx="64">
                  <c:v>74.169999999999987</c:v>
                </c:pt>
                <c:pt idx="65">
                  <c:v>71.75</c:v>
                </c:pt>
                <c:pt idx="66">
                  <c:v>66.42</c:v>
                </c:pt>
                <c:pt idx="67">
                  <c:v>66.959999999999994</c:v>
                </c:pt>
                <c:pt idx="68">
                  <c:v>68.42</c:v>
                </c:pt>
                <c:pt idx="69">
                  <c:v>69.33</c:v>
                </c:pt>
                <c:pt idx="70">
                  <c:v>70.790000000000006</c:v>
                </c:pt>
                <c:pt idx="71">
                  <c:v>70.5</c:v>
                </c:pt>
                <c:pt idx="72">
                  <c:v>71.290000000000006</c:v>
                </c:pt>
                <c:pt idx="73">
                  <c:v>71.33</c:v>
                </c:pt>
                <c:pt idx="74">
                  <c:v>72.790000000000006</c:v>
                </c:pt>
                <c:pt idx="75">
                  <c:v>73.63</c:v>
                </c:pt>
                <c:pt idx="76">
                  <c:v>74</c:v>
                </c:pt>
                <c:pt idx="77">
                  <c:v>73.83</c:v>
                </c:pt>
                <c:pt idx="78">
                  <c:v>73.83</c:v>
                </c:pt>
                <c:pt idx="79">
                  <c:v>68.959999999999994</c:v>
                </c:pt>
                <c:pt idx="80">
                  <c:v>68.459999999999994</c:v>
                </c:pt>
                <c:pt idx="81">
                  <c:v>70.790000000000006</c:v>
                </c:pt>
                <c:pt idx="82">
                  <c:v>67.540000000000006</c:v>
                </c:pt>
                <c:pt idx="83">
                  <c:v>67.33</c:v>
                </c:pt>
                <c:pt idx="84">
                  <c:v>67.42</c:v>
                </c:pt>
                <c:pt idx="85">
                  <c:v>67.169999999999987</c:v>
                </c:pt>
                <c:pt idx="86">
                  <c:v>66.709999999999994</c:v>
                </c:pt>
                <c:pt idx="87">
                  <c:v>69.13</c:v>
                </c:pt>
                <c:pt idx="88">
                  <c:v>70.290000000000006</c:v>
                </c:pt>
                <c:pt idx="89">
                  <c:v>69.38</c:v>
                </c:pt>
                <c:pt idx="90">
                  <c:v>66.33</c:v>
                </c:pt>
                <c:pt idx="91">
                  <c:v>65.92</c:v>
                </c:pt>
                <c:pt idx="92">
                  <c:v>68</c:v>
                </c:pt>
                <c:pt idx="93">
                  <c:v>65.83</c:v>
                </c:pt>
                <c:pt idx="94">
                  <c:v>67.959999999999994</c:v>
                </c:pt>
                <c:pt idx="95">
                  <c:v>68.040000000000006</c:v>
                </c:pt>
                <c:pt idx="96">
                  <c:v>68</c:v>
                </c:pt>
                <c:pt idx="97">
                  <c:v>67.42</c:v>
                </c:pt>
                <c:pt idx="98">
                  <c:v>64.790000000000006</c:v>
                </c:pt>
                <c:pt idx="99">
                  <c:v>65.42</c:v>
                </c:pt>
                <c:pt idx="100">
                  <c:v>61.46</c:v>
                </c:pt>
                <c:pt idx="101">
                  <c:v>61.17</c:v>
                </c:pt>
                <c:pt idx="102">
                  <c:v>64.709999999999994</c:v>
                </c:pt>
                <c:pt idx="103">
                  <c:v>65.75</c:v>
                </c:pt>
                <c:pt idx="104">
                  <c:v>64.83</c:v>
                </c:pt>
                <c:pt idx="105">
                  <c:v>65.75</c:v>
                </c:pt>
                <c:pt idx="106">
                  <c:v>64.25</c:v>
                </c:pt>
                <c:pt idx="107">
                  <c:v>62.63</c:v>
                </c:pt>
                <c:pt idx="108">
                  <c:v>60.13</c:v>
                </c:pt>
                <c:pt idx="109">
                  <c:v>61.96</c:v>
                </c:pt>
                <c:pt idx="110">
                  <c:v>59.879999999999995</c:v>
                </c:pt>
                <c:pt idx="111">
                  <c:v>57.17</c:v>
                </c:pt>
                <c:pt idx="112">
                  <c:v>54.879999999999995</c:v>
                </c:pt>
                <c:pt idx="113">
                  <c:v>59.92</c:v>
                </c:pt>
                <c:pt idx="114">
                  <c:v>61.67</c:v>
                </c:pt>
                <c:pt idx="115">
                  <c:v>64.169999999999987</c:v>
                </c:pt>
                <c:pt idx="116">
                  <c:v>60.67</c:v>
                </c:pt>
                <c:pt idx="117">
                  <c:v>60.42</c:v>
                </c:pt>
                <c:pt idx="118">
                  <c:v>62.33</c:v>
                </c:pt>
                <c:pt idx="119">
                  <c:v>62</c:v>
                </c:pt>
                <c:pt idx="120">
                  <c:v>61.96</c:v>
                </c:pt>
                <c:pt idx="121">
                  <c:v>60.83</c:v>
                </c:pt>
                <c:pt idx="122">
                  <c:v>53.5</c:v>
                </c:pt>
                <c:pt idx="123">
                  <c:v>56.75</c:v>
                </c:pt>
                <c:pt idx="124">
                  <c:v>48.83</c:v>
                </c:pt>
                <c:pt idx="125">
                  <c:v>43.33</c:v>
                </c:pt>
                <c:pt idx="126">
                  <c:v>47.790000000000013</c:v>
                </c:pt>
                <c:pt idx="127">
                  <c:v>48.46</c:v>
                </c:pt>
                <c:pt idx="128">
                  <c:v>48.17</c:v>
                </c:pt>
                <c:pt idx="129">
                  <c:v>48.96</c:v>
                </c:pt>
                <c:pt idx="130">
                  <c:v>46.13</c:v>
                </c:pt>
                <c:pt idx="131">
                  <c:v>41.04</c:v>
                </c:pt>
                <c:pt idx="132">
                  <c:v>41.58</c:v>
                </c:pt>
                <c:pt idx="133">
                  <c:v>45.13</c:v>
                </c:pt>
                <c:pt idx="134">
                  <c:v>43.75</c:v>
                </c:pt>
                <c:pt idx="135">
                  <c:v>42.17</c:v>
                </c:pt>
                <c:pt idx="136">
                  <c:v>40.75</c:v>
                </c:pt>
                <c:pt idx="137">
                  <c:v>41.04</c:v>
                </c:pt>
                <c:pt idx="138">
                  <c:v>42.879999999999995</c:v>
                </c:pt>
                <c:pt idx="139">
                  <c:v>41.75</c:v>
                </c:pt>
                <c:pt idx="140">
                  <c:v>40.04</c:v>
                </c:pt>
                <c:pt idx="141">
                  <c:v>37.58</c:v>
                </c:pt>
                <c:pt idx="142">
                  <c:v>37.630000000000003</c:v>
                </c:pt>
                <c:pt idx="143">
                  <c:v>38</c:v>
                </c:pt>
                <c:pt idx="144">
                  <c:v>39.83</c:v>
                </c:pt>
                <c:pt idx="145">
                  <c:v>40.92</c:v>
                </c:pt>
                <c:pt idx="146">
                  <c:v>40.08</c:v>
                </c:pt>
                <c:pt idx="147">
                  <c:v>35.17</c:v>
                </c:pt>
                <c:pt idx="148">
                  <c:v>38.21</c:v>
                </c:pt>
                <c:pt idx="149">
                  <c:v>34.04</c:v>
                </c:pt>
                <c:pt idx="150">
                  <c:v>29.79</c:v>
                </c:pt>
                <c:pt idx="151">
                  <c:v>33.04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851904"/>
        <c:axId val="123853440"/>
      </c:lineChart>
      <c:dateAx>
        <c:axId val="123851904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crossAx val="123853440"/>
        <c:crosses val="autoZero"/>
        <c:auto val="1"/>
        <c:lblOffset val="100"/>
        <c:baseTimeUnit val="days"/>
      </c:dateAx>
      <c:valAx>
        <c:axId val="1238534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38519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'82 to 94 erc'!$B$1</c:f>
              <c:strCache>
                <c:ptCount val="1"/>
                <c:pt idx="0">
                  <c:v>mean erc 82-94</c:v>
                </c:pt>
              </c:strCache>
            </c:strRef>
          </c:tx>
          <c:marker>
            <c:symbol val="none"/>
          </c:marker>
          <c:cat>
            <c:numRef>
              <c:f>'82 to 94 erc'!$A$2:$A$71</c:f>
              <c:numCache>
                <c:formatCode>d\-mmm</c:formatCode>
                <c:ptCount val="70"/>
                <c:pt idx="0">
                  <c:v>41030</c:v>
                </c:pt>
                <c:pt idx="1">
                  <c:v>41033</c:v>
                </c:pt>
                <c:pt idx="2">
                  <c:v>41036</c:v>
                </c:pt>
                <c:pt idx="3">
                  <c:v>41039</c:v>
                </c:pt>
                <c:pt idx="4">
                  <c:v>41042</c:v>
                </c:pt>
                <c:pt idx="5">
                  <c:v>41045</c:v>
                </c:pt>
                <c:pt idx="6">
                  <c:v>41048</c:v>
                </c:pt>
                <c:pt idx="7">
                  <c:v>41051</c:v>
                </c:pt>
                <c:pt idx="8">
                  <c:v>41054</c:v>
                </c:pt>
                <c:pt idx="9">
                  <c:v>41057</c:v>
                </c:pt>
                <c:pt idx="10">
                  <c:v>41061</c:v>
                </c:pt>
                <c:pt idx="11">
                  <c:v>41064</c:v>
                </c:pt>
                <c:pt idx="12">
                  <c:v>41067</c:v>
                </c:pt>
                <c:pt idx="13">
                  <c:v>41070</c:v>
                </c:pt>
                <c:pt idx="14">
                  <c:v>41073</c:v>
                </c:pt>
                <c:pt idx="15">
                  <c:v>41076</c:v>
                </c:pt>
                <c:pt idx="16">
                  <c:v>41079</c:v>
                </c:pt>
                <c:pt idx="17">
                  <c:v>41082</c:v>
                </c:pt>
                <c:pt idx="18">
                  <c:v>41085</c:v>
                </c:pt>
                <c:pt idx="19">
                  <c:v>41088</c:v>
                </c:pt>
                <c:pt idx="20">
                  <c:v>41091</c:v>
                </c:pt>
                <c:pt idx="21">
                  <c:v>41094</c:v>
                </c:pt>
                <c:pt idx="22">
                  <c:v>41097</c:v>
                </c:pt>
                <c:pt idx="23">
                  <c:v>41100</c:v>
                </c:pt>
                <c:pt idx="24">
                  <c:v>41103</c:v>
                </c:pt>
                <c:pt idx="25">
                  <c:v>41106</c:v>
                </c:pt>
                <c:pt idx="26">
                  <c:v>41109</c:v>
                </c:pt>
                <c:pt idx="27">
                  <c:v>41112</c:v>
                </c:pt>
                <c:pt idx="28">
                  <c:v>41115</c:v>
                </c:pt>
                <c:pt idx="29">
                  <c:v>41118</c:v>
                </c:pt>
                <c:pt idx="30">
                  <c:v>41122</c:v>
                </c:pt>
                <c:pt idx="31">
                  <c:v>41125</c:v>
                </c:pt>
                <c:pt idx="32">
                  <c:v>41128</c:v>
                </c:pt>
                <c:pt idx="33">
                  <c:v>41131</c:v>
                </c:pt>
                <c:pt idx="34">
                  <c:v>41134</c:v>
                </c:pt>
                <c:pt idx="35">
                  <c:v>41137</c:v>
                </c:pt>
                <c:pt idx="36">
                  <c:v>41140</c:v>
                </c:pt>
                <c:pt idx="37">
                  <c:v>41143</c:v>
                </c:pt>
                <c:pt idx="38">
                  <c:v>41146</c:v>
                </c:pt>
                <c:pt idx="39">
                  <c:v>41149</c:v>
                </c:pt>
                <c:pt idx="40">
                  <c:v>41153</c:v>
                </c:pt>
                <c:pt idx="41">
                  <c:v>41156</c:v>
                </c:pt>
                <c:pt idx="42">
                  <c:v>41159</c:v>
                </c:pt>
                <c:pt idx="43">
                  <c:v>41162</c:v>
                </c:pt>
                <c:pt idx="44">
                  <c:v>41165</c:v>
                </c:pt>
                <c:pt idx="45">
                  <c:v>41168</c:v>
                </c:pt>
                <c:pt idx="46">
                  <c:v>41171</c:v>
                </c:pt>
                <c:pt idx="47">
                  <c:v>41174</c:v>
                </c:pt>
                <c:pt idx="48">
                  <c:v>41177</c:v>
                </c:pt>
                <c:pt idx="49">
                  <c:v>41180</c:v>
                </c:pt>
                <c:pt idx="50">
                  <c:v>41183</c:v>
                </c:pt>
                <c:pt idx="51">
                  <c:v>41186</c:v>
                </c:pt>
                <c:pt idx="52">
                  <c:v>41189</c:v>
                </c:pt>
                <c:pt idx="53">
                  <c:v>41192</c:v>
                </c:pt>
                <c:pt idx="54">
                  <c:v>41195</c:v>
                </c:pt>
                <c:pt idx="55">
                  <c:v>41198</c:v>
                </c:pt>
                <c:pt idx="56">
                  <c:v>41201</c:v>
                </c:pt>
                <c:pt idx="57">
                  <c:v>41204</c:v>
                </c:pt>
                <c:pt idx="58">
                  <c:v>41207</c:v>
                </c:pt>
                <c:pt idx="59">
                  <c:v>41210</c:v>
                </c:pt>
                <c:pt idx="60">
                  <c:v>41214</c:v>
                </c:pt>
                <c:pt idx="61">
                  <c:v>41217</c:v>
                </c:pt>
                <c:pt idx="62">
                  <c:v>41220</c:v>
                </c:pt>
                <c:pt idx="63">
                  <c:v>41223</c:v>
                </c:pt>
                <c:pt idx="64">
                  <c:v>41226</c:v>
                </c:pt>
                <c:pt idx="65">
                  <c:v>41229</c:v>
                </c:pt>
                <c:pt idx="66">
                  <c:v>41232</c:v>
                </c:pt>
                <c:pt idx="67">
                  <c:v>41235</c:v>
                </c:pt>
                <c:pt idx="68">
                  <c:v>41238</c:v>
                </c:pt>
                <c:pt idx="69">
                  <c:v>41241</c:v>
                </c:pt>
              </c:numCache>
            </c:numRef>
          </c:cat>
          <c:val>
            <c:numRef>
              <c:f>'82 to 94 erc'!$B$2:$B$71</c:f>
              <c:numCache>
                <c:formatCode>General</c:formatCode>
                <c:ptCount val="70"/>
                <c:pt idx="0">
                  <c:v>6.46</c:v>
                </c:pt>
                <c:pt idx="1">
                  <c:v>9.3600000000000048</c:v>
                </c:pt>
                <c:pt idx="2">
                  <c:v>10.18</c:v>
                </c:pt>
                <c:pt idx="3">
                  <c:v>10.58</c:v>
                </c:pt>
                <c:pt idx="4">
                  <c:v>11.719999999999999</c:v>
                </c:pt>
                <c:pt idx="5">
                  <c:v>13.450000000000006</c:v>
                </c:pt>
                <c:pt idx="6">
                  <c:v>11.94</c:v>
                </c:pt>
                <c:pt idx="7">
                  <c:v>11.239999999999998</c:v>
                </c:pt>
                <c:pt idx="8">
                  <c:v>11.61</c:v>
                </c:pt>
                <c:pt idx="9">
                  <c:v>9.48</c:v>
                </c:pt>
                <c:pt idx="10">
                  <c:v>12.239999999999998</c:v>
                </c:pt>
                <c:pt idx="11">
                  <c:v>11.54</c:v>
                </c:pt>
                <c:pt idx="12">
                  <c:v>12.860000000000015</c:v>
                </c:pt>
                <c:pt idx="13">
                  <c:v>13.41</c:v>
                </c:pt>
                <c:pt idx="14">
                  <c:v>12.08</c:v>
                </c:pt>
                <c:pt idx="15">
                  <c:v>14.67</c:v>
                </c:pt>
                <c:pt idx="16">
                  <c:v>16.25</c:v>
                </c:pt>
                <c:pt idx="17">
                  <c:v>19.71</c:v>
                </c:pt>
                <c:pt idx="18">
                  <c:v>21.130000000000031</c:v>
                </c:pt>
                <c:pt idx="19">
                  <c:v>17.82</c:v>
                </c:pt>
                <c:pt idx="20">
                  <c:v>18.829999999999988</c:v>
                </c:pt>
                <c:pt idx="21">
                  <c:v>20.170000000000005</c:v>
                </c:pt>
                <c:pt idx="22">
                  <c:v>21.74</c:v>
                </c:pt>
                <c:pt idx="23">
                  <c:v>24.919999999999987</c:v>
                </c:pt>
                <c:pt idx="24">
                  <c:v>27.89</c:v>
                </c:pt>
                <c:pt idx="25">
                  <c:v>25.8</c:v>
                </c:pt>
                <c:pt idx="26">
                  <c:v>28.36</c:v>
                </c:pt>
                <c:pt idx="27">
                  <c:v>27.36</c:v>
                </c:pt>
                <c:pt idx="28">
                  <c:v>29.39</c:v>
                </c:pt>
                <c:pt idx="29">
                  <c:v>29.95</c:v>
                </c:pt>
                <c:pt idx="30">
                  <c:v>31.49</c:v>
                </c:pt>
                <c:pt idx="31">
                  <c:v>34.309999999999995</c:v>
                </c:pt>
                <c:pt idx="32">
                  <c:v>32.92</c:v>
                </c:pt>
                <c:pt idx="33">
                  <c:v>32.690000000000012</c:v>
                </c:pt>
                <c:pt idx="34">
                  <c:v>33.260000000000012</c:v>
                </c:pt>
                <c:pt idx="35">
                  <c:v>33.1</c:v>
                </c:pt>
                <c:pt idx="36">
                  <c:v>32.03</c:v>
                </c:pt>
                <c:pt idx="37">
                  <c:v>33.379999999999995</c:v>
                </c:pt>
                <c:pt idx="38">
                  <c:v>38.18</c:v>
                </c:pt>
                <c:pt idx="39">
                  <c:v>35.15</c:v>
                </c:pt>
                <c:pt idx="40">
                  <c:v>33.92</c:v>
                </c:pt>
                <c:pt idx="41">
                  <c:v>36.11</c:v>
                </c:pt>
                <c:pt idx="42">
                  <c:v>34.130000000000003</c:v>
                </c:pt>
                <c:pt idx="43">
                  <c:v>33.130000000000003</c:v>
                </c:pt>
                <c:pt idx="44">
                  <c:v>34.260000000000012</c:v>
                </c:pt>
                <c:pt idx="45">
                  <c:v>32.370000000000005</c:v>
                </c:pt>
                <c:pt idx="46">
                  <c:v>32.33</c:v>
                </c:pt>
                <c:pt idx="47">
                  <c:v>34.370000000000005</c:v>
                </c:pt>
                <c:pt idx="48">
                  <c:v>31.419999999999987</c:v>
                </c:pt>
                <c:pt idx="49">
                  <c:v>33.120000000000012</c:v>
                </c:pt>
                <c:pt idx="50">
                  <c:v>33.46</c:v>
                </c:pt>
                <c:pt idx="51">
                  <c:v>32.75</c:v>
                </c:pt>
                <c:pt idx="52">
                  <c:v>33.870000000000005</c:v>
                </c:pt>
                <c:pt idx="53">
                  <c:v>31.939999999999987</c:v>
                </c:pt>
                <c:pt idx="54">
                  <c:v>26.459999999999987</c:v>
                </c:pt>
                <c:pt idx="55">
                  <c:v>26.06</c:v>
                </c:pt>
                <c:pt idx="56">
                  <c:v>24.27</c:v>
                </c:pt>
                <c:pt idx="57">
                  <c:v>18.25</c:v>
                </c:pt>
                <c:pt idx="58">
                  <c:v>17.8</c:v>
                </c:pt>
                <c:pt idx="59">
                  <c:v>14.850000000000016</c:v>
                </c:pt>
                <c:pt idx="60">
                  <c:v>8.09</c:v>
                </c:pt>
                <c:pt idx="61">
                  <c:v>6.75</c:v>
                </c:pt>
                <c:pt idx="62">
                  <c:v>5.79</c:v>
                </c:pt>
                <c:pt idx="63">
                  <c:v>4.5599999999999996</c:v>
                </c:pt>
                <c:pt idx="64">
                  <c:v>3.03</c:v>
                </c:pt>
                <c:pt idx="65">
                  <c:v>2.52</c:v>
                </c:pt>
                <c:pt idx="66">
                  <c:v>4.13</c:v>
                </c:pt>
                <c:pt idx="67">
                  <c:v>1.9400000000000019</c:v>
                </c:pt>
                <c:pt idx="68">
                  <c:v>1.35</c:v>
                </c:pt>
                <c:pt idx="69">
                  <c:v>1.24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'82 to 94 erc'!$C$1</c:f>
              <c:strCache>
                <c:ptCount val="1"/>
                <c:pt idx="0">
                  <c:v>mean erc 95-08</c:v>
                </c:pt>
              </c:strCache>
            </c:strRef>
          </c:tx>
          <c:marker>
            <c:symbol val="none"/>
          </c:marker>
          <c:cat>
            <c:numRef>
              <c:f>'82 to 94 erc'!$A$2:$A$71</c:f>
              <c:numCache>
                <c:formatCode>d\-mmm</c:formatCode>
                <c:ptCount val="70"/>
                <c:pt idx="0">
                  <c:v>41030</c:v>
                </c:pt>
                <c:pt idx="1">
                  <c:v>41033</c:v>
                </c:pt>
                <c:pt idx="2">
                  <c:v>41036</c:v>
                </c:pt>
                <c:pt idx="3">
                  <c:v>41039</c:v>
                </c:pt>
                <c:pt idx="4">
                  <c:v>41042</c:v>
                </c:pt>
                <c:pt idx="5">
                  <c:v>41045</c:v>
                </c:pt>
                <c:pt idx="6">
                  <c:v>41048</c:v>
                </c:pt>
                <c:pt idx="7">
                  <c:v>41051</c:v>
                </c:pt>
                <c:pt idx="8">
                  <c:v>41054</c:v>
                </c:pt>
                <c:pt idx="9">
                  <c:v>41057</c:v>
                </c:pt>
                <c:pt idx="10">
                  <c:v>41061</c:v>
                </c:pt>
                <c:pt idx="11">
                  <c:v>41064</c:v>
                </c:pt>
                <c:pt idx="12">
                  <c:v>41067</c:v>
                </c:pt>
                <c:pt idx="13">
                  <c:v>41070</c:v>
                </c:pt>
                <c:pt idx="14">
                  <c:v>41073</c:v>
                </c:pt>
                <c:pt idx="15">
                  <c:v>41076</c:v>
                </c:pt>
                <c:pt idx="16">
                  <c:v>41079</c:v>
                </c:pt>
                <c:pt idx="17">
                  <c:v>41082</c:v>
                </c:pt>
                <c:pt idx="18">
                  <c:v>41085</c:v>
                </c:pt>
                <c:pt idx="19">
                  <c:v>41088</c:v>
                </c:pt>
                <c:pt idx="20">
                  <c:v>41091</c:v>
                </c:pt>
                <c:pt idx="21">
                  <c:v>41094</c:v>
                </c:pt>
                <c:pt idx="22">
                  <c:v>41097</c:v>
                </c:pt>
                <c:pt idx="23">
                  <c:v>41100</c:v>
                </c:pt>
                <c:pt idx="24">
                  <c:v>41103</c:v>
                </c:pt>
                <c:pt idx="25">
                  <c:v>41106</c:v>
                </c:pt>
                <c:pt idx="26">
                  <c:v>41109</c:v>
                </c:pt>
                <c:pt idx="27">
                  <c:v>41112</c:v>
                </c:pt>
                <c:pt idx="28">
                  <c:v>41115</c:v>
                </c:pt>
                <c:pt idx="29">
                  <c:v>41118</c:v>
                </c:pt>
                <c:pt idx="30">
                  <c:v>41122</c:v>
                </c:pt>
                <c:pt idx="31">
                  <c:v>41125</c:v>
                </c:pt>
                <c:pt idx="32">
                  <c:v>41128</c:v>
                </c:pt>
                <c:pt idx="33">
                  <c:v>41131</c:v>
                </c:pt>
                <c:pt idx="34">
                  <c:v>41134</c:v>
                </c:pt>
                <c:pt idx="35">
                  <c:v>41137</c:v>
                </c:pt>
                <c:pt idx="36">
                  <c:v>41140</c:v>
                </c:pt>
                <c:pt idx="37">
                  <c:v>41143</c:v>
                </c:pt>
                <c:pt idx="38">
                  <c:v>41146</c:v>
                </c:pt>
                <c:pt idx="39">
                  <c:v>41149</c:v>
                </c:pt>
                <c:pt idx="40">
                  <c:v>41153</c:v>
                </c:pt>
                <c:pt idx="41">
                  <c:v>41156</c:v>
                </c:pt>
                <c:pt idx="42">
                  <c:v>41159</c:v>
                </c:pt>
                <c:pt idx="43">
                  <c:v>41162</c:v>
                </c:pt>
                <c:pt idx="44">
                  <c:v>41165</c:v>
                </c:pt>
                <c:pt idx="45">
                  <c:v>41168</c:v>
                </c:pt>
                <c:pt idx="46">
                  <c:v>41171</c:v>
                </c:pt>
                <c:pt idx="47">
                  <c:v>41174</c:v>
                </c:pt>
                <c:pt idx="48">
                  <c:v>41177</c:v>
                </c:pt>
                <c:pt idx="49">
                  <c:v>41180</c:v>
                </c:pt>
                <c:pt idx="50">
                  <c:v>41183</c:v>
                </c:pt>
                <c:pt idx="51">
                  <c:v>41186</c:v>
                </c:pt>
                <c:pt idx="52">
                  <c:v>41189</c:v>
                </c:pt>
                <c:pt idx="53">
                  <c:v>41192</c:v>
                </c:pt>
                <c:pt idx="54">
                  <c:v>41195</c:v>
                </c:pt>
                <c:pt idx="55">
                  <c:v>41198</c:v>
                </c:pt>
                <c:pt idx="56">
                  <c:v>41201</c:v>
                </c:pt>
                <c:pt idx="57">
                  <c:v>41204</c:v>
                </c:pt>
                <c:pt idx="58">
                  <c:v>41207</c:v>
                </c:pt>
                <c:pt idx="59">
                  <c:v>41210</c:v>
                </c:pt>
                <c:pt idx="60">
                  <c:v>41214</c:v>
                </c:pt>
                <c:pt idx="61">
                  <c:v>41217</c:v>
                </c:pt>
                <c:pt idx="62">
                  <c:v>41220</c:v>
                </c:pt>
                <c:pt idx="63">
                  <c:v>41223</c:v>
                </c:pt>
                <c:pt idx="64">
                  <c:v>41226</c:v>
                </c:pt>
                <c:pt idx="65">
                  <c:v>41229</c:v>
                </c:pt>
                <c:pt idx="66">
                  <c:v>41232</c:v>
                </c:pt>
                <c:pt idx="67">
                  <c:v>41235</c:v>
                </c:pt>
                <c:pt idx="68">
                  <c:v>41238</c:v>
                </c:pt>
                <c:pt idx="69">
                  <c:v>41241</c:v>
                </c:pt>
              </c:numCache>
            </c:numRef>
          </c:cat>
          <c:val>
            <c:numRef>
              <c:f>'82 to 94 erc'!$C$2:$C$71</c:f>
              <c:numCache>
                <c:formatCode>General</c:formatCode>
                <c:ptCount val="70"/>
                <c:pt idx="0">
                  <c:v>7.63</c:v>
                </c:pt>
                <c:pt idx="1">
                  <c:v>8.43</c:v>
                </c:pt>
                <c:pt idx="2">
                  <c:v>9.5300000000000011</c:v>
                </c:pt>
                <c:pt idx="3">
                  <c:v>10.28</c:v>
                </c:pt>
                <c:pt idx="4">
                  <c:v>10.68</c:v>
                </c:pt>
                <c:pt idx="5">
                  <c:v>10.82</c:v>
                </c:pt>
                <c:pt idx="6">
                  <c:v>9.93</c:v>
                </c:pt>
                <c:pt idx="7">
                  <c:v>9.26</c:v>
                </c:pt>
                <c:pt idx="8">
                  <c:v>9.52</c:v>
                </c:pt>
                <c:pt idx="9">
                  <c:v>10.81</c:v>
                </c:pt>
                <c:pt idx="10">
                  <c:v>12.54</c:v>
                </c:pt>
                <c:pt idx="11">
                  <c:v>10.99</c:v>
                </c:pt>
                <c:pt idx="12">
                  <c:v>9.7399999999999984</c:v>
                </c:pt>
                <c:pt idx="13">
                  <c:v>10.61</c:v>
                </c:pt>
                <c:pt idx="14">
                  <c:v>12.48</c:v>
                </c:pt>
                <c:pt idx="15">
                  <c:v>15.77</c:v>
                </c:pt>
                <c:pt idx="16">
                  <c:v>19.29</c:v>
                </c:pt>
                <c:pt idx="17">
                  <c:v>18.8</c:v>
                </c:pt>
                <c:pt idx="18">
                  <c:v>21.310000000000031</c:v>
                </c:pt>
                <c:pt idx="19">
                  <c:v>22.939999999999987</c:v>
                </c:pt>
                <c:pt idx="20">
                  <c:v>24.52</c:v>
                </c:pt>
                <c:pt idx="21">
                  <c:v>26.5</c:v>
                </c:pt>
                <c:pt idx="22">
                  <c:v>28.08</c:v>
                </c:pt>
                <c:pt idx="23">
                  <c:v>29.86</c:v>
                </c:pt>
                <c:pt idx="24">
                  <c:v>32.43</c:v>
                </c:pt>
                <c:pt idx="25">
                  <c:v>32.120000000000012</c:v>
                </c:pt>
                <c:pt idx="26">
                  <c:v>34.120000000000012</c:v>
                </c:pt>
                <c:pt idx="27">
                  <c:v>36.200000000000003</c:v>
                </c:pt>
                <c:pt idx="28">
                  <c:v>39.61</c:v>
                </c:pt>
                <c:pt idx="29">
                  <c:v>40.339999999999996</c:v>
                </c:pt>
                <c:pt idx="30">
                  <c:v>41.44</c:v>
                </c:pt>
                <c:pt idx="31">
                  <c:v>40.61</c:v>
                </c:pt>
                <c:pt idx="32">
                  <c:v>41.13</c:v>
                </c:pt>
                <c:pt idx="33">
                  <c:v>42.64</c:v>
                </c:pt>
                <c:pt idx="34">
                  <c:v>44.230000000000011</c:v>
                </c:pt>
                <c:pt idx="35">
                  <c:v>43.24</c:v>
                </c:pt>
                <c:pt idx="36">
                  <c:v>39.99</c:v>
                </c:pt>
                <c:pt idx="37">
                  <c:v>38.410000000000004</c:v>
                </c:pt>
                <c:pt idx="38">
                  <c:v>37.980000000000004</c:v>
                </c:pt>
                <c:pt idx="39">
                  <c:v>40.620000000000012</c:v>
                </c:pt>
                <c:pt idx="40">
                  <c:v>40.74</c:v>
                </c:pt>
                <c:pt idx="41">
                  <c:v>39.94</c:v>
                </c:pt>
                <c:pt idx="42">
                  <c:v>39.870000000000005</c:v>
                </c:pt>
                <c:pt idx="43">
                  <c:v>39.71</c:v>
                </c:pt>
                <c:pt idx="44">
                  <c:v>37.290000000000013</c:v>
                </c:pt>
                <c:pt idx="45">
                  <c:v>29.32</c:v>
                </c:pt>
                <c:pt idx="46">
                  <c:v>31.29</c:v>
                </c:pt>
                <c:pt idx="47">
                  <c:v>37.720000000000013</c:v>
                </c:pt>
                <c:pt idx="48">
                  <c:v>34.28</c:v>
                </c:pt>
                <c:pt idx="49">
                  <c:v>33.65</c:v>
                </c:pt>
                <c:pt idx="50">
                  <c:v>28.279999999999987</c:v>
                </c:pt>
                <c:pt idx="51">
                  <c:v>26.85</c:v>
                </c:pt>
                <c:pt idx="52">
                  <c:v>25.21</c:v>
                </c:pt>
                <c:pt idx="53">
                  <c:v>21.58</c:v>
                </c:pt>
                <c:pt idx="54">
                  <c:v>21.88</c:v>
                </c:pt>
                <c:pt idx="55">
                  <c:v>20.55</c:v>
                </c:pt>
                <c:pt idx="56">
                  <c:v>20.12</c:v>
                </c:pt>
                <c:pt idx="57">
                  <c:v>19.64</c:v>
                </c:pt>
                <c:pt idx="58">
                  <c:v>17.489999999999959</c:v>
                </c:pt>
                <c:pt idx="59">
                  <c:v>12.739999999999998</c:v>
                </c:pt>
                <c:pt idx="60">
                  <c:v>13.870000000000006</c:v>
                </c:pt>
                <c:pt idx="61">
                  <c:v>10.59</c:v>
                </c:pt>
                <c:pt idx="62">
                  <c:v>8.4600000000000026</c:v>
                </c:pt>
                <c:pt idx="63">
                  <c:v>6.37</c:v>
                </c:pt>
                <c:pt idx="64">
                  <c:v>5.96</c:v>
                </c:pt>
                <c:pt idx="65">
                  <c:v>3.82</c:v>
                </c:pt>
                <c:pt idx="66">
                  <c:v>4.58</c:v>
                </c:pt>
                <c:pt idx="67">
                  <c:v>3.67</c:v>
                </c:pt>
                <c:pt idx="68">
                  <c:v>1.83</c:v>
                </c:pt>
                <c:pt idx="69">
                  <c:v>2.21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001280"/>
        <c:axId val="124011264"/>
      </c:lineChart>
      <c:dateAx>
        <c:axId val="124001280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crossAx val="124011264"/>
        <c:crosses val="autoZero"/>
        <c:auto val="1"/>
        <c:lblOffset val="100"/>
        <c:baseTimeUnit val="days"/>
      </c:dateAx>
      <c:valAx>
        <c:axId val="124011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40012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'cabin lake 61-95'!$B$2</c:f>
              <c:strCache>
                <c:ptCount val="1"/>
                <c:pt idx="0">
                  <c:v> ERC 61-95</c:v>
                </c:pt>
              </c:strCache>
            </c:strRef>
          </c:tx>
          <c:marker>
            <c:symbol val="none"/>
          </c:marker>
          <c:cat>
            <c:numRef>
              <c:f>'cabin lake 61-95'!$A$3:$A$52</c:f>
              <c:numCache>
                <c:formatCode>d\-mmm</c:formatCode>
                <c:ptCount val="50"/>
                <c:pt idx="0">
                  <c:v>41061</c:v>
                </c:pt>
                <c:pt idx="1">
                  <c:v>41064</c:v>
                </c:pt>
                <c:pt idx="2">
                  <c:v>41067</c:v>
                </c:pt>
                <c:pt idx="3">
                  <c:v>41070</c:v>
                </c:pt>
                <c:pt idx="4">
                  <c:v>41073</c:v>
                </c:pt>
                <c:pt idx="5">
                  <c:v>41076</c:v>
                </c:pt>
                <c:pt idx="6">
                  <c:v>41079</c:v>
                </c:pt>
                <c:pt idx="7">
                  <c:v>41082</c:v>
                </c:pt>
                <c:pt idx="8">
                  <c:v>41085</c:v>
                </c:pt>
                <c:pt idx="9">
                  <c:v>41088</c:v>
                </c:pt>
                <c:pt idx="10">
                  <c:v>41091</c:v>
                </c:pt>
                <c:pt idx="11">
                  <c:v>41094</c:v>
                </c:pt>
                <c:pt idx="12">
                  <c:v>41097</c:v>
                </c:pt>
                <c:pt idx="13">
                  <c:v>41100</c:v>
                </c:pt>
                <c:pt idx="14">
                  <c:v>41103</c:v>
                </c:pt>
                <c:pt idx="15">
                  <c:v>41106</c:v>
                </c:pt>
                <c:pt idx="16">
                  <c:v>41109</c:v>
                </c:pt>
                <c:pt idx="17">
                  <c:v>41112</c:v>
                </c:pt>
                <c:pt idx="18">
                  <c:v>41115</c:v>
                </c:pt>
                <c:pt idx="19">
                  <c:v>41118</c:v>
                </c:pt>
                <c:pt idx="20">
                  <c:v>41122</c:v>
                </c:pt>
                <c:pt idx="21">
                  <c:v>41125</c:v>
                </c:pt>
                <c:pt idx="22">
                  <c:v>41128</c:v>
                </c:pt>
                <c:pt idx="23">
                  <c:v>41131</c:v>
                </c:pt>
                <c:pt idx="24">
                  <c:v>41134</c:v>
                </c:pt>
                <c:pt idx="25">
                  <c:v>41137</c:v>
                </c:pt>
                <c:pt idx="26">
                  <c:v>41140</c:v>
                </c:pt>
                <c:pt idx="27">
                  <c:v>41143</c:v>
                </c:pt>
                <c:pt idx="28">
                  <c:v>41146</c:v>
                </c:pt>
                <c:pt idx="29">
                  <c:v>41149</c:v>
                </c:pt>
                <c:pt idx="30">
                  <c:v>41153</c:v>
                </c:pt>
                <c:pt idx="31">
                  <c:v>41156</c:v>
                </c:pt>
                <c:pt idx="32">
                  <c:v>41159</c:v>
                </c:pt>
                <c:pt idx="33">
                  <c:v>41162</c:v>
                </c:pt>
                <c:pt idx="34">
                  <c:v>41165</c:v>
                </c:pt>
                <c:pt idx="35">
                  <c:v>41168</c:v>
                </c:pt>
                <c:pt idx="36">
                  <c:v>41171</c:v>
                </c:pt>
                <c:pt idx="37">
                  <c:v>41174</c:v>
                </c:pt>
                <c:pt idx="38">
                  <c:v>41177</c:v>
                </c:pt>
                <c:pt idx="39">
                  <c:v>41180</c:v>
                </c:pt>
                <c:pt idx="40">
                  <c:v>41183</c:v>
                </c:pt>
                <c:pt idx="41">
                  <c:v>41186</c:v>
                </c:pt>
                <c:pt idx="42">
                  <c:v>41189</c:v>
                </c:pt>
                <c:pt idx="43">
                  <c:v>41192</c:v>
                </c:pt>
                <c:pt idx="44">
                  <c:v>41195</c:v>
                </c:pt>
                <c:pt idx="45">
                  <c:v>41198</c:v>
                </c:pt>
                <c:pt idx="46">
                  <c:v>41201</c:v>
                </c:pt>
                <c:pt idx="47">
                  <c:v>41204</c:v>
                </c:pt>
                <c:pt idx="48">
                  <c:v>41207</c:v>
                </c:pt>
                <c:pt idx="49">
                  <c:v>41210</c:v>
                </c:pt>
              </c:numCache>
            </c:numRef>
          </c:cat>
          <c:val>
            <c:numRef>
              <c:f>'cabin lake 61-95'!$B$3:$B$52</c:f>
              <c:numCache>
                <c:formatCode>General</c:formatCode>
                <c:ptCount val="50"/>
                <c:pt idx="0">
                  <c:v>6.8</c:v>
                </c:pt>
                <c:pt idx="1">
                  <c:v>5.0999999999999996</c:v>
                </c:pt>
                <c:pt idx="2">
                  <c:v>5.5</c:v>
                </c:pt>
                <c:pt idx="3">
                  <c:v>5.3</c:v>
                </c:pt>
                <c:pt idx="4">
                  <c:v>5</c:v>
                </c:pt>
                <c:pt idx="5">
                  <c:v>5.5</c:v>
                </c:pt>
                <c:pt idx="6">
                  <c:v>6</c:v>
                </c:pt>
                <c:pt idx="7">
                  <c:v>5.9</c:v>
                </c:pt>
                <c:pt idx="8">
                  <c:v>6.5</c:v>
                </c:pt>
                <c:pt idx="9">
                  <c:v>6.7</c:v>
                </c:pt>
                <c:pt idx="10">
                  <c:v>7</c:v>
                </c:pt>
                <c:pt idx="11">
                  <c:v>7.2</c:v>
                </c:pt>
                <c:pt idx="12">
                  <c:v>8.2000000000000011</c:v>
                </c:pt>
                <c:pt idx="13">
                  <c:v>8.5</c:v>
                </c:pt>
                <c:pt idx="14">
                  <c:v>9</c:v>
                </c:pt>
                <c:pt idx="15">
                  <c:v>9.2000000000000011</c:v>
                </c:pt>
                <c:pt idx="16">
                  <c:v>9.4</c:v>
                </c:pt>
                <c:pt idx="17">
                  <c:v>9.9</c:v>
                </c:pt>
                <c:pt idx="18">
                  <c:v>10.7</c:v>
                </c:pt>
                <c:pt idx="19">
                  <c:v>11.1</c:v>
                </c:pt>
                <c:pt idx="20">
                  <c:v>11.2</c:v>
                </c:pt>
                <c:pt idx="21">
                  <c:v>11.4</c:v>
                </c:pt>
                <c:pt idx="22">
                  <c:v>11.7</c:v>
                </c:pt>
                <c:pt idx="23">
                  <c:v>12.1</c:v>
                </c:pt>
                <c:pt idx="24">
                  <c:v>11.1</c:v>
                </c:pt>
                <c:pt idx="25">
                  <c:v>10.3</c:v>
                </c:pt>
                <c:pt idx="26">
                  <c:v>10.6</c:v>
                </c:pt>
                <c:pt idx="27">
                  <c:v>10.4</c:v>
                </c:pt>
                <c:pt idx="28">
                  <c:v>10.200000000000001</c:v>
                </c:pt>
                <c:pt idx="29">
                  <c:v>10.3</c:v>
                </c:pt>
                <c:pt idx="30">
                  <c:v>10.8</c:v>
                </c:pt>
                <c:pt idx="31">
                  <c:v>11</c:v>
                </c:pt>
                <c:pt idx="32">
                  <c:v>10.7</c:v>
                </c:pt>
                <c:pt idx="33">
                  <c:v>10.3</c:v>
                </c:pt>
                <c:pt idx="34">
                  <c:v>10.4</c:v>
                </c:pt>
                <c:pt idx="35">
                  <c:v>9.1</c:v>
                </c:pt>
                <c:pt idx="36">
                  <c:v>8.6</c:v>
                </c:pt>
                <c:pt idx="37">
                  <c:v>9.8000000000000007</c:v>
                </c:pt>
                <c:pt idx="38">
                  <c:v>9.2000000000000011</c:v>
                </c:pt>
                <c:pt idx="39">
                  <c:v>10</c:v>
                </c:pt>
                <c:pt idx="40">
                  <c:v>10.1</c:v>
                </c:pt>
                <c:pt idx="41">
                  <c:v>9.8000000000000007</c:v>
                </c:pt>
                <c:pt idx="42">
                  <c:v>9.1</c:v>
                </c:pt>
                <c:pt idx="43">
                  <c:v>8.8000000000000007</c:v>
                </c:pt>
                <c:pt idx="44">
                  <c:v>8.2000000000000011</c:v>
                </c:pt>
                <c:pt idx="45">
                  <c:v>8.1</c:v>
                </c:pt>
                <c:pt idx="46">
                  <c:v>7.1</c:v>
                </c:pt>
                <c:pt idx="47">
                  <c:v>6.9</c:v>
                </c:pt>
                <c:pt idx="48">
                  <c:v>6.1</c:v>
                </c:pt>
                <c:pt idx="49">
                  <c:v>4.5999999999999996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'cabin lake 61-95'!$C$2</c:f>
              <c:strCache>
                <c:ptCount val="1"/>
                <c:pt idx="0">
                  <c:v>ERC 96-08</c:v>
                </c:pt>
              </c:strCache>
            </c:strRef>
          </c:tx>
          <c:marker>
            <c:symbol val="none"/>
          </c:marker>
          <c:cat>
            <c:numRef>
              <c:f>'cabin lake 61-95'!$A$3:$A$52</c:f>
              <c:numCache>
                <c:formatCode>d\-mmm</c:formatCode>
                <c:ptCount val="50"/>
                <c:pt idx="0">
                  <c:v>41061</c:v>
                </c:pt>
                <c:pt idx="1">
                  <c:v>41064</c:v>
                </c:pt>
                <c:pt idx="2">
                  <c:v>41067</c:v>
                </c:pt>
                <c:pt idx="3">
                  <c:v>41070</c:v>
                </c:pt>
                <c:pt idx="4">
                  <c:v>41073</c:v>
                </c:pt>
                <c:pt idx="5">
                  <c:v>41076</c:v>
                </c:pt>
                <c:pt idx="6">
                  <c:v>41079</c:v>
                </c:pt>
                <c:pt idx="7">
                  <c:v>41082</c:v>
                </c:pt>
                <c:pt idx="8">
                  <c:v>41085</c:v>
                </c:pt>
                <c:pt idx="9">
                  <c:v>41088</c:v>
                </c:pt>
                <c:pt idx="10">
                  <c:v>41091</c:v>
                </c:pt>
                <c:pt idx="11">
                  <c:v>41094</c:v>
                </c:pt>
                <c:pt idx="12">
                  <c:v>41097</c:v>
                </c:pt>
                <c:pt idx="13">
                  <c:v>41100</c:v>
                </c:pt>
                <c:pt idx="14">
                  <c:v>41103</c:v>
                </c:pt>
                <c:pt idx="15">
                  <c:v>41106</c:v>
                </c:pt>
                <c:pt idx="16">
                  <c:v>41109</c:v>
                </c:pt>
                <c:pt idx="17">
                  <c:v>41112</c:v>
                </c:pt>
                <c:pt idx="18">
                  <c:v>41115</c:v>
                </c:pt>
                <c:pt idx="19">
                  <c:v>41118</c:v>
                </c:pt>
                <c:pt idx="20">
                  <c:v>41122</c:v>
                </c:pt>
                <c:pt idx="21">
                  <c:v>41125</c:v>
                </c:pt>
                <c:pt idx="22">
                  <c:v>41128</c:v>
                </c:pt>
                <c:pt idx="23">
                  <c:v>41131</c:v>
                </c:pt>
                <c:pt idx="24">
                  <c:v>41134</c:v>
                </c:pt>
                <c:pt idx="25">
                  <c:v>41137</c:v>
                </c:pt>
                <c:pt idx="26">
                  <c:v>41140</c:v>
                </c:pt>
                <c:pt idx="27">
                  <c:v>41143</c:v>
                </c:pt>
                <c:pt idx="28">
                  <c:v>41146</c:v>
                </c:pt>
                <c:pt idx="29">
                  <c:v>41149</c:v>
                </c:pt>
                <c:pt idx="30">
                  <c:v>41153</c:v>
                </c:pt>
                <c:pt idx="31">
                  <c:v>41156</c:v>
                </c:pt>
                <c:pt idx="32">
                  <c:v>41159</c:v>
                </c:pt>
                <c:pt idx="33">
                  <c:v>41162</c:v>
                </c:pt>
                <c:pt idx="34">
                  <c:v>41165</c:v>
                </c:pt>
                <c:pt idx="35">
                  <c:v>41168</c:v>
                </c:pt>
                <c:pt idx="36">
                  <c:v>41171</c:v>
                </c:pt>
                <c:pt idx="37">
                  <c:v>41174</c:v>
                </c:pt>
                <c:pt idx="38">
                  <c:v>41177</c:v>
                </c:pt>
                <c:pt idx="39">
                  <c:v>41180</c:v>
                </c:pt>
                <c:pt idx="40">
                  <c:v>41183</c:v>
                </c:pt>
                <c:pt idx="41">
                  <c:v>41186</c:v>
                </c:pt>
                <c:pt idx="42">
                  <c:v>41189</c:v>
                </c:pt>
                <c:pt idx="43">
                  <c:v>41192</c:v>
                </c:pt>
                <c:pt idx="44">
                  <c:v>41195</c:v>
                </c:pt>
                <c:pt idx="45">
                  <c:v>41198</c:v>
                </c:pt>
                <c:pt idx="46">
                  <c:v>41201</c:v>
                </c:pt>
                <c:pt idx="47">
                  <c:v>41204</c:v>
                </c:pt>
                <c:pt idx="48">
                  <c:v>41207</c:v>
                </c:pt>
                <c:pt idx="49">
                  <c:v>41210</c:v>
                </c:pt>
              </c:numCache>
            </c:numRef>
          </c:cat>
          <c:val>
            <c:numRef>
              <c:f>'cabin lake 61-95'!$C$3:$C$52</c:f>
              <c:numCache>
                <c:formatCode>General</c:formatCode>
                <c:ptCount val="50"/>
                <c:pt idx="0">
                  <c:v>7.2</c:v>
                </c:pt>
                <c:pt idx="1">
                  <c:v>7.2</c:v>
                </c:pt>
                <c:pt idx="2">
                  <c:v>7</c:v>
                </c:pt>
                <c:pt idx="3">
                  <c:v>7.5</c:v>
                </c:pt>
                <c:pt idx="4">
                  <c:v>9.1</c:v>
                </c:pt>
                <c:pt idx="5">
                  <c:v>9.8000000000000007</c:v>
                </c:pt>
                <c:pt idx="6">
                  <c:v>10.7</c:v>
                </c:pt>
                <c:pt idx="7">
                  <c:v>10.7</c:v>
                </c:pt>
                <c:pt idx="8">
                  <c:v>11</c:v>
                </c:pt>
                <c:pt idx="9">
                  <c:v>10.9</c:v>
                </c:pt>
                <c:pt idx="10">
                  <c:v>11.7</c:v>
                </c:pt>
                <c:pt idx="11">
                  <c:v>12.4</c:v>
                </c:pt>
                <c:pt idx="12">
                  <c:v>13.1</c:v>
                </c:pt>
                <c:pt idx="13">
                  <c:v>14.1</c:v>
                </c:pt>
                <c:pt idx="14">
                  <c:v>14.7</c:v>
                </c:pt>
                <c:pt idx="15">
                  <c:v>14.1</c:v>
                </c:pt>
                <c:pt idx="16">
                  <c:v>14.6</c:v>
                </c:pt>
                <c:pt idx="17">
                  <c:v>15.2</c:v>
                </c:pt>
                <c:pt idx="18">
                  <c:v>16.2</c:v>
                </c:pt>
                <c:pt idx="19">
                  <c:v>15.3</c:v>
                </c:pt>
                <c:pt idx="20">
                  <c:v>15.6</c:v>
                </c:pt>
                <c:pt idx="21">
                  <c:v>15.6</c:v>
                </c:pt>
                <c:pt idx="22">
                  <c:v>16.2</c:v>
                </c:pt>
                <c:pt idx="23">
                  <c:v>16.7</c:v>
                </c:pt>
                <c:pt idx="24">
                  <c:v>16.899999999999999</c:v>
                </c:pt>
                <c:pt idx="25">
                  <c:v>16.7</c:v>
                </c:pt>
                <c:pt idx="26">
                  <c:v>15.2</c:v>
                </c:pt>
                <c:pt idx="27">
                  <c:v>14.3</c:v>
                </c:pt>
                <c:pt idx="28">
                  <c:v>15.1</c:v>
                </c:pt>
                <c:pt idx="29">
                  <c:v>16</c:v>
                </c:pt>
                <c:pt idx="30">
                  <c:v>16</c:v>
                </c:pt>
                <c:pt idx="31">
                  <c:v>15.2</c:v>
                </c:pt>
                <c:pt idx="32">
                  <c:v>15.1</c:v>
                </c:pt>
                <c:pt idx="33">
                  <c:v>15.9</c:v>
                </c:pt>
                <c:pt idx="34">
                  <c:v>13.7</c:v>
                </c:pt>
                <c:pt idx="35">
                  <c:v>13</c:v>
                </c:pt>
                <c:pt idx="36">
                  <c:v>13.5</c:v>
                </c:pt>
                <c:pt idx="37">
                  <c:v>15.4</c:v>
                </c:pt>
                <c:pt idx="38">
                  <c:v>15.3</c:v>
                </c:pt>
                <c:pt idx="39">
                  <c:v>15.5</c:v>
                </c:pt>
                <c:pt idx="40">
                  <c:v>13.4</c:v>
                </c:pt>
                <c:pt idx="41">
                  <c:v>12.8</c:v>
                </c:pt>
                <c:pt idx="42">
                  <c:v>13.3</c:v>
                </c:pt>
                <c:pt idx="43">
                  <c:v>11.4</c:v>
                </c:pt>
                <c:pt idx="44">
                  <c:v>12.7</c:v>
                </c:pt>
                <c:pt idx="45">
                  <c:v>12.3</c:v>
                </c:pt>
                <c:pt idx="46">
                  <c:v>11.1</c:v>
                </c:pt>
                <c:pt idx="47">
                  <c:v>12.3</c:v>
                </c:pt>
                <c:pt idx="48">
                  <c:v>11.7</c:v>
                </c:pt>
                <c:pt idx="49">
                  <c:v>8.9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052608"/>
        <c:axId val="124054144"/>
      </c:lineChart>
      <c:dateAx>
        <c:axId val="124052608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crossAx val="124054144"/>
        <c:crosses val="autoZero"/>
        <c:auto val="1"/>
        <c:lblOffset val="100"/>
        <c:baseTimeUnit val="days"/>
      </c:dateAx>
      <c:valAx>
        <c:axId val="124054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40526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solidFill>
                  <a:schemeClr val="bg2"/>
                </a:solidFill>
              </a:defRPr>
            </a:pPr>
            <a:r>
              <a:rPr lang="en-US" sz="1800" dirty="0" smtClean="0">
                <a:solidFill>
                  <a:schemeClr val="bg2"/>
                </a:solidFill>
              </a:rPr>
              <a:t>US Wildland Firefighter Fatalities – 1925-2010</a:t>
            </a:r>
            <a:endParaRPr lang="en-US" sz="1800" dirty="0">
              <a:solidFill>
                <a:schemeClr val="bg2"/>
              </a:solidFill>
            </a:endParaRPr>
          </a:p>
        </c:rich>
      </c:tx>
      <c:layout/>
      <c:overlay val="0"/>
      <c:spPr>
        <a:solidFill>
          <a:schemeClr val="tx1"/>
        </a:solidFill>
        <a:ln>
          <a:solidFill>
            <a:schemeClr val="tx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9.1677055993001161E-2"/>
          <c:y val="0.10578703703703704"/>
          <c:w val="0.72704516622922266"/>
          <c:h val="0.8503703703703716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# fatalities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chemeClr val="bg2"/>
              </a:solidFill>
            </c:spPr>
          </c:marker>
          <c:trendline>
            <c:name>Trend 1920-2010</c:name>
            <c:spPr>
              <a:ln w="34925">
                <a:solidFill>
                  <a:srgbClr val="000000"/>
                </a:solidFill>
              </a:ln>
            </c:spPr>
            <c:trendlineType val="linear"/>
            <c:dispRSqr val="0"/>
            <c:dispEq val="0"/>
          </c:trendline>
          <c:xVal>
            <c:numRef>
              <c:f>Sheet1!$C$1:$CG$1</c:f>
              <c:numCache>
                <c:formatCode>General</c:formatCode>
                <c:ptCount val="83"/>
                <c:pt idx="0">
                  <c:v>2010</c:v>
                </c:pt>
                <c:pt idx="1">
                  <c:v>2009</c:v>
                </c:pt>
                <c:pt idx="2">
                  <c:v>2008</c:v>
                </c:pt>
                <c:pt idx="3">
                  <c:v>2007</c:v>
                </c:pt>
                <c:pt idx="4">
                  <c:v>2006</c:v>
                </c:pt>
                <c:pt idx="5">
                  <c:v>2005</c:v>
                </c:pt>
                <c:pt idx="6">
                  <c:v>2004</c:v>
                </c:pt>
                <c:pt idx="7">
                  <c:v>2003</c:v>
                </c:pt>
                <c:pt idx="8">
                  <c:v>2002</c:v>
                </c:pt>
                <c:pt idx="9">
                  <c:v>2001</c:v>
                </c:pt>
                <c:pt idx="10">
                  <c:v>2000</c:v>
                </c:pt>
                <c:pt idx="11">
                  <c:v>1999</c:v>
                </c:pt>
                <c:pt idx="12">
                  <c:v>1998</c:v>
                </c:pt>
                <c:pt idx="13">
                  <c:v>1997</c:v>
                </c:pt>
                <c:pt idx="14">
                  <c:v>1996</c:v>
                </c:pt>
                <c:pt idx="15">
                  <c:v>1995</c:v>
                </c:pt>
                <c:pt idx="16">
                  <c:v>1994</c:v>
                </c:pt>
                <c:pt idx="17">
                  <c:v>1993</c:v>
                </c:pt>
                <c:pt idx="18">
                  <c:v>1992</c:v>
                </c:pt>
                <c:pt idx="19">
                  <c:v>1991</c:v>
                </c:pt>
                <c:pt idx="20">
                  <c:v>1990</c:v>
                </c:pt>
                <c:pt idx="21">
                  <c:v>1989</c:v>
                </c:pt>
                <c:pt idx="22">
                  <c:v>1988</c:v>
                </c:pt>
                <c:pt idx="23">
                  <c:v>1987</c:v>
                </c:pt>
                <c:pt idx="24">
                  <c:v>1986</c:v>
                </c:pt>
                <c:pt idx="25">
                  <c:v>1985</c:v>
                </c:pt>
                <c:pt idx="26">
                  <c:v>1984</c:v>
                </c:pt>
                <c:pt idx="27">
                  <c:v>1983</c:v>
                </c:pt>
                <c:pt idx="28">
                  <c:v>1982</c:v>
                </c:pt>
                <c:pt idx="29">
                  <c:v>1981</c:v>
                </c:pt>
                <c:pt idx="30">
                  <c:v>1980</c:v>
                </c:pt>
                <c:pt idx="31">
                  <c:v>1979</c:v>
                </c:pt>
                <c:pt idx="32">
                  <c:v>1978</c:v>
                </c:pt>
                <c:pt idx="33">
                  <c:v>1977</c:v>
                </c:pt>
                <c:pt idx="34">
                  <c:v>1976</c:v>
                </c:pt>
                <c:pt idx="35">
                  <c:v>1975</c:v>
                </c:pt>
                <c:pt idx="36">
                  <c:v>1974</c:v>
                </c:pt>
                <c:pt idx="37">
                  <c:v>1973</c:v>
                </c:pt>
                <c:pt idx="38">
                  <c:v>1972</c:v>
                </c:pt>
                <c:pt idx="39">
                  <c:v>1971</c:v>
                </c:pt>
                <c:pt idx="40">
                  <c:v>1970</c:v>
                </c:pt>
                <c:pt idx="41">
                  <c:v>1969</c:v>
                </c:pt>
                <c:pt idx="42">
                  <c:v>1968</c:v>
                </c:pt>
                <c:pt idx="43">
                  <c:v>1967</c:v>
                </c:pt>
                <c:pt idx="44">
                  <c:v>1966</c:v>
                </c:pt>
                <c:pt idx="45">
                  <c:v>1965</c:v>
                </c:pt>
                <c:pt idx="46">
                  <c:v>1964</c:v>
                </c:pt>
                <c:pt idx="47">
                  <c:v>1963</c:v>
                </c:pt>
                <c:pt idx="48">
                  <c:v>1962</c:v>
                </c:pt>
                <c:pt idx="49">
                  <c:v>1961</c:v>
                </c:pt>
                <c:pt idx="50">
                  <c:v>1960</c:v>
                </c:pt>
                <c:pt idx="51">
                  <c:v>1959</c:v>
                </c:pt>
                <c:pt idx="52">
                  <c:v>1958</c:v>
                </c:pt>
                <c:pt idx="53">
                  <c:v>1957</c:v>
                </c:pt>
                <c:pt idx="54">
                  <c:v>1956</c:v>
                </c:pt>
                <c:pt idx="55">
                  <c:v>1955</c:v>
                </c:pt>
                <c:pt idx="56">
                  <c:v>1954</c:v>
                </c:pt>
                <c:pt idx="57">
                  <c:v>1953</c:v>
                </c:pt>
                <c:pt idx="58">
                  <c:v>1952</c:v>
                </c:pt>
                <c:pt idx="59">
                  <c:v>1951</c:v>
                </c:pt>
                <c:pt idx="60">
                  <c:v>1950</c:v>
                </c:pt>
                <c:pt idx="61">
                  <c:v>1949</c:v>
                </c:pt>
                <c:pt idx="62">
                  <c:v>1948</c:v>
                </c:pt>
                <c:pt idx="63">
                  <c:v>1947</c:v>
                </c:pt>
                <c:pt idx="64">
                  <c:v>1946</c:v>
                </c:pt>
                <c:pt idx="65">
                  <c:v>1945</c:v>
                </c:pt>
                <c:pt idx="66">
                  <c:v>1944</c:v>
                </c:pt>
                <c:pt idx="67">
                  <c:v>1943</c:v>
                </c:pt>
                <c:pt idx="68">
                  <c:v>1942</c:v>
                </c:pt>
                <c:pt idx="69">
                  <c:v>1941</c:v>
                </c:pt>
                <c:pt idx="70">
                  <c:v>1940</c:v>
                </c:pt>
                <c:pt idx="71">
                  <c:v>1939</c:v>
                </c:pt>
                <c:pt idx="72">
                  <c:v>1938</c:v>
                </c:pt>
                <c:pt idx="73">
                  <c:v>1937</c:v>
                </c:pt>
                <c:pt idx="74">
                  <c:v>1936</c:v>
                </c:pt>
                <c:pt idx="75">
                  <c:v>1935</c:v>
                </c:pt>
                <c:pt idx="76">
                  <c:v>1934</c:v>
                </c:pt>
                <c:pt idx="77">
                  <c:v>1933</c:v>
                </c:pt>
                <c:pt idx="78">
                  <c:v>1932</c:v>
                </c:pt>
                <c:pt idx="79">
                  <c:v>1931</c:v>
                </c:pt>
                <c:pt idx="80">
                  <c:v>1930</c:v>
                </c:pt>
                <c:pt idx="81">
                  <c:v>1929</c:v>
                </c:pt>
                <c:pt idx="82">
                  <c:v>1926</c:v>
                </c:pt>
              </c:numCache>
            </c:numRef>
          </c:xVal>
          <c:yVal>
            <c:numRef>
              <c:f>Sheet1!$C$2:$CG$2</c:f>
              <c:numCache>
                <c:formatCode>General</c:formatCode>
                <c:ptCount val="83"/>
                <c:pt idx="0">
                  <c:v>8</c:v>
                </c:pt>
                <c:pt idx="1">
                  <c:v>15</c:v>
                </c:pt>
                <c:pt idx="2">
                  <c:v>25</c:v>
                </c:pt>
                <c:pt idx="3">
                  <c:v>9</c:v>
                </c:pt>
                <c:pt idx="4">
                  <c:v>24</c:v>
                </c:pt>
                <c:pt idx="5">
                  <c:v>12</c:v>
                </c:pt>
                <c:pt idx="6">
                  <c:v>20</c:v>
                </c:pt>
                <c:pt idx="7">
                  <c:v>30</c:v>
                </c:pt>
                <c:pt idx="8">
                  <c:v>23</c:v>
                </c:pt>
                <c:pt idx="9">
                  <c:v>18</c:v>
                </c:pt>
                <c:pt idx="10">
                  <c:v>17</c:v>
                </c:pt>
                <c:pt idx="11">
                  <c:v>28</c:v>
                </c:pt>
                <c:pt idx="12">
                  <c:v>14</c:v>
                </c:pt>
                <c:pt idx="13">
                  <c:v>10</c:v>
                </c:pt>
                <c:pt idx="14">
                  <c:v>10</c:v>
                </c:pt>
                <c:pt idx="15">
                  <c:v>16</c:v>
                </c:pt>
                <c:pt idx="16">
                  <c:v>35</c:v>
                </c:pt>
                <c:pt idx="17">
                  <c:v>8</c:v>
                </c:pt>
                <c:pt idx="18">
                  <c:v>13</c:v>
                </c:pt>
                <c:pt idx="19">
                  <c:v>13</c:v>
                </c:pt>
                <c:pt idx="20">
                  <c:v>23</c:v>
                </c:pt>
                <c:pt idx="21">
                  <c:v>14</c:v>
                </c:pt>
                <c:pt idx="22">
                  <c:v>29</c:v>
                </c:pt>
                <c:pt idx="23">
                  <c:v>23</c:v>
                </c:pt>
                <c:pt idx="24">
                  <c:v>9</c:v>
                </c:pt>
                <c:pt idx="25">
                  <c:v>8</c:v>
                </c:pt>
                <c:pt idx="26">
                  <c:v>19</c:v>
                </c:pt>
                <c:pt idx="27">
                  <c:v>12</c:v>
                </c:pt>
                <c:pt idx="28">
                  <c:v>2</c:v>
                </c:pt>
                <c:pt idx="29">
                  <c:v>7</c:v>
                </c:pt>
                <c:pt idx="30">
                  <c:v>8</c:v>
                </c:pt>
                <c:pt idx="31">
                  <c:v>13</c:v>
                </c:pt>
                <c:pt idx="32">
                  <c:v>5</c:v>
                </c:pt>
                <c:pt idx="33">
                  <c:v>15</c:v>
                </c:pt>
                <c:pt idx="34">
                  <c:v>6</c:v>
                </c:pt>
                <c:pt idx="35">
                  <c:v>3</c:v>
                </c:pt>
                <c:pt idx="36">
                  <c:v>8</c:v>
                </c:pt>
                <c:pt idx="37">
                  <c:v>13</c:v>
                </c:pt>
                <c:pt idx="38">
                  <c:v>12</c:v>
                </c:pt>
                <c:pt idx="39">
                  <c:v>9</c:v>
                </c:pt>
                <c:pt idx="40">
                  <c:v>6</c:v>
                </c:pt>
                <c:pt idx="41">
                  <c:v>1</c:v>
                </c:pt>
                <c:pt idx="42">
                  <c:v>20</c:v>
                </c:pt>
                <c:pt idx="43">
                  <c:v>11</c:v>
                </c:pt>
                <c:pt idx="44">
                  <c:v>13</c:v>
                </c:pt>
                <c:pt idx="45">
                  <c:v>9</c:v>
                </c:pt>
                <c:pt idx="46">
                  <c:v>5</c:v>
                </c:pt>
                <c:pt idx="47">
                  <c:v>3</c:v>
                </c:pt>
                <c:pt idx="48">
                  <c:v>5</c:v>
                </c:pt>
                <c:pt idx="49">
                  <c:v>9</c:v>
                </c:pt>
                <c:pt idx="50">
                  <c:v>7</c:v>
                </c:pt>
                <c:pt idx="51">
                  <c:v>16</c:v>
                </c:pt>
                <c:pt idx="52">
                  <c:v>3</c:v>
                </c:pt>
                <c:pt idx="53">
                  <c:v>0</c:v>
                </c:pt>
                <c:pt idx="54">
                  <c:v>18</c:v>
                </c:pt>
                <c:pt idx="55">
                  <c:v>8</c:v>
                </c:pt>
                <c:pt idx="56">
                  <c:v>9</c:v>
                </c:pt>
                <c:pt idx="57">
                  <c:v>19</c:v>
                </c:pt>
                <c:pt idx="58">
                  <c:v>3</c:v>
                </c:pt>
                <c:pt idx="59">
                  <c:v>6</c:v>
                </c:pt>
                <c:pt idx="60">
                  <c:v>6</c:v>
                </c:pt>
                <c:pt idx="61">
                  <c:v>20</c:v>
                </c:pt>
                <c:pt idx="62">
                  <c:v>1</c:v>
                </c:pt>
                <c:pt idx="63">
                  <c:v>2</c:v>
                </c:pt>
                <c:pt idx="64">
                  <c:v>2</c:v>
                </c:pt>
                <c:pt idx="65">
                  <c:v>2</c:v>
                </c:pt>
                <c:pt idx="66">
                  <c:v>1</c:v>
                </c:pt>
                <c:pt idx="67">
                  <c:v>15</c:v>
                </c:pt>
                <c:pt idx="68">
                  <c:v>1</c:v>
                </c:pt>
                <c:pt idx="69">
                  <c:v>6</c:v>
                </c:pt>
                <c:pt idx="70">
                  <c:v>7</c:v>
                </c:pt>
                <c:pt idx="71">
                  <c:v>15</c:v>
                </c:pt>
                <c:pt idx="72">
                  <c:v>21</c:v>
                </c:pt>
                <c:pt idx="73">
                  <c:v>21</c:v>
                </c:pt>
                <c:pt idx="74">
                  <c:v>12</c:v>
                </c:pt>
                <c:pt idx="75">
                  <c:v>3</c:v>
                </c:pt>
                <c:pt idx="76">
                  <c:v>8</c:v>
                </c:pt>
                <c:pt idx="77">
                  <c:v>29</c:v>
                </c:pt>
                <c:pt idx="78">
                  <c:v>0</c:v>
                </c:pt>
                <c:pt idx="79">
                  <c:v>3</c:v>
                </c:pt>
                <c:pt idx="80">
                  <c:v>1</c:v>
                </c:pt>
                <c:pt idx="81">
                  <c:v>1</c:v>
                </c:pt>
                <c:pt idx="82">
                  <c:v>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886400"/>
        <c:axId val="124888192"/>
      </c:scatterChart>
      <c:valAx>
        <c:axId val="124886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400"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chemeClr val="bg2"/>
                </a:solidFill>
              </a:defRPr>
            </a:pPr>
            <a:endParaRPr lang="en-US"/>
          </a:p>
        </c:txPr>
        <c:crossAx val="124888192"/>
        <c:crosses val="autoZero"/>
        <c:crossBetween val="midCat"/>
      </c:valAx>
      <c:valAx>
        <c:axId val="1248881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 w="28575">
            <a:solidFill>
              <a:srgbClr val="000000"/>
            </a:solidFill>
          </a:ln>
        </c:spPr>
        <c:txPr>
          <a:bodyPr/>
          <a:lstStyle/>
          <a:p>
            <a:pPr>
              <a:defRPr>
                <a:solidFill>
                  <a:schemeClr val="bg2"/>
                </a:solidFill>
              </a:defRPr>
            </a:pPr>
            <a:endParaRPr lang="en-US"/>
          </a:p>
        </c:txPr>
        <c:crossAx val="124886400"/>
        <c:crosses val="autoZero"/>
        <c:crossBetween val="midCat"/>
      </c:valAx>
      <c:spPr>
        <a:noFill/>
        <a:ln>
          <a:solidFill>
            <a:srgbClr val="000000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600" b="1">
                <a:solidFill>
                  <a:schemeClr val="bg2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 b="1">
                <a:solidFill>
                  <a:schemeClr val="bg2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83200984251968813"/>
          <c:y val="0.40813175242629435"/>
          <c:w val="0.14985290901137371"/>
          <c:h val="0.23657190380272244"/>
        </c:manualLayout>
      </c:layout>
      <c:overlay val="0"/>
      <c:txPr>
        <a:bodyPr/>
        <a:lstStyle/>
        <a:p>
          <a:pPr>
            <a:defRPr>
              <a:solidFill>
                <a:schemeClr val="bg2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0.68063</cdr:x>
      <cdr:y>0.09959</cdr:y>
    </cdr:from>
    <cdr:to>
      <cdr:x>0.73298</cdr:x>
      <cdr:y>0.18257</cdr:y>
    </cdr:to>
    <cdr:sp macro="" textlink="">
      <cdr:nvSpPr>
        <cdr:cNvPr id="3" name="Straight Arrow Connector 2"/>
        <cdr:cNvSpPr/>
      </cdr:nvSpPr>
      <cdr:spPr bwMode="auto">
        <a:xfrm xmlns:a="http://schemas.openxmlformats.org/drawingml/2006/main" flipV="1">
          <a:off x="4953000" y="457200"/>
          <a:ext cx="381000" cy="381000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25400" cap="sq" cmpd="sng" algn="ctr">
          <a:gradFill flip="none" rotWithShape="1">
            <a:gsLst>
              <a:gs pos="44000">
                <a:schemeClr val="bg2"/>
              </a:gs>
              <a:gs pos="85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prstDash val="solid"/>
          <a:round/>
          <a:headEnd type="none" w="sm" len="sm"/>
          <a:tailEnd type="arrow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 b="1" cap="none" spc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0.64921</cdr:x>
      <cdr:y>0.18257</cdr:y>
    </cdr:from>
    <cdr:to>
      <cdr:x>0.72251</cdr:x>
      <cdr:y>0.23237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724400" y="838200"/>
          <a:ext cx="533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 smtClean="0"/>
            <a:t>2002</a:t>
          </a:r>
          <a:endParaRPr lang="en-US" sz="11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A242E448-3CE1-45CE-9729-EF92C49282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75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D41D6086-A0DA-475A-AEF6-366C9C36BA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468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71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079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C3EA00-2589-497E-B726-7DA458151AEB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D6086-A0DA-475A-AEF6-366C9C36BA0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12083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083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083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20840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20841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3EC9160-464A-489C-B2CE-23000DD38C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5158C-829A-4F56-A64E-23BB83752C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801BB-BCCB-472A-8BC0-E6113C2721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170B27A-AE49-4473-B6F8-18CE7EA015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B7D12-AEDF-4617-9348-8AC7979DBB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D8473-ABE1-457D-8099-A12F23FF96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A2F4BA-E807-4EE1-8204-B7F24E05C7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CAEFF-A88E-4F00-B71D-3CC3C0BF0F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8CD40-1F38-4A0C-9670-E156D106ED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E1F6A-4352-436B-8458-087A95585A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B2861-2F56-4C93-9267-D6773DEB72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1FE7A-ED76-44E4-8DFA-9F62515CC0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72187714-3143-4912-84DC-FC282C0134F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489450" y="3200400"/>
            <a:ext cx="165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 sz="2400">
              <a:latin typeface="Times New Roman" pitchFamily="18" charset="0"/>
            </a:endParaRPr>
          </a:p>
        </p:txBody>
      </p:sp>
      <p:graphicFrame>
        <p:nvGraphicFramePr>
          <p:cNvPr id="119816" name="Object 8"/>
          <p:cNvGraphicFramePr>
            <a:graphicFrameLocks noChangeAspect="1"/>
          </p:cNvGraphicFramePr>
          <p:nvPr/>
        </p:nvGraphicFramePr>
        <p:xfrm>
          <a:off x="7910513" y="5765800"/>
          <a:ext cx="506412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4" name="Photo Editor Photo" r:id="rId15" imgW="617404" imgH="693333" progId="">
                  <p:embed/>
                </p:oleObj>
              </mc:Choice>
              <mc:Fallback>
                <p:oleObj name="Photo Editor Photo" r:id="rId15" imgW="617404" imgH="693333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0513" y="5765800"/>
                        <a:ext cx="506412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99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381000" y="228600"/>
            <a:ext cx="8077200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solidFill>
                  <a:srgbClr val="33CC33"/>
                </a:solidFill>
              </a:rPr>
              <a:t>Wildfire Issues and Trends on Federal Lands in Oregon</a:t>
            </a:r>
            <a:endParaRPr lang="en-US" sz="4000" dirty="0">
              <a:solidFill>
                <a:srgbClr val="33CC33"/>
              </a:solidFill>
            </a:endParaRPr>
          </a:p>
        </p:txBody>
      </p:sp>
      <p:sp>
        <p:nvSpPr>
          <p:cNvPr id="116742" name="Rectangle 6"/>
          <p:cNvSpPr>
            <a:spLocks noChangeArrowheads="1"/>
          </p:cNvSpPr>
          <p:nvPr/>
        </p:nvSpPr>
        <p:spPr bwMode="auto">
          <a:xfrm>
            <a:off x="7772400" y="5638800"/>
            <a:ext cx="762000" cy="762000"/>
          </a:xfrm>
          <a:prstGeom prst="rect">
            <a:avLst/>
          </a:prstGeom>
          <a:solidFill>
            <a:srgbClr val="008080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6" descr="plo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19800" y="1752600"/>
            <a:ext cx="2762250" cy="3683000"/>
          </a:xfrm>
          <a:prstGeom prst="rect">
            <a:avLst/>
          </a:prstGeom>
          <a:noFill/>
        </p:spPr>
      </p:pic>
      <p:pic>
        <p:nvPicPr>
          <p:cNvPr id="6" name="Picture 3" descr="NonLethal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71800" y="4495800"/>
            <a:ext cx="2819400" cy="2209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6" descr="Picture 063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52400" y="1828800"/>
            <a:ext cx="3733800" cy="248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4572000"/>
            <a:ext cx="27088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CC33"/>
                </a:solidFill>
              </a:rPr>
              <a:t>William </a:t>
            </a:r>
            <a:r>
              <a:rPr lang="en-US" dirty="0" err="1" smtClean="0">
                <a:solidFill>
                  <a:srgbClr val="33CC33"/>
                </a:solidFill>
              </a:rPr>
              <a:t>Aney</a:t>
            </a:r>
            <a:endParaRPr lang="en-US" dirty="0" smtClean="0">
              <a:solidFill>
                <a:srgbClr val="33CC33"/>
              </a:solidFill>
            </a:endParaRPr>
          </a:p>
          <a:p>
            <a:r>
              <a:rPr lang="en-US" dirty="0" smtClean="0">
                <a:solidFill>
                  <a:srgbClr val="33CC33"/>
                </a:solidFill>
              </a:rPr>
              <a:t>Fuels Specialist and </a:t>
            </a:r>
          </a:p>
          <a:p>
            <a:pPr defTabSz="973138">
              <a:tabLst>
                <a:tab pos="166688" algn="l"/>
              </a:tabLst>
            </a:pPr>
            <a:r>
              <a:rPr lang="en-US" dirty="0" smtClean="0">
                <a:solidFill>
                  <a:srgbClr val="33CC33"/>
                </a:solidFill>
              </a:rPr>
              <a:t>	Long Term Fire Analyst</a:t>
            </a:r>
          </a:p>
          <a:p>
            <a:pPr defTabSz="973138">
              <a:tabLst>
                <a:tab pos="166688" algn="l"/>
              </a:tabLst>
            </a:pPr>
            <a:r>
              <a:rPr lang="en-US" dirty="0" smtClean="0">
                <a:solidFill>
                  <a:srgbClr val="33CC33"/>
                </a:solidFill>
              </a:rPr>
              <a:t>PNW Region, USFS</a:t>
            </a:r>
          </a:p>
          <a:p>
            <a:endParaRPr lang="en-US" dirty="0">
              <a:solidFill>
                <a:srgbClr val="33CC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817" name="Object 1"/>
          <p:cNvGraphicFramePr>
            <a:graphicFrameLocks noChangeAspect="1"/>
          </p:cNvGraphicFramePr>
          <p:nvPr/>
        </p:nvGraphicFramePr>
        <p:xfrm>
          <a:off x="762000" y="533400"/>
          <a:ext cx="77724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25" name="Acrobat Document" r:id="rId4" imgW="6245280" imgH="4825800" progId="AcroExch.Document.7">
                  <p:embed/>
                </p:oleObj>
              </mc:Choice>
              <mc:Fallback>
                <p:oleObj name="Acrobat Document" r:id="rId4" imgW="6245280" imgH="4825800" progId="AcroExch.Document.7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33400"/>
                        <a:ext cx="7772400" cy="582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X_Fir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15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5257800" cy="3505200"/>
          </a:xfrm>
          <a:prstGeom prst="rect">
            <a:avLst/>
          </a:prstGeom>
        </p:spPr>
      </p:pic>
      <p:pic>
        <p:nvPicPr>
          <p:cNvPr id="7" name="Picture 6" descr="Picture2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3486150"/>
            <a:ext cx="4495800" cy="3371850"/>
          </a:xfrm>
          <a:prstGeom prst="rect">
            <a:avLst/>
          </a:prstGeom>
        </p:spPr>
      </p:pic>
      <p:pic>
        <p:nvPicPr>
          <p:cNvPr id="4" name="Picture 3" descr="IMG_016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114800" y="3505200"/>
            <a:ext cx="5029200" cy="3352800"/>
          </a:xfrm>
          <a:prstGeom prst="rect">
            <a:avLst/>
          </a:prstGeom>
        </p:spPr>
      </p:pic>
      <p:pic>
        <p:nvPicPr>
          <p:cNvPr id="6" name="Picture 5" descr="DSCN3706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962400" y="0"/>
            <a:ext cx="51816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fjd roadside fuels break 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4800600" cy="3200400"/>
          </a:xfrm>
          <a:prstGeom prst="rect">
            <a:avLst/>
          </a:prstGeom>
        </p:spPr>
      </p:pic>
      <p:pic>
        <p:nvPicPr>
          <p:cNvPr id="4" name="Picture 3" descr="IMG_0118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800600" y="0"/>
            <a:ext cx="4343400" cy="3200400"/>
          </a:xfrm>
          <a:prstGeom prst="rect">
            <a:avLst/>
          </a:prstGeom>
        </p:spPr>
      </p:pic>
      <p:pic>
        <p:nvPicPr>
          <p:cNvPr id="5" name="Picture 4" descr="IMG_0097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3200400"/>
            <a:ext cx="5486400" cy="3657600"/>
          </a:xfrm>
          <a:prstGeom prst="rect">
            <a:avLst/>
          </a:prstGeom>
        </p:spPr>
      </p:pic>
      <p:pic>
        <p:nvPicPr>
          <p:cNvPr id="6" name="Picture 5" descr="IMG_0188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657600" y="3200400"/>
            <a:ext cx="54864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2"/>
            </a:gs>
            <a:gs pos="100000">
              <a:schemeClr val="bg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295400" y="1219200"/>
          <a:ext cx="7162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19200" y="685800"/>
            <a:ext cx="6949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Fuels Treatment on Oregon National Forests, 2002-2011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371752"/>
            <a:ext cx="492443" cy="301165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2000" b="1" dirty="0" smtClean="0"/>
              <a:t>Acres of Fuel Treatment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1148" y="344883"/>
            <a:ext cx="7456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Fuels Treatment – Pacific Northwest National Forests</a:t>
            </a:r>
          </a:p>
          <a:p>
            <a:pPr algn="ctr"/>
            <a:r>
              <a:rPr lang="en-US" sz="2400" dirty="0" smtClean="0"/>
              <a:t>2002-2011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42391" y="5731357"/>
            <a:ext cx="6346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WFSU = wildfire acres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Rx fire = prescribed fire (broadcast burning and pile burning)</a:t>
            </a:r>
            <a:endParaRPr lang="en-US" dirty="0">
              <a:solidFill>
                <a:schemeClr val="bg2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0666051"/>
              </p:ext>
            </p:extLst>
          </p:nvPr>
        </p:nvGraphicFramePr>
        <p:xfrm>
          <a:off x="228600" y="1371600"/>
          <a:ext cx="8763000" cy="4234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2245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78486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Fuels treatment prioritization</a:t>
            </a:r>
          </a:p>
          <a:p>
            <a:pPr defTabSz="457200"/>
            <a:endParaRPr lang="en-US" sz="3600" dirty="0" smtClean="0"/>
          </a:p>
          <a:p>
            <a:pPr defTabSz="457200"/>
            <a:r>
              <a:rPr lang="en-US" sz="3600" dirty="0" smtClean="0"/>
              <a:t>In anticipation of wildfire, focus on</a:t>
            </a:r>
          </a:p>
          <a:p>
            <a:pPr marL="742950" indent="-742950" defTabSz="457200">
              <a:buFont typeface="+mj-lt"/>
              <a:buAutoNum type="arabicPeriod"/>
            </a:pPr>
            <a:r>
              <a:rPr lang="en-US" sz="3600" dirty="0" smtClean="0"/>
              <a:t>Protection – of WUI, highly valued resources, infrastructure</a:t>
            </a:r>
          </a:p>
          <a:p>
            <a:pPr marL="742950" indent="-742950" defTabSz="457200">
              <a:buFont typeface="+mj-lt"/>
              <a:buAutoNum type="arabicPeriod"/>
            </a:pPr>
            <a:r>
              <a:rPr lang="en-US" sz="3600" dirty="0" smtClean="0"/>
              <a:t>Restoration – set up landscapes to </a:t>
            </a:r>
            <a:r>
              <a:rPr lang="en-US" sz="3600" i="1" dirty="0" smtClean="0"/>
              <a:t>include</a:t>
            </a:r>
            <a:r>
              <a:rPr lang="en-US" sz="3600" dirty="0" smtClean="0"/>
              <a:t> wildfire as a restoration agent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60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90600" y="1295400"/>
          <a:ext cx="7277100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76400" y="609600"/>
            <a:ext cx="5865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Acres Burned by Wildfire on National Forests in Oregon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1981-2009 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3165" y="0"/>
            <a:ext cx="8858435" cy="684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6400" y="609600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Acres Burned by Wildfire on National Forests in Oregon</a:t>
            </a:r>
          </a:p>
          <a:p>
            <a:pPr algn="ctr"/>
            <a:r>
              <a:rPr lang="en-US" dirty="0" smtClean="0">
                <a:solidFill>
                  <a:schemeClr val="bg2"/>
                </a:solidFill>
              </a:rPr>
              <a:t>1981-2009, excluding 2002 </a:t>
            </a:r>
            <a:endParaRPr lang="en-US" dirty="0">
              <a:solidFill>
                <a:schemeClr val="bg2"/>
              </a:solidFill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914400" y="1295400"/>
          <a:ext cx="71628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om Bald lookding at Gearhart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0" y="685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4572000" y="685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0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34000" y="457200"/>
            <a:ext cx="2458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Tupper/Case (NE OR)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3400" y="457200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Quail Mountain (SW OR)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8600" y="3886200"/>
            <a:ext cx="3262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Granddad/</a:t>
            </a:r>
            <a:r>
              <a:rPr lang="en-US" dirty="0" err="1" smtClean="0"/>
              <a:t>Toketee</a:t>
            </a:r>
            <a:r>
              <a:rPr lang="en-US" dirty="0" smtClean="0"/>
              <a:t> (</a:t>
            </a:r>
            <a:r>
              <a:rPr lang="en-US" dirty="0" err="1" smtClean="0"/>
              <a:t>WCentOr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2" name="Chart 11"/>
          <p:cNvGraphicFramePr/>
          <p:nvPr/>
        </p:nvGraphicFramePr>
        <p:xfrm>
          <a:off x="4572000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Rectangle 12"/>
          <p:cNvSpPr/>
          <p:nvPr/>
        </p:nvSpPr>
        <p:spPr>
          <a:xfrm>
            <a:off x="5334000" y="3886200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Cabin Lake (SE OR)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442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9684" name="Picture 4" descr="https://encrypted-tbn1.google.com/images?q=tbn:ANd9GcQ7QL4q3wyPmY4WfhHMfhIx3TRsKU_DGMRZhKSAsLpHOTIh1UC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55779" cy="6858000"/>
          </a:xfrm>
          <a:prstGeom prst="rect">
            <a:avLst/>
          </a:prstGeom>
          <a:noFill/>
        </p:spPr>
      </p:pic>
      <p:pic>
        <p:nvPicPr>
          <p:cNvPr id="199682" name="Picture 2" descr="A firefighting bulldozer cuts a fire line on the southeastern flank of the nearly 10,000-acre Guiberson fire, burning out of control for a second day as Red Flag warnings continue in southern California on September 23, 2009 near Moorpark, California. A Red Flag warning means critical wildfire weather, based on a combination of high temperatures, low humidity and Santa Ana winds, is occurring. Several large wildfires broke out in triple-digit temperatures on the first of Red Flag warnings.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99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Arrow Connector 4"/>
          <p:cNvCxnSpPr/>
          <p:nvPr/>
        </p:nvCxnSpPr>
        <p:spPr bwMode="auto">
          <a:xfrm flipV="1">
            <a:off x="5715000" y="6096000"/>
            <a:ext cx="0" cy="4572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chemeClr val="bg2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5638800" y="1219200"/>
            <a:ext cx="228600" cy="228600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6248400" y="6096000"/>
            <a:ext cx="0" cy="4572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chemeClr val="bg2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6400800" y="6096000"/>
            <a:ext cx="0" cy="457200"/>
          </a:xfrm>
          <a:prstGeom prst="straightConnector1">
            <a:avLst/>
          </a:prstGeom>
          <a:solidFill>
            <a:schemeClr val="accent1"/>
          </a:solidFill>
          <a:ln w="25400" cap="sq" cmpd="sng" algn="ctr">
            <a:solidFill>
              <a:schemeClr val="bg2"/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Management</a:t>
            </a:r>
            <a:br>
              <a:rPr lang="en-US" dirty="0" smtClean="0"/>
            </a:br>
            <a:r>
              <a:rPr lang="en-US" dirty="0" smtClean="0"/>
              <a:t>the new currency in fire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90800"/>
            <a:ext cx="7772400" cy="3505200"/>
          </a:xfrm>
        </p:spPr>
        <p:txBody>
          <a:bodyPr/>
          <a:lstStyle/>
          <a:p>
            <a:r>
              <a:rPr lang="en-US" dirty="0" smtClean="0"/>
              <a:t>What is at risk?</a:t>
            </a:r>
          </a:p>
          <a:p>
            <a:pPr lvl="1"/>
            <a:r>
              <a:rPr lang="en-US" dirty="0" smtClean="0"/>
              <a:t>Public safety, health</a:t>
            </a:r>
          </a:p>
          <a:p>
            <a:pPr lvl="1"/>
            <a:r>
              <a:rPr lang="en-US" dirty="0" smtClean="0"/>
              <a:t>Property, improvements, infrastructure, natural resources</a:t>
            </a:r>
          </a:p>
          <a:p>
            <a:pPr lvl="1"/>
            <a:r>
              <a:rPr lang="en-US" dirty="0" smtClean="0"/>
              <a:t>Firefighters</a:t>
            </a:r>
          </a:p>
          <a:p>
            <a:pPr lvl="1" indent="-74295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7772400" cy="4114800"/>
          </a:xfrm>
        </p:spPr>
        <p:txBody>
          <a:bodyPr>
            <a:scene3d>
              <a:camera prst="isometricRightUp"/>
              <a:lightRig rig="threePt" dir="t"/>
            </a:scene3d>
          </a:bodyPr>
          <a:lstStyle/>
          <a:p>
            <a:r>
              <a:rPr lang="en-US" dirty="0" smtClean="0"/>
              <a:t>Appropriate management response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73651" y="2967335"/>
            <a:ext cx="439671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Wildfire Use for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esource Benefits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3962400"/>
            <a:ext cx="8186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Left"/>
              <a:lightRig rig="threePt" dir="t"/>
            </a:scene3d>
          </a:bodyPr>
          <a:lstStyle/>
          <a:p>
            <a:pPr algn="ctr"/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Prescribed Natural Fires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3422045">
            <a:off x="785580" y="894735"/>
            <a:ext cx="7725192" cy="66150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Resource Benefit Fires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733800"/>
            <a:ext cx="4211409" cy="646331"/>
          </a:xfrm>
          <a:prstGeom prst="rect">
            <a:avLst/>
          </a:prstGeom>
          <a:noFill/>
          <a:scene3d>
            <a:camera prst="orthographicFront">
              <a:rot lat="0" lon="600000" rev="4200000"/>
            </a:camera>
            <a:lightRig rig="threePt" dir="t"/>
          </a:scene3d>
          <a:sp3d z="476250">
            <a:bevelT prst="relaxedInset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Suppression Fires</a:t>
            </a:r>
            <a:endParaRPr lang="en-US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0" y="0"/>
            <a:ext cx="9144000" cy="6858000"/>
          </a:xfrm>
          <a:prstGeom prst="line">
            <a:avLst/>
          </a:prstGeom>
          <a:solidFill>
            <a:schemeClr val="accent1"/>
          </a:solidFill>
          <a:ln w="1270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0" y="0"/>
            <a:ext cx="9144000" cy="6705600"/>
          </a:xfrm>
          <a:prstGeom prst="line">
            <a:avLst/>
          </a:prstGeom>
          <a:solidFill>
            <a:schemeClr val="accent1"/>
          </a:solidFill>
          <a:ln w="1270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Wildfire Terminology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1676400"/>
            <a:ext cx="6945812" cy="769441"/>
          </a:xfrm>
          <a:prstGeom prst="rect">
            <a:avLst/>
          </a:prstGeom>
          <a:noFill/>
          <a:ln w="28575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Types of Wildland Fires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4343400"/>
            <a:ext cx="2057400" cy="646331"/>
          </a:xfrm>
          <a:prstGeom prst="rect">
            <a:avLst/>
          </a:prstGeom>
          <a:noFill/>
          <a:ln w="28575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Planned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(Prescribed Fire</a:t>
            </a:r>
            <a:r>
              <a:rPr lang="en-US" b="1" dirty="0" smtClean="0"/>
              <a:t>)</a:t>
            </a:r>
            <a:endParaRPr lang="en-US" b="1" dirty="0"/>
          </a:p>
        </p:txBody>
      </p:sp>
      <p:cxnSp>
        <p:nvCxnSpPr>
          <p:cNvPr id="13" name="Straight Connector 12"/>
          <p:cNvCxnSpPr/>
          <p:nvPr/>
        </p:nvCxnSpPr>
        <p:spPr>
          <a:xfrm rot="5400000" flipH="1" flipV="1">
            <a:off x="1981200" y="3886200"/>
            <a:ext cx="914400" cy="0"/>
          </a:xfrm>
          <a:prstGeom prst="line">
            <a:avLst/>
          </a:prstGeom>
          <a:ln w="28575"/>
          <a:effectLst>
            <a:outerShdw blurRad="50800" dist="50800" dir="5400000" algn="ctr" rotWithShape="0">
              <a:schemeClr val="bg2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6629400" y="3886200"/>
            <a:ext cx="914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43000" y="152400"/>
            <a:ext cx="7086600" cy="1446550"/>
          </a:xfrm>
          <a:prstGeom prst="rect">
            <a:avLst/>
          </a:prstGeom>
          <a:noFill/>
          <a:ln w="28575"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Fire Policy</a:t>
            </a:r>
          </a:p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Guidelines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572000" y="2438400"/>
            <a:ext cx="0" cy="990600"/>
          </a:xfrm>
          <a:prstGeom prst="line">
            <a:avLst/>
          </a:prstGeom>
          <a:ln w="28575"/>
          <a:effectLst>
            <a:outerShdw blurRad="50800" dist="50800" dir="5400000" algn="ctr" rotWithShape="0">
              <a:schemeClr val="bg2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38400" y="3429000"/>
            <a:ext cx="4648200" cy="0"/>
          </a:xfrm>
          <a:prstGeom prst="line">
            <a:avLst/>
          </a:prstGeom>
          <a:ln w="28575"/>
          <a:effectLst>
            <a:outerShdw blurRad="50800" dist="50800" dir="5400000" algn="ctr" rotWithShape="0">
              <a:schemeClr val="bg2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00800" y="4343400"/>
            <a:ext cx="1600200" cy="646331"/>
          </a:xfrm>
          <a:prstGeom prst="rect">
            <a:avLst/>
          </a:prstGeom>
          <a:noFill/>
          <a:ln w="28575"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Unplanned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(Wildfire)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Federal Wildfire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Protection of life and property always an objective</a:t>
            </a:r>
          </a:p>
          <a:p>
            <a:r>
              <a:rPr lang="en-US" dirty="0" smtClean="0"/>
              <a:t>A wildfire may be concurrently managed for more than one objective </a:t>
            </a:r>
          </a:p>
          <a:p>
            <a:pPr lvl="0"/>
            <a:r>
              <a:rPr lang="en-US" dirty="0" smtClean="0"/>
              <a:t>Manage unplanned natural ignitions to achieve desired Land and Resource Management Plan objectives when risk is within acceptable limits</a:t>
            </a:r>
          </a:p>
          <a:p>
            <a:pPr lvl="0">
              <a:buNone/>
            </a:pPr>
            <a:r>
              <a:rPr lang="en-US" dirty="0" smtClean="0"/>
              <a:t>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om Bald lookding at Gearhart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hadow_Lake_9_1_cache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-254000" y="0"/>
            <a:ext cx="9398000" cy="6896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450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477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590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50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8061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3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79709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69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7077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7077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61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7077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47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7077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4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7077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65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d L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7077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7077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7077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7077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7077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7077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7077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70773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8061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3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9300095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lum bright="-35000" contrast="25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9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3127" y="381000"/>
            <a:ext cx="9092844" cy="601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1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2026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g2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2819400"/>
            <a:ext cx="4572000" cy="325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post-treatment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819400"/>
            <a:ext cx="4572000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6019800" cy="1143000"/>
          </a:xfrm>
        </p:spPr>
        <p:txBody>
          <a:bodyPr/>
          <a:lstStyle/>
          <a:p>
            <a:pPr eaLnBrk="1" hangingPunct="1"/>
            <a:r>
              <a:rPr lang="en-US" smtClean="0"/>
              <a:t>The FRCC Calculation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886200" y="1324917"/>
            <a:ext cx="1371600" cy="46166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63500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latin typeface="Franklin Gothic Medium" pitchFamily="34" charset="0"/>
              </a:rPr>
              <a:t>   FRCC</a:t>
            </a:r>
            <a:endParaRPr lang="en-US" sz="2400" dirty="0">
              <a:solidFill>
                <a:srgbClr val="000000"/>
              </a:solidFill>
              <a:latin typeface="Franklin Gothic Medium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905000"/>
            <a:ext cx="3733800" cy="4953000"/>
            <a:chOff x="0" y="1200"/>
            <a:chExt cx="2352" cy="3120"/>
          </a:xfrm>
        </p:grpSpPr>
        <p:sp>
          <p:nvSpPr>
            <p:cNvPr id="25611" name="Text Box 7"/>
            <p:cNvSpPr txBox="1">
              <a:spLocks noChangeArrowheads="1"/>
            </p:cNvSpPr>
            <p:nvPr/>
          </p:nvSpPr>
          <p:spPr bwMode="auto">
            <a:xfrm>
              <a:off x="0" y="3302"/>
              <a:ext cx="2118" cy="1018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 w="635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Franklin Gothic Medium" pitchFamily="34" charset="0"/>
                </a:rPr>
                <a:t>Departure in Vegetation</a:t>
              </a:r>
            </a:p>
            <a:p>
              <a:pPr algn="l" eaLnBrk="0" hangingPunct="0">
                <a:spcBef>
                  <a:spcPct val="50000"/>
                </a:spcBef>
                <a:buFontTx/>
                <a:buChar char="•"/>
              </a:pPr>
              <a:r>
                <a:rPr lang="en-US" sz="2400" dirty="0" err="1">
                  <a:solidFill>
                    <a:srgbClr val="000000"/>
                  </a:solidFill>
                  <a:latin typeface="Franklin Gothic Medium" pitchFamily="34" charset="0"/>
                </a:rPr>
                <a:t>seral</a:t>
              </a:r>
              <a:r>
                <a:rPr lang="en-US" sz="2400" dirty="0">
                  <a:solidFill>
                    <a:srgbClr val="000000"/>
                  </a:solidFill>
                  <a:latin typeface="Franklin Gothic Medium" pitchFamily="34" charset="0"/>
                </a:rPr>
                <a:t> stages</a:t>
              </a:r>
            </a:p>
            <a:p>
              <a:pPr algn="l" eaLnBrk="0" hangingPunct="0">
                <a:spcBef>
                  <a:spcPct val="50000"/>
                </a:spcBef>
                <a:buFontTx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Franklin Gothic Medium" pitchFamily="34" charset="0"/>
                </a:rPr>
                <a:t>composition</a:t>
              </a:r>
            </a:p>
          </p:txBody>
        </p:sp>
        <p:sp>
          <p:nvSpPr>
            <p:cNvPr id="25612" name="Line 8"/>
            <p:cNvSpPr>
              <a:spLocks noChangeShapeType="1"/>
            </p:cNvSpPr>
            <p:nvPr/>
          </p:nvSpPr>
          <p:spPr bwMode="auto">
            <a:xfrm flipV="1">
              <a:off x="912" y="1200"/>
              <a:ext cx="1440" cy="2112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410200" y="1905000"/>
            <a:ext cx="3733800" cy="4953000"/>
            <a:chOff x="3408" y="1200"/>
            <a:chExt cx="2352" cy="3120"/>
          </a:xfrm>
        </p:grpSpPr>
        <p:sp>
          <p:nvSpPr>
            <p:cNvPr id="25609" name="Text Box 10"/>
            <p:cNvSpPr txBox="1">
              <a:spLocks noChangeArrowheads="1"/>
            </p:cNvSpPr>
            <p:nvPr/>
          </p:nvSpPr>
          <p:spPr bwMode="auto">
            <a:xfrm>
              <a:off x="4218" y="3302"/>
              <a:ext cx="1542" cy="1018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 w="635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Franklin Gothic Medium" pitchFamily="34" charset="0"/>
                </a:rPr>
                <a:t>Departure in Fire</a:t>
              </a:r>
            </a:p>
            <a:p>
              <a:pPr algn="l" eaLnBrk="0" hangingPunct="0">
                <a:spcBef>
                  <a:spcPct val="50000"/>
                </a:spcBef>
                <a:buFontTx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Franklin Gothic Medium" pitchFamily="34" charset="0"/>
                </a:rPr>
                <a:t>frequency</a:t>
              </a:r>
            </a:p>
            <a:p>
              <a:pPr algn="l" eaLnBrk="0" hangingPunct="0">
                <a:spcBef>
                  <a:spcPct val="50000"/>
                </a:spcBef>
                <a:buFontTx/>
                <a:buChar char="•"/>
              </a:pPr>
              <a:r>
                <a:rPr lang="en-US" sz="2400" dirty="0">
                  <a:solidFill>
                    <a:srgbClr val="000000"/>
                  </a:solidFill>
                  <a:latin typeface="Franklin Gothic Medium" pitchFamily="34" charset="0"/>
                </a:rPr>
                <a:t>severity</a:t>
              </a:r>
            </a:p>
          </p:txBody>
        </p:sp>
        <p:sp>
          <p:nvSpPr>
            <p:cNvPr id="25610" name="Line 11"/>
            <p:cNvSpPr>
              <a:spLocks noChangeShapeType="1"/>
            </p:cNvSpPr>
            <p:nvPr/>
          </p:nvSpPr>
          <p:spPr bwMode="auto">
            <a:xfrm flipH="1" flipV="1">
              <a:off x="3408" y="1200"/>
              <a:ext cx="1584" cy="206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5334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Current Condition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aring">
  <a:themeElements>
    <a:clrScheme name="">
      <a:dk1>
        <a:srgbClr val="000000"/>
      </a:dk1>
      <a:lt1>
        <a:srgbClr val="FFFFFF"/>
      </a:lt1>
      <a:dk2>
        <a:srgbClr val="008080"/>
      </a:dk2>
      <a:lt2>
        <a:srgbClr val="FFFF00"/>
      </a:lt2>
      <a:accent1>
        <a:srgbClr val="0099CC"/>
      </a:accent1>
      <a:accent2>
        <a:srgbClr val="FFFF00"/>
      </a:accent2>
      <a:accent3>
        <a:srgbClr val="AAC0C0"/>
      </a:accent3>
      <a:accent4>
        <a:srgbClr val="DADADA"/>
      </a:accent4>
      <a:accent5>
        <a:srgbClr val="AACAE2"/>
      </a:accent5>
      <a:accent6>
        <a:srgbClr val="E7E700"/>
      </a:accent6>
      <a:hlink>
        <a:srgbClr val="6600CC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6">
        <a:dk1>
          <a:srgbClr val="000000"/>
        </a:dk1>
        <a:lt1>
          <a:srgbClr val="FFFFFF"/>
        </a:lt1>
        <a:dk2>
          <a:srgbClr val="000000"/>
        </a:dk2>
        <a:lt2>
          <a:srgbClr val="F8F8F8"/>
        </a:lt2>
        <a:accent1>
          <a:srgbClr val="CBCBCB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0000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13017</TotalTime>
  <Words>303</Words>
  <Application>Microsoft Office PowerPoint</Application>
  <PresentationFormat>Letter Paper (8.5x11 in)</PresentationFormat>
  <Paragraphs>108</Paragraphs>
  <Slides>49</Slides>
  <Notes>43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Soaring</vt:lpstr>
      <vt:lpstr>Photo Editor Photo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FRCC Calculation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Risk Management the new currency in fire management</vt:lpstr>
      <vt:lpstr>Wildfire Terminology</vt:lpstr>
      <vt:lpstr>PowerPoint Presentation</vt:lpstr>
      <vt:lpstr>Federal Wildfire Policy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 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R6, CVS Grid over 3.1-mile FIA Hexagons</dc:title>
  <dc:creator>USDA Forest Service</dc:creator>
  <cp:lastModifiedBy>William Aney</cp:lastModifiedBy>
  <cp:revision>156</cp:revision>
  <dcterms:created xsi:type="dcterms:W3CDTF">2008-09-24T16:06:30Z</dcterms:created>
  <dcterms:modified xsi:type="dcterms:W3CDTF">2012-04-17T16:46:01Z</dcterms:modified>
</cp:coreProperties>
</file>