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1AAEF-8157-4896-9FF9-C512A2B16E2A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DC6B5-CE61-4DEB-B38B-931538D77F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020762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n-US" sz="1600" b="1" dirty="0" smtClean="0">
                <a:latin typeface="+mn-lt"/>
                <a:ea typeface="Tahoma" pitchFamily="34" charset="0"/>
                <a:cs typeface="Tahoma" pitchFamily="34" charset="0"/>
              </a:rPr>
              <a:t>2012 Smoke Management Meeting – Boise ID</a:t>
            </a:r>
            <a:r>
              <a:rPr lang="en-US" sz="9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/>
            </a:r>
            <a:br>
              <a:rPr lang="en-US" sz="9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</a:br>
            <a:r>
              <a:rPr lang="en-US" sz="9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/>
            </a:r>
            <a:br>
              <a:rPr lang="en-US" sz="9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</a:br>
            <a:r>
              <a:rPr lang="en-US" sz="24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>Regional Haze SIP Panel</a:t>
            </a:r>
            <a:br>
              <a:rPr lang="en-US" sz="24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</a:br>
            <a:r>
              <a:rPr lang="en-US" sz="24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>Brian </a:t>
            </a:r>
            <a:r>
              <a:rPr lang="en-US" sz="2400" b="1" dirty="0" err="1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>Finneran</a:t>
            </a:r>
            <a:r>
              <a:rPr lang="en-US" sz="2400" b="1" dirty="0" smtClean="0">
                <a:solidFill>
                  <a:srgbClr val="0033CC"/>
                </a:solidFill>
                <a:latin typeface="+mn-lt"/>
                <a:ea typeface="Tahoma" pitchFamily="34" charset="0"/>
                <a:cs typeface="Tahoma" pitchFamily="34" charset="0"/>
              </a:rPr>
              <a:t> – Oregon DEQ</a:t>
            </a:r>
            <a:endParaRPr lang="en-US" sz="2400" b="1" dirty="0">
              <a:solidFill>
                <a:srgbClr val="0033CC"/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lvl="0" indent="3175">
              <a:lnSpc>
                <a:spcPct val="95000"/>
              </a:lnSpc>
              <a:spcBef>
                <a:spcPts val="1200"/>
              </a:spcBef>
              <a:buNone/>
            </a:pPr>
            <a:r>
              <a:rPr lang="en-US" sz="2200" b="1" i="1" dirty="0" smtClean="0">
                <a:ea typeface="Tahoma" pitchFamily="34" charset="0"/>
                <a:cs typeface="Tahoma" pitchFamily="34" charset="0"/>
              </a:rPr>
              <a:t>Panel Questions:  Why do the states need natural and anthropogenic emissions data from the USFS and BLM?</a:t>
            </a:r>
          </a:p>
          <a:p>
            <a:pPr lvl="2">
              <a:lnSpc>
                <a:spcPct val="95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3300"/>
                </a:solidFill>
                <a:ea typeface="Tahoma" pitchFamily="34" charset="0"/>
                <a:cs typeface="Tahoma" pitchFamily="34" charset="0"/>
              </a:rPr>
              <a:t> To meet “Reasonable Progress” requirements</a:t>
            </a:r>
          </a:p>
          <a:p>
            <a:pPr lvl="1">
              <a:lnSpc>
                <a:spcPct val="9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b="1" i="1" dirty="0" smtClean="0">
                <a:ea typeface="Tahoma" pitchFamily="34" charset="0"/>
                <a:cs typeface="Tahoma" pitchFamily="34" charset="0"/>
              </a:rPr>
              <a:t>What are they committed to in their current SIP?</a:t>
            </a:r>
          </a:p>
          <a:p>
            <a:pPr lvl="2">
              <a:lnSpc>
                <a:spcPct val="95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3300"/>
                </a:solidFill>
                <a:ea typeface="Tahoma" pitchFamily="34" charset="0"/>
                <a:cs typeface="Tahoma" pitchFamily="34" charset="0"/>
              </a:rPr>
              <a:t> Improve 20% haziest days – evaluate PF contribution</a:t>
            </a:r>
            <a:endParaRPr lang="en-US" b="1" dirty="0">
              <a:solidFill>
                <a:srgbClr val="FF3300"/>
              </a:solidFill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9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b="1" i="1" dirty="0" smtClean="0">
                <a:ea typeface="Tahoma" pitchFamily="34" charset="0"/>
                <a:cs typeface="Tahoma" pitchFamily="34" charset="0"/>
              </a:rPr>
              <a:t>What are their expectations over the next few years?</a:t>
            </a:r>
          </a:p>
          <a:p>
            <a:pPr lvl="2">
              <a:lnSpc>
                <a:spcPct val="95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3300"/>
                </a:solidFill>
                <a:ea typeface="Tahoma" pitchFamily="34" charset="0"/>
                <a:cs typeface="Tahoma" pitchFamily="34" charset="0"/>
              </a:rPr>
              <a:t> May need SM protection for Class I areas</a:t>
            </a:r>
            <a:endParaRPr lang="en-US" sz="2400" b="1" dirty="0" smtClean="0"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9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b="1" i="1" dirty="0" smtClean="0">
                <a:ea typeface="Tahoma" pitchFamily="34" charset="0"/>
                <a:cs typeface="Tahoma" pitchFamily="34" charset="0"/>
              </a:rPr>
              <a:t>What are they thinking in the long term (2018 Update to SIPs)?</a:t>
            </a:r>
          </a:p>
          <a:p>
            <a:pPr lvl="2">
              <a:lnSpc>
                <a:spcPct val="95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3300"/>
                </a:solidFill>
                <a:ea typeface="Tahoma" pitchFamily="34" charset="0"/>
                <a:cs typeface="Tahoma" pitchFamily="34" charset="0"/>
              </a:rPr>
              <a:t> How much can SM protection + ERTs improve worst  days?  Changes to RHR needed to better address fire?</a:t>
            </a:r>
            <a:endParaRPr lang="en-US" b="1" dirty="0">
              <a:solidFill>
                <a:srgbClr val="FF3300"/>
              </a:solidFill>
              <a:ea typeface="Tahoma" pitchFamily="34" charset="0"/>
              <a:cs typeface="Tahoma" pitchFamily="34" charset="0"/>
            </a:endParaRPr>
          </a:p>
          <a:p>
            <a:endParaRPr lang="en-US" sz="2400" b="1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7" descr="DEQlogot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1"/>
            <a:ext cx="717396" cy="1295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108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2012 Smoke Management Meeting – Boise ID  Regional Haze SIP Panel Brian Finneran – Oregon DEQ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Smoke Management in the Northwest Regional Haze SIP Panel Brian Finneran – Oregon DEQ</dc:title>
  <dc:creator>PCAdmin</dc:creator>
  <cp:lastModifiedBy>PCAdmin</cp:lastModifiedBy>
  <cp:revision>12</cp:revision>
  <dcterms:created xsi:type="dcterms:W3CDTF">2012-04-17T20:26:13Z</dcterms:created>
  <dcterms:modified xsi:type="dcterms:W3CDTF">2012-04-17T22:17:59Z</dcterms:modified>
</cp:coreProperties>
</file>