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91" r:id="rId5"/>
    <p:sldId id="294" r:id="rId6"/>
    <p:sldId id="306" r:id="rId7"/>
    <p:sldId id="307" r:id="rId8"/>
    <p:sldId id="308" r:id="rId9"/>
    <p:sldId id="314" r:id="rId10"/>
    <p:sldId id="315" r:id="rId11"/>
    <p:sldId id="309" r:id="rId12"/>
    <p:sldId id="310" r:id="rId13"/>
    <p:sldId id="311" r:id="rId14"/>
    <p:sldId id="312" r:id="rId15"/>
    <p:sldId id="313" r:id="rId16"/>
    <p:sldId id="304" r:id="rId17"/>
    <p:sldId id="3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64"/>
    <a:srgbClr val="001489"/>
    <a:srgbClr val="5AC1E0"/>
    <a:srgbClr val="263B80"/>
    <a:srgbClr val="5BC1E1"/>
    <a:srgbClr val="268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21055D-8010-4E8F-9C16-713EFCA0C29A}" v="21" dt="2021-11-05T17:18:58.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79741" autoAdjust="0"/>
  </p:normalViewPr>
  <p:slideViewPr>
    <p:cSldViewPr snapToGrid="0">
      <p:cViewPr varScale="1">
        <p:scale>
          <a:sx n="91" d="100"/>
          <a:sy n="91" d="100"/>
        </p:scale>
        <p:origin x="1296"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282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uenberg, Brigitta - CO 6th" userId="dadf2ea1-0953-4ec3-8490-6616142fd866" providerId="ADAL" clId="{4A21055D-8010-4E8F-9C16-713EFCA0C29A}"/>
    <pc:docChg chg="custSel modSld">
      <pc:chgData name="Gruenberg, Brigitta - CO 6th" userId="dadf2ea1-0953-4ec3-8490-6616142fd866" providerId="ADAL" clId="{4A21055D-8010-4E8F-9C16-713EFCA0C29A}" dt="2021-11-05T20:41:45.138" v="41" actId="14100"/>
      <pc:docMkLst>
        <pc:docMk/>
      </pc:docMkLst>
      <pc:sldChg chg="modSp mod">
        <pc:chgData name="Gruenberg, Brigitta - CO 6th" userId="dadf2ea1-0953-4ec3-8490-6616142fd866" providerId="ADAL" clId="{4A21055D-8010-4E8F-9C16-713EFCA0C29A}" dt="2021-11-05T15:28:13.229" v="5" actId="20577"/>
        <pc:sldMkLst>
          <pc:docMk/>
          <pc:sldMk cId="3739656030" sldId="291"/>
        </pc:sldMkLst>
        <pc:spChg chg="mod">
          <ac:chgData name="Gruenberg, Brigitta - CO 6th" userId="dadf2ea1-0953-4ec3-8490-6616142fd866" providerId="ADAL" clId="{4A21055D-8010-4E8F-9C16-713EFCA0C29A}" dt="2021-11-05T15:28:13.229" v="5" actId="20577"/>
          <ac:spMkLst>
            <pc:docMk/>
            <pc:sldMk cId="3739656030" sldId="291"/>
            <ac:spMk id="6" creationId="{AEEDF1F5-354C-4557-94B0-F68161B5BA92}"/>
          </ac:spMkLst>
        </pc:spChg>
      </pc:sldChg>
      <pc:sldChg chg="modSp mod">
        <pc:chgData name="Gruenberg, Brigitta - CO 6th" userId="dadf2ea1-0953-4ec3-8490-6616142fd866" providerId="ADAL" clId="{4A21055D-8010-4E8F-9C16-713EFCA0C29A}" dt="2021-11-05T20:40:13.738" v="40" actId="20577"/>
        <pc:sldMkLst>
          <pc:docMk/>
          <pc:sldMk cId="1850220502" sldId="306"/>
        </pc:sldMkLst>
        <pc:spChg chg="mod">
          <ac:chgData name="Gruenberg, Brigitta - CO 6th" userId="dadf2ea1-0953-4ec3-8490-6616142fd866" providerId="ADAL" clId="{4A21055D-8010-4E8F-9C16-713EFCA0C29A}" dt="2021-11-05T20:40:13.738" v="40" actId="20577"/>
          <ac:spMkLst>
            <pc:docMk/>
            <pc:sldMk cId="1850220502" sldId="306"/>
            <ac:spMk id="5" creationId="{100DA693-D9B6-47F8-A628-5A2202303CF4}"/>
          </ac:spMkLst>
        </pc:spChg>
      </pc:sldChg>
      <pc:sldChg chg="delSp modSp mod">
        <pc:chgData name="Gruenberg, Brigitta - CO 6th" userId="dadf2ea1-0953-4ec3-8490-6616142fd866" providerId="ADAL" clId="{4A21055D-8010-4E8F-9C16-713EFCA0C29A}" dt="2021-11-05T17:19:16.152" v="14" actId="14100"/>
        <pc:sldMkLst>
          <pc:docMk/>
          <pc:sldMk cId="2074851706" sldId="310"/>
        </pc:sldMkLst>
        <pc:picChg chg="mod">
          <ac:chgData name="Gruenberg, Brigitta - CO 6th" userId="dadf2ea1-0953-4ec3-8490-6616142fd866" providerId="ADAL" clId="{4A21055D-8010-4E8F-9C16-713EFCA0C29A}" dt="2021-11-05T17:19:16.152" v="14" actId="14100"/>
          <ac:picMkLst>
            <pc:docMk/>
            <pc:sldMk cId="2074851706" sldId="310"/>
            <ac:picMk id="5" creationId="{92D1AC8A-97C6-4D2B-AC03-6BFF323C1E5E}"/>
          </ac:picMkLst>
        </pc:picChg>
        <pc:picChg chg="mod">
          <ac:chgData name="Gruenberg, Brigitta - CO 6th" userId="dadf2ea1-0953-4ec3-8490-6616142fd866" providerId="ADAL" clId="{4A21055D-8010-4E8F-9C16-713EFCA0C29A}" dt="2021-11-05T17:19:13.261" v="13" actId="1076"/>
          <ac:picMkLst>
            <pc:docMk/>
            <pc:sldMk cId="2074851706" sldId="310"/>
            <ac:picMk id="6" creationId="{58E97575-F41A-4F55-9211-715C402BB73D}"/>
          </ac:picMkLst>
        </pc:picChg>
        <pc:picChg chg="del">
          <ac:chgData name="Gruenberg, Brigitta - CO 6th" userId="dadf2ea1-0953-4ec3-8490-6616142fd866" providerId="ADAL" clId="{4A21055D-8010-4E8F-9C16-713EFCA0C29A}" dt="2021-11-05T17:18:55.481" v="8" actId="21"/>
          <ac:picMkLst>
            <pc:docMk/>
            <pc:sldMk cId="2074851706" sldId="310"/>
            <ac:picMk id="7" creationId="{ADE2863F-5D89-4C9F-A2A5-DFC4F3499FEB}"/>
          </ac:picMkLst>
        </pc:picChg>
      </pc:sldChg>
      <pc:sldChg chg="addSp delSp modSp mod">
        <pc:chgData name="Gruenberg, Brigitta - CO 6th" userId="dadf2ea1-0953-4ec3-8490-6616142fd866" providerId="ADAL" clId="{4A21055D-8010-4E8F-9C16-713EFCA0C29A}" dt="2021-11-05T17:19:04.217" v="11" actId="1076"/>
        <pc:sldMkLst>
          <pc:docMk/>
          <pc:sldMk cId="3386949866" sldId="311"/>
        </pc:sldMkLst>
        <pc:picChg chg="del mod">
          <ac:chgData name="Gruenberg, Brigitta - CO 6th" userId="dadf2ea1-0953-4ec3-8490-6616142fd866" providerId="ADAL" clId="{4A21055D-8010-4E8F-9C16-713EFCA0C29A}" dt="2021-11-05T17:18:48.740" v="7" actId="478"/>
          <ac:picMkLst>
            <pc:docMk/>
            <pc:sldMk cId="3386949866" sldId="311"/>
            <ac:picMk id="5" creationId="{6FE968D7-5A76-4CA3-8DC8-0F5D5F18F012}"/>
          </ac:picMkLst>
        </pc:picChg>
        <pc:picChg chg="add mod">
          <ac:chgData name="Gruenberg, Brigitta - CO 6th" userId="dadf2ea1-0953-4ec3-8490-6616142fd866" providerId="ADAL" clId="{4A21055D-8010-4E8F-9C16-713EFCA0C29A}" dt="2021-11-05T17:19:04.217" v="11" actId="1076"/>
          <ac:picMkLst>
            <pc:docMk/>
            <pc:sldMk cId="3386949866" sldId="311"/>
            <ac:picMk id="6" creationId="{70AC8F98-63EC-406F-864E-F073AA9BF680}"/>
          </ac:picMkLst>
        </pc:picChg>
      </pc:sldChg>
      <pc:sldChg chg="modSp mod">
        <pc:chgData name="Gruenberg, Brigitta - CO 6th" userId="dadf2ea1-0953-4ec3-8490-6616142fd866" providerId="ADAL" clId="{4A21055D-8010-4E8F-9C16-713EFCA0C29A}" dt="2021-11-05T20:41:45.138" v="41" actId="14100"/>
        <pc:sldMkLst>
          <pc:docMk/>
          <pc:sldMk cId="3753174987" sldId="312"/>
        </pc:sldMkLst>
        <pc:picChg chg="mod">
          <ac:chgData name="Gruenberg, Brigitta - CO 6th" userId="dadf2ea1-0953-4ec3-8490-6616142fd866" providerId="ADAL" clId="{4A21055D-8010-4E8F-9C16-713EFCA0C29A}" dt="2021-11-05T20:41:45.138" v="41" actId="14100"/>
          <ac:picMkLst>
            <pc:docMk/>
            <pc:sldMk cId="3753174987" sldId="312"/>
            <ac:picMk id="7" creationId="{EF6C0972-B0A0-4304-B292-FA7054824714}"/>
          </ac:picMkLst>
        </pc:picChg>
      </pc:sldChg>
    </pc:docChg>
  </pc:docChgLst>
  <pc:docChgLst>
    <pc:chgData name="Brigitta Gruenberg" userId="dadf2ea1-0953-4ec3-8490-6616142fd866" providerId="ADAL" clId="{4A21055D-8010-4E8F-9C16-713EFCA0C29A}"/>
    <pc:docChg chg="undo redo custSel addSld delSld modSld sldOrd">
      <pc:chgData name="Brigitta Gruenberg" userId="dadf2ea1-0953-4ec3-8490-6616142fd866" providerId="ADAL" clId="{4A21055D-8010-4E8F-9C16-713EFCA0C29A}" dt="2021-11-05T14:14:12.564" v="3166" actId="1076"/>
      <pc:docMkLst>
        <pc:docMk/>
      </pc:docMkLst>
      <pc:sldChg chg="modSp mod">
        <pc:chgData name="Brigitta Gruenberg" userId="dadf2ea1-0953-4ec3-8490-6616142fd866" providerId="ADAL" clId="{4A21055D-8010-4E8F-9C16-713EFCA0C29A}" dt="2021-11-05T12:22:24.452" v="1230" actId="20577"/>
        <pc:sldMkLst>
          <pc:docMk/>
          <pc:sldMk cId="3739656030" sldId="291"/>
        </pc:sldMkLst>
        <pc:spChg chg="mod">
          <ac:chgData name="Brigitta Gruenberg" userId="dadf2ea1-0953-4ec3-8490-6616142fd866" providerId="ADAL" clId="{4A21055D-8010-4E8F-9C16-713EFCA0C29A}" dt="2021-11-05T12:22:24.452" v="1230" actId="20577"/>
          <ac:spMkLst>
            <pc:docMk/>
            <pc:sldMk cId="3739656030" sldId="291"/>
            <ac:spMk id="6" creationId="{AEEDF1F5-354C-4557-94B0-F68161B5BA92}"/>
          </ac:spMkLst>
        </pc:spChg>
        <pc:spChg chg="mod">
          <ac:chgData name="Brigitta Gruenberg" userId="dadf2ea1-0953-4ec3-8490-6616142fd866" providerId="ADAL" clId="{4A21055D-8010-4E8F-9C16-713EFCA0C29A}" dt="2021-11-05T11:51:15.269" v="83" actId="20577"/>
          <ac:spMkLst>
            <pc:docMk/>
            <pc:sldMk cId="3739656030" sldId="291"/>
            <ac:spMk id="9" creationId="{81BEF927-4E2C-452C-87D8-1A4076563395}"/>
          </ac:spMkLst>
        </pc:spChg>
      </pc:sldChg>
      <pc:sldChg chg="addSp delSp modSp mod">
        <pc:chgData name="Brigitta Gruenberg" userId="dadf2ea1-0953-4ec3-8490-6616142fd866" providerId="ADAL" clId="{4A21055D-8010-4E8F-9C16-713EFCA0C29A}" dt="2021-11-05T13:39:01.763" v="3058" actId="20577"/>
        <pc:sldMkLst>
          <pc:docMk/>
          <pc:sldMk cId="2837367470" sldId="294"/>
        </pc:sldMkLst>
        <pc:spChg chg="mod">
          <ac:chgData name="Brigitta Gruenberg" userId="dadf2ea1-0953-4ec3-8490-6616142fd866" providerId="ADAL" clId="{4A21055D-8010-4E8F-9C16-713EFCA0C29A}" dt="2021-11-05T12:06:26.225" v="145" actId="21"/>
          <ac:spMkLst>
            <pc:docMk/>
            <pc:sldMk cId="2837367470" sldId="294"/>
            <ac:spMk id="2" creationId="{84BC11F9-2EA6-42E9-98D5-7891B13BE228}"/>
          </ac:spMkLst>
        </pc:spChg>
        <pc:spChg chg="add mod">
          <ac:chgData name="Brigitta Gruenberg" userId="dadf2ea1-0953-4ec3-8490-6616142fd866" providerId="ADAL" clId="{4A21055D-8010-4E8F-9C16-713EFCA0C29A}" dt="2021-11-05T13:39:01.763" v="3058" actId="20577"/>
          <ac:spMkLst>
            <pc:docMk/>
            <pc:sldMk cId="2837367470" sldId="294"/>
            <ac:spMk id="5" creationId="{100DA693-D9B6-47F8-A628-5A2202303CF4}"/>
          </ac:spMkLst>
        </pc:spChg>
        <pc:picChg chg="del">
          <ac:chgData name="Brigitta Gruenberg" userId="dadf2ea1-0953-4ec3-8490-6616142fd866" providerId="ADAL" clId="{4A21055D-8010-4E8F-9C16-713EFCA0C29A}" dt="2021-11-05T11:48:47.058" v="7" actId="478"/>
          <ac:picMkLst>
            <pc:docMk/>
            <pc:sldMk cId="2837367470" sldId="294"/>
            <ac:picMk id="4" creationId="{D3404AB0-6367-4BCC-8651-601DB26E427A}"/>
          </ac:picMkLst>
        </pc:picChg>
      </pc:sldChg>
      <pc:sldChg chg="del">
        <pc:chgData name="Brigitta Gruenberg" userId="dadf2ea1-0953-4ec3-8490-6616142fd866" providerId="ADAL" clId="{4A21055D-8010-4E8F-9C16-713EFCA0C29A}" dt="2021-11-05T11:48:39.557" v="6" actId="2696"/>
        <pc:sldMkLst>
          <pc:docMk/>
          <pc:sldMk cId="2728036681" sldId="296"/>
        </pc:sldMkLst>
      </pc:sldChg>
      <pc:sldChg chg="del">
        <pc:chgData name="Brigitta Gruenberg" userId="dadf2ea1-0953-4ec3-8490-6616142fd866" providerId="ADAL" clId="{4A21055D-8010-4E8F-9C16-713EFCA0C29A}" dt="2021-11-05T11:48:34.977" v="4" actId="2696"/>
        <pc:sldMkLst>
          <pc:docMk/>
          <pc:sldMk cId="696162660" sldId="297"/>
        </pc:sldMkLst>
      </pc:sldChg>
      <pc:sldChg chg="del">
        <pc:chgData name="Brigitta Gruenberg" userId="dadf2ea1-0953-4ec3-8490-6616142fd866" providerId="ADAL" clId="{4A21055D-8010-4E8F-9C16-713EFCA0C29A}" dt="2021-11-05T11:48:25.821" v="0" actId="2696"/>
        <pc:sldMkLst>
          <pc:docMk/>
          <pc:sldMk cId="1354006463" sldId="299"/>
        </pc:sldMkLst>
      </pc:sldChg>
      <pc:sldChg chg="modSp add mod">
        <pc:chgData name="Brigitta Gruenberg" userId="dadf2ea1-0953-4ec3-8490-6616142fd866" providerId="ADAL" clId="{4A21055D-8010-4E8F-9C16-713EFCA0C29A}" dt="2021-11-05T12:37:54.116" v="1955" actId="20577"/>
        <pc:sldMkLst>
          <pc:docMk/>
          <pc:sldMk cId="1850220502" sldId="306"/>
        </pc:sldMkLst>
        <pc:spChg chg="mod">
          <ac:chgData name="Brigitta Gruenberg" userId="dadf2ea1-0953-4ec3-8490-6616142fd866" providerId="ADAL" clId="{4A21055D-8010-4E8F-9C16-713EFCA0C29A}" dt="2021-11-05T12:37:54.116" v="1955" actId="20577"/>
          <ac:spMkLst>
            <pc:docMk/>
            <pc:sldMk cId="1850220502" sldId="306"/>
            <ac:spMk id="5" creationId="{100DA693-D9B6-47F8-A628-5A2202303CF4}"/>
          </ac:spMkLst>
        </pc:spChg>
      </pc:sldChg>
      <pc:sldChg chg="del">
        <pc:chgData name="Brigitta Gruenberg" userId="dadf2ea1-0953-4ec3-8490-6616142fd866" providerId="ADAL" clId="{4A21055D-8010-4E8F-9C16-713EFCA0C29A}" dt="2021-11-05T11:48:37.034" v="5" actId="2696"/>
        <pc:sldMkLst>
          <pc:docMk/>
          <pc:sldMk cId="3714234786" sldId="306"/>
        </pc:sldMkLst>
      </pc:sldChg>
      <pc:sldChg chg="modSp new mod modNotesTx">
        <pc:chgData name="Brigitta Gruenberg" userId="dadf2ea1-0953-4ec3-8490-6616142fd866" providerId="ADAL" clId="{4A21055D-8010-4E8F-9C16-713EFCA0C29A}" dt="2021-11-05T13:45:05.811" v="3077" actId="20577"/>
        <pc:sldMkLst>
          <pc:docMk/>
          <pc:sldMk cId="501713167" sldId="307"/>
        </pc:sldMkLst>
        <pc:spChg chg="mod">
          <ac:chgData name="Brigitta Gruenberg" userId="dadf2ea1-0953-4ec3-8490-6616142fd866" providerId="ADAL" clId="{4A21055D-8010-4E8F-9C16-713EFCA0C29A}" dt="2021-11-05T12:31:56.599" v="1749" actId="20577"/>
          <ac:spMkLst>
            <pc:docMk/>
            <pc:sldMk cId="501713167" sldId="307"/>
            <ac:spMk id="2" creationId="{602C5571-468B-413F-86CB-BBCE759B5491}"/>
          </ac:spMkLst>
        </pc:spChg>
        <pc:spChg chg="mod">
          <ac:chgData name="Brigitta Gruenberg" userId="dadf2ea1-0953-4ec3-8490-6616142fd866" providerId="ADAL" clId="{4A21055D-8010-4E8F-9C16-713EFCA0C29A}" dt="2021-11-05T13:45:05.811" v="3077" actId="20577"/>
          <ac:spMkLst>
            <pc:docMk/>
            <pc:sldMk cId="501713167" sldId="307"/>
            <ac:spMk id="3" creationId="{10933FAB-DC81-4B1A-B94E-BB3982797C9F}"/>
          </ac:spMkLst>
        </pc:spChg>
      </pc:sldChg>
      <pc:sldChg chg="del">
        <pc:chgData name="Brigitta Gruenberg" userId="dadf2ea1-0953-4ec3-8490-6616142fd866" providerId="ADAL" clId="{4A21055D-8010-4E8F-9C16-713EFCA0C29A}" dt="2021-11-05T11:48:29.991" v="2" actId="2696"/>
        <pc:sldMkLst>
          <pc:docMk/>
          <pc:sldMk cId="749805917" sldId="307"/>
        </pc:sldMkLst>
      </pc:sldChg>
      <pc:sldChg chg="addSp delSp modSp new mod modNotesTx">
        <pc:chgData name="Brigitta Gruenberg" userId="dadf2ea1-0953-4ec3-8490-6616142fd866" providerId="ADAL" clId="{4A21055D-8010-4E8F-9C16-713EFCA0C29A}" dt="2021-11-05T14:07:32.953" v="3139" actId="1076"/>
        <pc:sldMkLst>
          <pc:docMk/>
          <pc:sldMk cId="2598617026" sldId="308"/>
        </pc:sldMkLst>
        <pc:spChg chg="mod">
          <ac:chgData name="Brigitta Gruenberg" userId="dadf2ea1-0953-4ec3-8490-6616142fd866" providerId="ADAL" clId="{4A21055D-8010-4E8F-9C16-713EFCA0C29A}" dt="2021-11-05T12:32:08.134" v="1770" actId="20577"/>
          <ac:spMkLst>
            <pc:docMk/>
            <pc:sldMk cId="2598617026" sldId="308"/>
            <ac:spMk id="2" creationId="{0F653839-BD75-4CE6-A472-3F56504325E8}"/>
          </ac:spMkLst>
        </pc:spChg>
        <pc:spChg chg="mod">
          <ac:chgData name="Brigitta Gruenberg" userId="dadf2ea1-0953-4ec3-8490-6616142fd866" providerId="ADAL" clId="{4A21055D-8010-4E8F-9C16-713EFCA0C29A}" dt="2021-11-05T14:06:32.596" v="3119" actId="20577"/>
          <ac:spMkLst>
            <pc:docMk/>
            <pc:sldMk cId="2598617026" sldId="308"/>
            <ac:spMk id="3" creationId="{DC9B5E25-9DC3-4C1F-BC45-E25D7F6E6E0B}"/>
          </ac:spMkLst>
        </pc:spChg>
        <pc:spChg chg="add mod">
          <ac:chgData name="Brigitta Gruenberg" userId="dadf2ea1-0953-4ec3-8490-6616142fd866" providerId="ADAL" clId="{4A21055D-8010-4E8F-9C16-713EFCA0C29A}" dt="2021-11-05T14:06:56.827" v="3125" actId="207"/>
          <ac:spMkLst>
            <pc:docMk/>
            <pc:sldMk cId="2598617026" sldId="308"/>
            <ac:spMk id="8" creationId="{311022F0-A145-4FEE-9006-4B808DBDF76B}"/>
          </ac:spMkLst>
        </pc:spChg>
        <pc:spChg chg="add del mod">
          <ac:chgData name="Brigitta Gruenberg" userId="dadf2ea1-0953-4ec3-8490-6616142fd866" providerId="ADAL" clId="{4A21055D-8010-4E8F-9C16-713EFCA0C29A}" dt="2021-11-05T14:06:47.774" v="3123" actId="767"/>
          <ac:spMkLst>
            <pc:docMk/>
            <pc:sldMk cId="2598617026" sldId="308"/>
            <ac:spMk id="9" creationId="{13FB9869-2FB7-411E-B89C-6A37E1304574}"/>
          </ac:spMkLst>
        </pc:spChg>
        <pc:spChg chg="add mod">
          <ac:chgData name="Brigitta Gruenberg" userId="dadf2ea1-0953-4ec3-8490-6616142fd866" providerId="ADAL" clId="{4A21055D-8010-4E8F-9C16-713EFCA0C29A}" dt="2021-11-05T14:07:32.953" v="3139" actId="1076"/>
          <ac:spMkLst>
            <pc:docMk/>
            <pc:sldMk cId="2598617026" sldId="308"/>
            <ac:spMk id="10" creationId="{BE6485D6-C865-4D59-BBF6-9DD0CEF9A85B}"/>
          </ac:spMkLst>
        </pc:spChg>
        <pc:picChg chg="add mod">
          <ac:chgData name="Brigitta Gruenberg" userId="dadf2ea1-0953-4ec3-8490-6616142fd866" providerId="ADAL" clId="{4A21055D-8010-4E8F-9C16-713EFCA0C29A}" dt="2021-11-05T14:06:08.998" v="3108" actId="1076"/>
          <ac:picMkLst>
            <pc:docMk/>
            <pc:sldMk cId="2598617026" sldId="308"/>
            <ac:picMk id="5" creationId="{C364C934-2161-49BE-9B29-1D0BEEC5D36D}"/>
          </ac:picMkLst>
        </pc:picChg>
        <pc:picChg chg="add mod">
          <ac:chgData name="Brigitta Gruenberg" userId="dadf2ea1-0953-4ec3-8490-6616142fd866" providerId="ADAL" clId="{4A21055D-8010-4E8F-9C16-713EFCA0C29A}" dt="2021-11-05T14:07:28.894" v="3138" actId="1076"/>
          <ac:picMkLst>
            <pc:docMk/>
            <pc:sldMk cId="2598617026" sldId="308"/>
            <ac:picMk id="7" creationId="{CD5B150E-190C-4C37-9024-3CF710564AFE}"/>
          </ac:picMkLst>
        </pc:picChg>
      </pc:sldChg>
      <pc:sldChg chg="del">
        <pc:chgData name="Brigitta Gruenberg" userId="dadf2ea1-0953-4ec3-8490-6616142fd866" providerId="ADAL" clId="{4A21055D-8010-4E8F-9C16-713EFCA0C29A}" dt="2021-11-05T11:48:32.999" v="3" actId="2696"/>
        <pc:sldMkLst>
          <pc:docMk/>
          <pc:sldMk cId="3467181423" sldId="308"/>
        </pc:sldMkLst>
      </pc:sldChg>
      <pc:sldChg chg="del">
        <pc:chgData name="Brigitta Gruenberg" userId="dadf2ea1-0953-4ec3-8490-6616142fd866" providerId="ADAL" clId="{4A21055D-8010-4E8F-9C16-713EFCA0C29A}" dt="2021-11-05T11:48:28.080" v="1" actId="2696"/>
        <pc:sldMkLst>
          <pc:docMk/>
          <pc:sldMk cId="1498052603" sldId="309"/>
        </pc:sldMkLst>
      </pc:sldChg>
      <pc:sldChg chg="modSp new mod">
        <pc:chgData name="Brigitta Gruenberg" userId="dadf2ea1-0953-4ec3-8490-6616142fd866" providerId="ADAL" clId="{4A21055D-8010-4E8F-9C16-713EFCA0C29A}" dt="2021-11-05T12:36:27.771" v="1878" actId="20577"/>
        <pc:sldMkLst>
          <pc:docMk/>
          <pc:sldMk cId="2122036524" sldId="309"/>
        </pc:sldMkLst>
        <pc:spChg chg="mod">
          <ac:chgData name="Brigitta Gruenberg" userId="dadf2ea1-0953-4ec3-8490-6616142fd866" providerId="ADAL" clId="{4A21055D-8010-4E8F-9C16-713EFCA0C29A}" dt="2021-11-05T12:35:44.059" v="1861" actId="20577"/>
          <ac:spMkLst>
            <pc:docMk/>
            <pc:sldMk cId="2122036524" sldId="309"/>
            <ac:spMk id="2" creationId="{C898367F-2466-4B5D-B077-8D3C36AF2E3D}"/>
          </ac:spMkLst>
        </pc:spChg>
        <pc:spChg chg="mod">
          <ac:chgData name="Brigitta Gruenberg" userId="dadf2ea1-0953-4ec3-8490-6616142fd866" providerId="ADAL" clId="{4A21055D-8010-4E8F-9C16-713EFCA0C29A}" dt="2021-11-05T12:36:27.771" v="1878" actId="20577"/>
          <ac:spMkLst>
            <pc:docMk/>
            <pc:sldMk cId="2122036524" sldId="309"/>
            <ac:spMk id="3" creationId="{3A994371-27AC-4238-AB9D-3569DBE2446D}"/>
          </ac:spMkLst>
        </pc:spChg>
      </pc:sldChg>
      <pc:sldChg chg="addSp delSp modSp new mod modNotesTx">
        <pc:chgData name="Brigitta Gruenberg" userId="dadf2ea1-0953-4ec3-8490-6616142fd866" providerId="ADAL" clId="{4A21055D-8010-4E8F-9C16-713EFCA0C29A}" dt="2021-11-05T13:26:22.901" v="2036" actId="20577"/>
        <pc:sldMkLst>
          <pc:docMk/>
          <pc:sldMk cId="2074851706" sldId="310"/>
        </pc:sldMkLst>
        <pc:spChg chg="mod">
          <ac:chgData name="Brigitta Gruenberg" userId="dadf2ea1-0953-4ec3-8490-6616142fd866" providerId="ADAL" clId="{4A21055D-8010-4E8F-9C16-713EFCA0C29A}" dt="2021-11-05T13:26:22.901" v="2036" actId="20577"/>
          <ac:spMkLst>
            <pc:docMk/>
            <pc:sldMk cId="2074851706" sldId="310"/>
            <ac:spMk id="2" creationId="{F6A03CC4-ACCA-47AA-9B56-7692C8600418}"/>
          </ac:spMkLst>
        </pc:spChg>
        <pc:spChg chg="del">
          <ac:chgData name="Brigitta Gruenberg" userId="dadf2ea1-0953-4ec3-8490-6616142fd866" providerId="ADAL" clId="{4A21055D-8010-4E8F-9C16-713EFCA0C29A}" dt="2021-11-05T13:22:01.559" v="1971"/>
          <ac:spMkLst>
            <pc:docMk/>
            <pc:sldMk cId="2074851706" sldId="310"/>
            <ac:spMk id="3" creationId="{21B34AE2-74E8-4E6E-9D91-8FCC9D9D10F1}"/>
          </ac:spMkLst>
        </pc:spChg>
        <pc:picChg chg="add mod">
          <ac:chgData name="Brigitta Gruenberg" userId="dadf2ea1-0953-4ec3-8490-6616142fd866" providerId="ADAL" clId="{4A21055D-8010-4E8F-9C16-713EFCA0C29A}" dt="2021-11-05T13:22:05.087" v="1973" actId="1076"/>
          <ac:picMkLst>
            <pc:docMk/>
            <pc:sldMk cId="2074851706" sldId="310"/>
            <ac:picMk id="4" creationId="{7D81DB0D-9D1E-46AB-AD14-308028A3CFD8}"/>
          </ac:picMkLst>
        </pc:picChg>
        <pc:picChg chg="add mod">
          <ac:chgData name="Brigitta Gruenberg" userId="dadf2ea1-0953-4ec3-8490-6616142fd866" providerId="ADAL" clId="{4A21055D-8010-4E8F-9C16-713EFCA0C29A}" dt="2021-11-05T13:22:25.694" v="1977" actId="1076"/>
          <ac:picMkLst>
            <pc:docMk/>
            <pc:sldMk cId="2074851706" sldId="310"/>
            <ac:picMk id="5" creationId="{92D1AC8A-97C6-4D2B-AC03-6BFF323C1E5E}"/>
          </ac:picMkLst>
        </pc:picChg>
        <pc:picChg chg="add mod">
          <ac:chgData name="Brigitta Gruenberg" userId="dadf2ea1-0953-4ec3-8490-6616142fd866" providerId="ADAL" clId="{4A21055D-8010-4E8F-9C16-713EFCA0C29A}" dt="2021-11-05T13:22:44.504" v="1981" actId="1076"/>
          <ac:picMkLst>
            <pc:docMk/>
            <pc:sldMk cId="2074851706" sldId="310"/>
            <ac:picMk id="6" creationId="{58E97575-F41A-4F55-9211-715C402BB73D}"/>
          </ac:picMkLst>
        </pc:picChg>
        <pc:picChg chg="add mod">
          <ac:chgData name="Brigitta Gruenberg" userId="dadf2ea1-0953-4ec3-8490-6616142fd866" providerId="ADAL" clId="{4A21055D-8010-4E8F-9C16-713EFCA0C29A}" dt="2021-11-05T13:23:01.627" v="1985" actId="1076"/>
          <ac:picMkLst>
            <pc:docMk/>
            <pc:sldMk cId="2074851706" sldId="310"/>
            <ac:picMk id="7" creationId="{ADE2863F-5D89-4C9F-A2A5-DFC4F3499FEB}"/>
          </ac:picMkLst>
        </pc:picChg>
      </pc:sldChg>
      <pc:sldChg chg="addSp delSp modSp new mod">
        <pc:chgData name="Brigitta Gruenberg" userId="dadf2ea1-0953-4ec3-8490-6616142fd866" providerId="ADAL" clId="{4A21055D-8010-4E8F-9C16-713EFCA0C29A}" dt="2021-11-05T14:14:12.564" v="3166" actId="1076"/>
        <pc:sldMkLst>
          <pc:docMk/>
          <pc:sldMk cId="3386949866" sldId="311"/>
        </pc:sldMkLst>
        <pc:spChg chg="mod">
          <ac:chgData name="Brigitta Gruenberg" userId="dadf2ea1-0953-4ec3-8490-6616142fd866" providerId="ADAL" clId="{4A21055D-8010-4E8F-9C16-713EFCA0C29A}" dt="2021-11-05T13:26:29.029" v="2049" actId="20577"/>
          <ac:spMkLst>
            <pc:docMk/>
            <pc:sldMk cId="3386949866" sldId="311"/>
            <ac:spMk id="2" creationId="{C1D74FD8-9B10-4B32-9908-D8C2F6DC81B5}"/>
          </ac:spMkLst>
        </pc:spChg>
        <pc:spChg chg="del">
          <ac:chgData name="Brigitta Gruenberg" userId="dadf2ea1-0953-4ec3-8490-6616142fd866" providerId="ADAL" clId="{4A21055D-8010-4E8F-9C16-713EFCA0C29A}" dt="2021-11-05T13:23:47.101" v="1987"/>
          <ac:spMkLst>
            <pc:docMk/>
            <pc:sldMk cId="3386949866" sldId="311"/>
            <ac:spMk id="3" creationId="{66372FB1-6556-4402-8EB1-E70B4C1C3427}"/>
          </ac:spMkLst>
        </pc:spChg>
        <pc:picChg chg="add mod">
          <ac:chgData name="Brigitta Gruenberg" userId="dadf2ea1-0953-4ec3-8490-6616142fd866" providerId="ADAL" clId="{4A21055D-8010-4E8F-9C16-713EFCA0C29A}" dt="2021-11-05T13:24:29.892" v="1998" actId="1076"/>
          <ac:picMkLst>
            <pc:docMk/>
            <pc:sldMk cId="3386949866" sldId="311"/>
            <ac:picMk id="4" creationId="{E16A4A24-56C2-4331-91D9-6D0540BFDB58}"/>
          </ac:picMkLst>
        </pc:picChg>
        <pc:picChg chg="add mod">
          <ac:chgData name="Brigitta Gruenberg" userId="dadf2ea1-0953-4ec3-8490-6616142fd866" providerId="ADAL" clId="{4A21055D-8010-4E8F-9C16-713EFCA0C29A}" dt="2021-11-05T14:14:12.564" v="3166" actId="1076"/>
          <ac:picMkLst>
            <pc:docMk/>
            <pc:sldMk cId="3386949866" sldId="311"/>
            <ac:picMk id="5" creationId="{6FE968D7-5A76-4CA3-8DC8-0F5D5F18F012}"/>
          </ac:picMkLst>
        </pc:picChg>
      </pc:sldChg>
      <pc:sldChg chg="addSp delSp modSp new mod">
        <pc:chgData name="Brigitta Gruenberg" userId="dadf2ea1-0953-4ec3-8490-6616142fd866" providerId="ADAL" clId="{4A21055D-8010-4E8F-9C16-713EFCA0C29A}" dt="2021-11-05T14:14:04.390" v="3164" actId="1076"/>
        <pc:sldMkLst>
          <pc:docMk/>
          <pc:sldMk cId="3753174987" sldId="312"/>
        </pc:sldMkLst>
        <pc:spChg chg="mod">
          <ac:chgData name="Brigitta Gruenberg" userId="dadf2ea1-0953-4ec3-8490-6616142fd866" providerId="ADAL" clId="{4A21055D-8010-4E8F-9C16-713EFCA0C29A}" dt="2021-11-05T13:26:34.723" v="2062" actId="20577"/>
          <ac:spMkLst>
            <pc:docMk/>
            <pc:sldMk cId="3753174987" sldId="312"/>
            <ac:spMk id="2" creationId="{53C0AF04-C85D-47AE-A6E5-C7E44B0FCE12}"/>
          </ac:spMkLst>
        </pc:spChg>
        <pc:spChg chg="del">
          <ac:chgData name="Brigitta Gruenberg" userId="dadf2ea1-0953-4ec3-8490-6616142fd866" providerId="ADAL" clId="{4A21055D-8010-4E8F-9C16-713EFCA0C29A}" dt="2021-11-05T13:25:12.556" v="2003"/>
          <ac:spMkLst>
            <pc:docMk/>
            <pc:sldMk cId="3753174987" sldId="312"/>
            <ac:spMk id="3" creationId="{0F98F0DF-1D0F-4637-A832-36BD99D082FD}"/>
          </ac:spMkLst>
        </pc:spChg>
        <pc:spChg chg="add del mod">
          <ac:chgData name="Brigitta Gruenberg" userId="dadf2ea1-0953-4ec3-8490-6616142fd866" providerId="ADAL" clId="{4A21055D-8010-4E8F-9C16-713EFCA0C29A}" dt="2021-11-05T13:25:24.713" v="2006"/>
          <ac:spMkLst>
            <pc:docMk/>
            <pc:sldMk cId="3753174987" sldId="312"/>
            <ac:spMk id="6" creationId="{0312B218-CA36-4BAB-A1F6-51B8858DB990}"/>
          </ac:spMkLst>
        </pc:spChg>
        <pc:picChg chg="add del mod">
          <ac:chgData name="Brigitta Gruenberg" userId="dadf2ea1-0953-4ec3-8490-6616142fd866" providerId="ADAL" clId="{4A21055D-8010-4E8F-9C16-713EFCA0C29A}" dt="2021-11-05T13:25:20.124" v="2005" actId="21"/>
          <ac:picMkLst>
            <pc:docMk/>
            <pc:sldMk cId="3753174987" sldId="312"/>
            <ac:picMk id="4" creationId="{27A688EC-78A5-4010-B0CF-37BDCE4393E9}"/>
          </ac:picMkLst>
        </pc:picChg>
        <pc:picChg chg="add mod">
          <ac:chgData name="Brigitta Gruenberg" userId="dadf2ea1-0953-4ec3-8490-6616142fd866" providerId="ADAL" clId="{4A21055D-8010-4E8F-9C16-713EFCA0C29A}" dt="2021-11-05T14:14:01.466" v="3162" actId="14100"/>
          <ac:picMkLst>
            <pc:docMk/>
            <pc:sldMk cId="3753174987" sldId="312"/>
            <ac:picMk id="7" creationId="{EF6C0972-B0A0-4304-B292-FA7054824714}"/>
          </ac:picMkLst>
        </pc:picChg>
        <pc:picChg chg="add mod">
          <ac:chgData name="Brigitta Gruenberg" userId="dadf2ea1-0953-4ec3-8490-6616142fd866" providerId="ADAL" clId="{4A21055D-8010-4E8F-9C16-713EFCA0C29A}" dt="2021-11-05T14:14:04.390" v="3164" actId="1076"/>
          <ac:picMkLst>
            <pc:docMk/>
            <pc:sldMk cId="3753174987" sldId="312"/>
            <ac:picMk id="8" creationId="{38FAB1D3-D6BD-4F44-B4A9-3B611FC85482}"/>
          </ac:picMkLst>
        </pc:picChg>
      </pc:sldChg>
      <pc:sldChg chg="modSp new mod modNotesTx">
        <pc:chgData name="Brigitta Gruenberg" userId="dadf2ea1-0953-4ec3-8490-6616142fd866" providerId="ADAL" clId="{4A21055D-8010-4E8F-9C16-713EFCA0C29A}" dt="2021-11-05T13:29:25.481" v="2147"/>
        <pc:sldMkLst>
          <pc:docMk/>
          <pc:sldMk cId="3456665020" sldId="313"/>
        </pc:sldMkLst>
        <pc:spChg chg="mod">
          <ac:chgData name="Brigitta Gruenberg" userId="dadf2ea1-0953-4ec3-8490-6616142fd866" providerId="ADAL" clId="{4A21055D-8010-4E8F-9C16-713EFCA0C29A}" dt="2021-11-05T13:26:54.659" v="2082" actId="20577"/>
          <ac:spMkLst>
            <pc:docMk/>
            <pc:sldMk cId="3456665020" sldId="313"/>
            <ac:spMk id="2" creationId="{CBD0B0C3-3A79-4AFB-8AC0-A57F0DB028C8}"/>
          </ac:spMkLst>
        </pc:spChg>
        <pc:spChg chg="mod">
          <ac:chgData name="Brigitta Gruenberg" userId="dadf2ea1-0953-4ec3-8490-6616142fd866" providerId="ADAL" clId="{4A21055D-8010-4E8F-9C16-713EFCA0C29A}" dt="2021-11-05T13:29:06.164" v="2146" actId="20577"/>
          <ac:spMkLst>
            <pc:docMk/>
            <pc:sldMk cId="3456665020" sldId="313"/>
            <ac:spMk id="3" creationId="{3E426FDD-95C0-4607-90A6-17F8D68912B8}"/>
          </ac:spMkLst>
        </pc:spChg>
      </pc:sldChg>
      <pc:sldChg chg="addSp delSp modSp new mod ord">
        <pc:chgData name="Brigitta Gruenberg" userId="dadf2ea1-0953-4ec3-8490-6616142fd866" providerId="ADAL" clId="{4A21055D-8010-4E8F-9C16-713EFCA0C29A}" dt="2021-11-05T14:12:53.604" v="3158"/>
        <pc:sldMkLst>
          <pc:docMk/>
          <pc:sldMk cId="1559842368" sldId="314"/>
        </pc:sldMkLst>
        <pc:spChg chg="mod">
          <ac:chgData name="Brigitta Gruenberg" userId="dadf2ea1-0953-4ec3-8490-6616142fd866" providerId="ADAL" clId="{4A21055D-8010-4E8F-9C16-713EFCA0C29A}" dt="2021-11-05T14:12:53.604" v="3158"/>
          <ac:spMkLst>
            <pc:docMk/>
            <pc:sldMk cId="1559842368" sldId="314"/>
            <ac:spMk id="2" creationId="{DF09C76B-C492-4C49-AD81-F51F3CDDA22F}"/>
          </ac:spMkLst>
        </pc:spChg>
        <pc:spChg chg="mod">
          <ac:chgData name="Brigitta Gruenberg" userId="dadf2ea1-0953-4ec3-8490-6616142fd866" providerId="ADAL" clId="{4A21055D-8010-4E8F-9C16-713EFCA0C29A}" dt="2021-11-05T14:09:45.182" v="3149" actId="20577"/>
          <ac:spMkLst>
            <pc:docMk/>
            <pc:sldMk cId="1559842368" sldId="314"/>
            <ac:spMk id="3" creationId="{4A29C654-2938-4EA3-8A72-4280CBA647E4}"/>
          </ac:spMkLst>
        </pc:spChg>
        <pc:spChg chg="add del">
          <ac:chgData name="Brigitta Gruenberg" userId="dadf2ea1-0953-4ec3-8490-6616142fd866" providerId="ADAL" clId="{4A21055D-8010-4E8F-9C16-713EFCA0C29A}" dt="2021-11-05T14:00:16.945" v="3089" actId="22"/>
          <ac:spMkLst>
            <pc:docMk/>
            <pc:sldMk cId="1559842368" sldId="314"/>
            <ac:spMk id="5" creationId="{F6D3FA5B-3236-4AD3-A8F1-35590CBD997D}"/>
          </ac:spMkLst>
        </pc:spChg>
        <pc:picChg chg="add mod">
          <ac:chgData name="Brigitta Gruenberg" userId="dadf2ea1-0953-4ec3-8490-6616142fd866" providerId="ADAL" clId="{4A21055D-8010-4E8F-9C16-713EFCA0C29A}" dt="2021-11-05T14:10:01.391" v="3156" actId="1076"/>
          <ac:picMkLst>
            <pc:docMk/>
            <pc:sldMk cId="1559842368" sldId="314"/>
            <ac:picMk id="7" creationId="{3787D265-F663-4E1B-B1A5-104D591C232B}"/>
          </ac:picMkLst>
        </pc:picChg>
      </pc:sldChg>
      <pc:sldChg chg="addSp delSp modSp new mod">
        <pc:chgData name="Brigitta Gruenberg" userId="dadf2ea1-0953-4ec3-8490-6616142fd866" providerId="ADAL" clId="{4A21055D-8010-4E8F-9C16-713EFCA0C29A}" dt="2021-11-05T14:12:56.139" v="3159"/>
        <pc:sldMkLst>
          <pc:docMk/>
          <pc:sldMk cId="1753038090" sldId="315"/>
        </pc:sldMkLst>
        <pc:spChg chg="mod">
          <ac:chgData name="Brigitta Gruenberg" userId="dadf2ea1-0953-4ec3-8490-6616142fd866" providerId="ADAL" clId="{4A21055D-8010-4E8F-9C16-713EFCA0C29A}" dt="2021-11-05T14:12:56.139" v="3159"/>
          <ac:spMkLst>
            <pc:docMk/>
            <pc:sldMk cId="1753038090" sldId="315"/>
            <ac:spMk id="2" creationId="{DC914F82-B073-4DC8-996C-A5CA0EF4F5C3}"/>
          </ac:spMkLst>
        </pc:spChg>
        <pc:spChg chg="mod">
          <ac:chgData name="Brigitta Gruenberg" userId="dadf2ea1-0953-4ec3-8490-6616142fd866" providerId="ADAL" clId="{4A21055D-8010-4E8F-9C16-713EFCA0C29A}" dt="2021-11-05T14:12:38.251" v="3157" actId="5793"/>
          <ac:spMkLst>
            <pc:docMk/>
            <pc:sldMk cId="1753038090" sldId="315"/>
            <ac:spMk id="3" creationId="{303E3918-7CDA-451B-89E7-5E8B587D4805}"/>
          </ac:spMkLst>
        </pc:spChg>
        <pc:spChg chg="add del">
          <ac:chgData name="Brigitta Gruenberg" userId="dadf2ea1-0953-4ec3-8490-6616142fd866" providerId="ADAL" clId="{4A21055D-8010-4E8F-9C16-713EFCA0C29A}" dt="2021-11-05T14:09:16.063" v="3144" actId="22"/>
          <ac:spMkLst>
            <pc:docMk/>
            <pc:sldMk cId="1753038090" sldId="315"/>
            <ac:spMk id="5" creationId="{C373A5F6-B4F4-481C-B79A-DF46BAF6E0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C38A1-720B-4B6C-9AF3-28CF1B85B5F7}"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CA79D5-DA62-4856-95B9-F55017B023ED}" type="slidenum">
              <a:rPr lang="en-US" smtClean="0"/>
              <a:t>‹#›</a:t>
            </a:fld>
            <a:endParaRPr lang="en-US"/>
          </a:p>
        </p:txBody>
      </p:sp>
    </p:spTree>
    <p:extLst>
      <p:ext uri="{BB962C8B-B14F-4D97-AF65-F5344CB8AC3E}">
        <p14:creationId xmlns:p14="http://schemas.microsoft.com/office/powerpoint/2010/main" val="215444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A79D5-DA62-4856-95B9-F55017B023ED}" type="slidenum">
              <a:rPr lang="en-US" smtClean="0"/>
              <a:t>1</a:t>
            </a:fld>
            <a:endParaRPr lang="en-US"/>
          </a:p>
        </p:txBody>
      </p:sp>
    </p:spTree>
    <p:extLst>
      <p:ext uri="{BB962C8B-B14F-4D97-AF65-F5344CB8AC3E}">
        <p14:creationId xmlns:p14="http://schemas.microsoft.com/office/powerpoint/2010/main" val="22119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A79D5-DA62-4856-95B9-F55017B023ED}" type="slidenum">
              <a:rPr lang="en-US" smtClean="0"/>
              <a:t>3</a:t>
            </a:fld>
            <a:endParaRPr lang="en-US"/>
          </a:p>
        </p:txBody>
      </p:sp>
    </p:spTree>
    <p:extLst>
      <p:ext uri="{BB962C8B-B14F-4D97-AF65-F5344CB8AC3E}">
        <p14:creationId xmlns:p14="http://schemas.microsoft.com/office/powerpoint/2010/main" val="277830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Radon Resistant New Construction Curriculum Training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Goal: </a:t>
            </a:r>
            <a:r>
              <a:rPr lang="en-US" sz="1800" dirty="0">
                <a:effectLst/>
                <a:latin typeface="Calibri" panose="020F0502020204030204" pitchFamily="34" charset="0"/>
                <a:ea typeface="Calibri" panose="020F0502020204030204" pitchFamily="34" charset="0"/>
                <a:cs typeface="Calibri" panose="020F0502020204030204" pitchFamily="34" charset="0"/>
              </a:rPr>
              <a:t>Increase public awareness of high radon levels in Idaho. This course explains how to properly mitigate or find mitigation professionals in Idaho, why it is overall more cost effective to deal with radon during construction, applicable protocols, codes, permits and inspections.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6CA79D5-DA62-4856-95B9-F55017B023ED}" type="slidenum">
              <a:rPr lang="en-US" smtClean="0"/>
              <a:t>4</a:t>
            </a:fld>
            <a:endParaRPr lang="en-US"/>
          </a:p>
        </p:txBody>
      </p:sp>
    </p:spTree>
    <p:extLst>
      <p:ext uri="{BB962C8B-B14F-4D97-AF65-F5344CB8AC3E}">
        <p14:creationId xmlns:p14="http://schemas.microsoft.com/office/powerpoint/2010/main" val="285287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Idaho Radon Action Month Media Campaign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Goal: </a:t>
            </a:r>
            <a:r>
              <a:rPr lang="en-US" sz="1800" dirty="0">
                <a:effectLst/>
                <a:latin typeface="Calibri" panose="020F0502020204030204" pitchFamily="34" charset="0"/>
                <a:ea typeface="Calibri" panose="020F0502020204030204" pitchFamily="34" charset="0"/>
                <a:cs typeface="Calibri" panose="020F0502020204030204" pitchFamily="34" charset="0"/>
              </a:rPr>
              <a:t>To inform the public about the importance of testing for Radon, exposure sources and associated health effects. There are so many areas throughout Idaho that have high levels of radon; about 2 out of 5 homes that have been tested in the state have levels above 4.0 </a:t>
            </a:r>
            <a:r>
              <a:rPr lang="en-US" sz="1800" dirty="0" err="1">
                <a:effectLst/>
                <a:latin typeface="Calibri" panose="020F0502020204030204" pitchFamily="34" charset="0"/>
                <a:ea typeface="Calibri" panose="020F0502020204030204" pitchFamily="34" charset="0"/>
                <a:cs typeface="Calibri" panose="020F0502020204030204" pitchFamily="34" charset="0"/>
              </a:rPr>
              <a:t>pCi</a:t>
            </a:r>
            <a:r>
              <a:rPr lang="en-US" sz="1800" dirty="0">
                <a:effectLst/>
                <a:latin typeface="Calibri" panose="020F0502020204030204" pitchFamily="34" charset="0"/>
                <a:ea typeface="Calibri" panose="020F0502020204030204" pitchFamily="34" charset="0"/>
                <a:cs typeface="Calibri" panose="020F0502020204030204" pitchFamily="34" charset="0"/>
              </a:rPr>
              <a:t>/L.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Marketing Strategies: </a:t>
            </a:r>
            <a:r>
              <a:rPr lang="en-US" sz="1800" dirty="0">
                <a:effectLst/>
                <a:latin typeface="Calibri" panose="020F0502020204030204" pitchFamily="34" charset="0"/>
                <a:ea typeface="Calibri" panose="020F0502020204030204" pitchFamily="34" charset="0"/>
                <a:cs typeface="Calibri" panose="020F0502020204030204" pitchFamily="34" charset="0"/>
              </a:rPr>
              <a:t>Streaming radio (English and Spanish), Social Media boosters, and Google ad campaign.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6CA79D5-DA62-4856-95B9-F55017B023ED}" type="slidenum">
              <a:rPr lang="en-US" smtClean="0"/>
              <a:t>5</a:t>
            </a:fld>
            <a:endParaRPr lang="en-US"/>
          </a:p>
        </p:txBody>
      </p:sp>
    </p:spTree>
    <p:extLst>
      <p:ext uri="{BB962C8B-B14F-4D97-AF65-F5344CB8AC3E}">
        <p14:creationId xmlns:p14="http://schemas.microsoft.com/office/powerpoint/2010/main" val="4249886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A79D5-DA62-4856-95B9-F55017B023ED}" type="slidenum">
              <a:rPr lang="en-US" smtClean="0"/>
              <a:t>6</a:t>
            </a:fld>
            <a:endParaRPr lang="en-US"/>
          </a:p>
        </p:txBody>
      </p:sp>
    </p:spTree>
    <p:extLst>
      <p:ext uri="{BB962C8B-B14F-4D97-AF65-F5344CB8AC3E}">
        <p14:creationId xmlns:p14="http://schemas.microsoft.com/office/powerpoint/2010/main" val="301109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1" dirty="0">
                <a:effectLst/>
                <a:latin typeface="Calibri" panose="020F0502020204030204" pitchFamily="34" charset="0"/>
                <a:ea typeface="Calibri" panose="020F0502020204030204" pitchFamily="34" charset="0"/>
                <a:cs typeface="Calibri" panose="020F0502020204030204" pitchFamily="34" charset="0"/>
              </a:rPr>
              <a:t>2 out of 5 homes tested for radon show dangerous levels of the gas.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1" dirty="0">
                <a:effectLst/>
                <a:latin typeface="Calibri" panose="020F0502020204030204" pitchFamily="34" charset="0"/>
                <a:ea typeface="Times New Roman" panose="02020603050405020304" pitchFamily="18" charset="0"/>
              </a:rPr>
              <a:t>How does radon get into homes? </a:t>
            </a: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1" dirty="0">
                <a:effectLst/>
                <a:latin typeface="Calibri" panose="020F0502020204030204" pitchFamily="34" charset="0"/>
                <a:ea typeface="Times New Roman" panose="02020603050405020304" pitchFamily="18" charset="0"/>
              </a:rPr>
              <a:t>Why should we care about this in Idaho? </a:t>
            </a: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1" dirty="0">
                <a:effectLst/>
                <a:latin typeface="Calibri" panose="020F0502020204030204" pitchFamily="34" charset="0"/>
                <a:ea typeface="Times New Roman" panose="02020603050405020304" pitchFamily="18" charset="0"/>
              </a:rPr>
              <a:t>How does radon cause lung cancer? </a:t>
            </a: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1" dirty="0">
                <a:effectLst/>
                <a:latin typeface="Calibri" panose="020F0502020204030204" pitchFamily="34" charset="0"/>
                <a:ea typeface="Times New Roman" panose="02020603050405020304" pitchFamily="18" charset="0"/>
              </a:rPr>
              <a:t>How can you tell if your home has radon in it?</a:t>
            </a: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1" dirty="0">
                <a:effectLst/>
                <a:latin typeface="Calibri" panose="020F0502020204030204" pitchFamily="34" charset="0"/>
                <a:ea typeface="Calibri" panose="020F0502020204030204" pitchFamily="34" charset="0"/>
                <a:cs typeface="Calibri" panose="020F0502020204030204" pitchFamily="34" charset="0"/>
              </a:rPr>
              <a:t>Where can we get a test?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1" dirty="0">
                <a:effectLst/>
                <a:latin typeface="Calibri" panose="020F0502020204030204" pitchFamily="34" charset="0"/>
                <a:ea typeface="Times New Roman" panose="02020603050405020304" pitchFamily="18" charset="0"/>
              </a:rPr>
              <a:t>How would someone know what to do after they receive their results?</a:t>
            </a: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6CA79D5-DA62-4856-95B9-F55017B023ED}" type="slidenum">
              <a:rPr lang="en-US" smtClean="0"/>
              <a:t>9</a:t>
            </a:fld>
            <a:endParaRPr lang="en-US"/>
          </a:p>
        </p:txBody>
      </p:sp>
    </p:spTree>
    <p:extLst>
      <p:ext uri="{BB962C8B-B14F-4D97-AF65-F5344CB8AC3E}">
        <p14:creationId xmlns:p14="http://schemas.microsoft.com/office/powerpoint/2010/main" val="115570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A79D5-DA62-4856-95B9-F55017B023ED}" type="slidenum">
              <a:rPr lang="en-US" smtClean="0"/>
              <a:t>10</a:t>
            </a:fld>
            <a:endParaRPr lang="en-US"/>
          </a:p>
        </p:txBody>
      </p:sp>
    </p:spTree>
    <p:extLst>
      <p:ext uri="{BB962C8B-B14F-4D97-AF65-F5344CB8AC3E}">
        <p14:creationId xmlns:p14="http://schemas.microsoft.com/office/powerpoint/2010/main" val="252136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Lato" panose="020F0502020204030203" pitchFamily="34" charset="0"/>
              </a:rPr>
              <a:t>The 2-1-1 Idaho </a:t>
            </a:r>
            <a:r>
              <a:rPr lang="en-US" b="0" i="0" dirty="0" err="1">
                <a:solidFill>
                  <a:srgbClr val="333333"/>
                </a:solidFill>
                <a:effectLst/>
                <a:latin typeface="Lato" panose="020F0502020204030203" pitchFamily="34" charset="0"/>
              </a:rPr>
              <a:t>CareLine</a:t>
            </a:r>
            <a:r>
              <a:rPr lang="en-US" b="0" i="0" dirty="0">
                <a:solidFill>
                  <a:srgbClr val="333333"/>
                </a:solidFill>
                <a:effectLst/>
                <a:latin typeface="Lato" panose="020F0502020204030203" pitchFamily="34" charset="0"/>
              </a:rPr>
              <a:t> — a free, statewide, community information and referral service — is a program of the Idaho Department of Health and Welfare (DHW).</a:t>
            </a:r>
          </a:p>
          <a:p>
            <a:br>
              <a:rPr lang="en-US" b="0" i="0" dirty="0">
                <a:solidFill>
                  <a:srgbClr val="111111"/>
                </a:solidFill>
                <a:effectLst/>
                <a:latin typeface="Lato" panose="020F0502020204030203" pitchFamily="34" charset="0"/>
              </a:rPr>
            </a:br>
            <a:endParaRPr lang="en-US" dirty="0"/>
          </a:p>
        </p:txBody>
      </p:sp>
      <p:sp>
        <p:nvSpPr>
          <p:cNvPr id="4" name="Slide Number Placeholder 3"/>
          <p:cNvSpPr>
            <a:spLocks noGrp="1"/>
          </p:cNvSpPr>
          <p:nvPr>
            <p:ph type="sldNum" sz="quarter" idx="5"/>
          </p:nvPr>
        </p:nvSpPr>
        <p:spPr/>
        <p:txBody>
          <a:bodyPr/>
          <a:lstStyle/>
          <a:p>
            <a:fld id="{96CA79D5-DA62-4856-95B9-F55017B023ED}" type="slidenum">
              <a:rPr lang="en-US" smtClean="0"/>
              <a:t>12</a:t>
            </a:fld>
            <a:endParaRPr lang="en-US"/>
          </a:p>
        </p:txBody>
      </p:sp>
    </p:spTree>
    <p:extLst>
      <p:ext uri="{BB962C8B-B14F-4D97-AF65-F5344CB8AC3E}">
        <p14:creationId xmlns:p14="http://schemas.microsoft.com/office/powerpoint/2010/main" val="307700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A79D5-DA62-4856-95B9-F55017B023ED}" type="slidenum">
              <a:rPr lang="en-US" smtClean="0"/>
              <a:t>13</a:t>
            </a:fld>
            <a:endParaRPr lang="en-US"/>
          </a:p>
        </p:txBody>
      </p:sp>
    </p:spTree>
    <p:extLst>
      <p:ext uri="{BB962C8B-B14F-4D97-AF65-F5344CB8AC3E}">
        <p14:creationId xmlns:p14="http://schemas.microsoft.com/office/powerpoint/2010/main" val="2612844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924C-6AFA-4CA5-A438-02D778E3D9D6}"/>
              </a:ext>
            </a:extLst>
          </p:cNvPr>
          <p:cNvSpPr>
            <a:spLocks noGrp="1"/>
          </p:cNvSpPr>
          <p:nvPr>
            <p:ph type="ctrTitle" hasCustomPrompt="1"/>
          </p:nvPr>
        </p:nvSpPr>
        <p:spPr>
          <a:xfrm>
            <a:off x="6512311" y="1182029"/>
            <a:ext cx="5486401" cy="2341756"/>
          </a:xfrm>
        </p:spPr>
        <p:txBody>
          <a:bodyPr anchor="b">
            <a:noAutofit/>
          </a:bodyPr>
          <a:lstStyle>
            <a:lvl1pPr algn="ctr">
              <a:defRPr sz="6000">
                <a:solidFill>
                  <a:srgbClr val="001489"/>
                </a:solidFill>
                <a:latin typeface="Franklin Gothic Heavy" panose="020B0903020102020204" pitchFamily="34" charset="0"/>
              </a:defRPr>
            </a:lvl1pPr>
          </a:lstStyle>
          <a:p>
            <a:r>
              <a:rPr lang="en-US" dirty="0"/>
              <a:t>Title of Presentation</a:t>
            </a:r>
          </a:p>
        </p:txBody>
      </p:sp>
      <p:sp>
        <p:nvSpPr>
          <p:cNvPr id="3" name="Subtitle 2">
            <a:extLst>
              <a:ext uri="{FF2B5EF4-FFF2-40B4-BE49-F238E27FC236}">
                <a16:creationId xmlns:a16="http://schemas.microsoft.com/office/drawing/2014/main" id="{66981C4E-0B73-478E-A0B0-11878ADFC937}"/>
              </a:ext>
            </a:extLst>
          </p:cNvPr>
          <p:cNvSpPr>
            <a:spLocks noGrp="1"/>
          </p:cNvSpPr>
          <p:nvPr>
            <p:ph type="subTitle" idx="1" hasCustomPrompt="1"/>
          </p:nvPr>
        </p:nvSpPr>
        <p:spPr>
          <a:xfrm>
            <a:off x="6512311" y="3830442"/>
            <a:ext cx="5486401" cy="1722865"/>
          </a:xfrm>
        </p:spPr>
        <p:txBody>
          <a:bodyPr>
            <a:noAutofit/>
          </a:bodyPr>
          <a:lstStyle>
            <a:lvl1pPr marL="0" indent="0" algn="ctr">
              <a:buNone/>
              <a:defRPr sz="3200">
                <a:solidFill>
                  <a:srgbClr val="007864"/>
                </a:solidFill>
                <a:latin typeface="Franklin Gothic Heavy" panose="020B09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Name &amp; Title of Speaker</a:t>
            </a:r>
          </a:p>
        </p:txBody>
      </p:sp>
    </p:spTree>
    <p:extLst>
      <p:ext uri="{BB962C8B-B14F-4D97-AF65-F5344CB8AC3E}">
        <p14:creationId xmlns:p14="http://schemas.microsoft.com/office/powerpoint/2010/main" val="3430410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6E38C-0C7B-41C2-A655-BB2C2F2FA6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809B0-538F-4EED-9A1E-CD6285B296F3}"/>
              </a:ext>
            </a:extLst>
          </p:cNvPr>
          <p:cNvSpPr>
            <a:spLocks noGrp="1"/>
          </p:cNvSpPr>
          <p:nvPr>
            <p:ph type="body" orient="vert" idx="1"/>
          </p:nvPr>
        </p:nvSpPr>
        <p:spPr>
          <a:xfrm>
            <a:off x="838200" y="1304693"/>
            <a:ext cx="10515600" cy="48722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119CA-B99A-48D0-AD9B-CD0B906A025A}"/>
              </a:ext>
            </a:extLst>
          </p:cNvPr>
          <p:cNvSpPr>
            <a:spLocks noGrp="1"/>
          </p:cNvSpPr>
          <p:nvPr>
            <p:ph type="dt" sz="half" idx="10"/>
          </p:nvPr>
        </p:nvSpPr>
        <p:spPr/>
        <p:txBody>
          <a:bodyPr/>
          <a:lstStyle/>
          <a:p>
            <a:fld id="{EE894B38-FECB-4C2D-891E-182BE16FA837}" type="datetimeFigureOut">
              <a:rPr lang="en-US" smtClean="0"/>
              <a:t>11/5/2021</a:t>
            </a:fld>
            <a:endParaRPr lang="en-US"/>
          </a:p>
        </p:txBody>
      </p:sp>
      <p:sp>
        <p:nvSpPr>
          <p:cNvPr id="5" name="Footer Placeholder 4">
            <a:extLst>
              <a:ext uri="{FF2B5EF4-FFF2-40B4-BE49-F238E27FC236}">
                <a16:creationId xmlns:a16="http://schemas.microsoft.com/office/drawing/2014/main" id="{6F5AA7D7-CE1B-4740-BA7E-20AB81C192D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8258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660DBA-7B6D-4DCA-9A20-EF84B7101EF0}"/>
              </a:ext>
            </a:extLst>
          </p:cNvPr>
          <p:cNvSpPr>
            <a:spLocks noGrp="1"/>
          </p:cNvSpPr>
          <p:nvPr>
            <p:ph type="title" orient="vert"/>
          </p:nvPr>
        </p:nvSpPr>
        <p:spPr>
          <a:xfrm>
            <a:off x="8724900" y="1182027"/>
            <a:ext cx="2628900" cy="4994935"/>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C352FF0F-D8BC-48F5-840E-3C427981F042}"/>
              </a:ext>
            </a:extLst>
          </p:cNvPr>
          <p:cNvSpPr>
            <a:spLocks noGrp="1"/>
          </p:cNvSpPr>
          <p:nvPr>
            <p:ph type="body" orient="vert" idx="1"/>
          </p:nvPr>
        </p:nvSpPr>
        <p:spPr>
          <a:xfrm>
            <a:off x="838200" y="1182029"/>
            <a:ext cx="7734300" cy="49949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9782D-AD8F-421E-B846-BC38CC94FFE8}"/>
              </a:ext>
            </a:extLst>
          </p:cNvPr>
          <p:cNvSpPr>
            <a:spLocks noGrp="1"/>
          </p:cNvSpPr>
          <p:nvPr>
            <p:ph type="dt" sz="half" idx="10"/>
          </p:nvPr>
        </p:nvSpPr>
        <p:spPr/>
        <p:txBody>
          <a:bodyPr/>
          <a:lstStyle/>
          <a:p>
            <a:fld id="{EE894B38-FECB-4C2D-891E-182BE16FA837}" type="datetimeFigureOut">
              <a:rPr lang="en-US" smtClean="0"/>
              <a:t>11/5/2021</a:t>
            </a:fld>
            <a:endParaRPr lang="en-US"/>
          </a:p>
        </p:txBody>
      </p:sp>
      <p:sp>
        <p:nvSpPr>
          <p:cNvPr id="5" name="Footer Placeholder 4">
            <a:extLst>
              <a:ext uri="{FF2B5EF4-FFF2-40B4-BE49-F238E27FC236}">
                <a16:creationId xmlns:a16="http://schemas.microsoft.com/office/drawing/2014/main" id="{4C1383D9-5CDD-46E6-AD93-1E151A4186A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54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FBAF-FB7D-4865-9046-99E92319671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AAD5FF1-C3A6-48AA-83EF-E14BF6155C87}"/>
              </a:ext>
            </a:extLst>
          </p:cNvPr>
          <p:cNvSpPr>
            <a:spLocks noGrp="1"/>
          </p:cNvSpPr>
          <p:nvPr>
            <p:ph idx="1"/>
          </p:nvPr>
        </p:nvSpPr>
        <p:spPr>
          <a:xfrm>
            <a:off x="838200" y="1237785"/>
            <a:ext cx="10515600" cy="49391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91762-F450-4735-89B5-96612643300A}"/>
              </a:ext>
            </a:extLst>
          </p:cNvPr>
          <p:cNvSpPr>
            <a:spLocks noGrp="1"/>
          </p:cNvSpPr>
          <p:nvPr>
            <p:ph type="dt" sz="half" idx="10"/>
          </p:nvPr>
        </p:nvSpPr>
        <p:spPr/>
        <p:txBody>
          <a:bodyPr/>
          <a:lstStyle/>
          <a:p>
            <a:fld id="{EE894B38-FECB-4C2D-891E-182BE16FA837}" type="datetimeFigureOut">
              <a:rPr lang="en-US" smtClean="0"/>
              <a:t>11/5/2021</a:t>
            </a:fld>
            <a:endParaRPr lang="en-US"/>
          </a:p>
        </p:txBody>
      </p:sp>
      <p:sp>
        <p:nvSpPr>
          <p:cNvPr id="5" name="Footer Placeholder 4">
            <a:extLst>
              <a:ext uri="{FF2B5EF4-FFF2-40B4-BE49-F238E27FC236}">
                <a16:creationId xmlns:a16="http://schemas.microsoft.com/office/drawing/2014/main" id="{4D5B3582-F396-4674-93D5-856C218D106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712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575B-2F8C-4782-955B-8A92EBB968BF}"/>
              </a:ext>
            </a:extLst>
          </p:cNvPr>
          <p:cNvSpPr>
            <a:spLocks noGrp="1"/>
          </p:cNvSpPr>
          <p:nvPr>
            <p:ph type="title"/>
          </p:nvPr>
        </p:nvSpPr>
        <p:spPr>
          <a:xfrm>
            <a:off x="118170" y="260081"/>
            <a:ext cx="9851019" cy="676622"/>
          </a:xfrm>
        </p:spPr>
        <p:txBody>
          <a:bodyPr anchor="b">
            <a:no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4D2F11A4-85A4-4FD9-B056-945FB887245C}"/>
              </a:ext>
            </a:extLst>
          </p:cNvPr>
          <p:cNvSpPr>
            <a:spLocks noGrp="1"/>
          </p:cNvSpPr>
          <p:nvPr>
            <p:ph type="body" idx="1"/>
          </p:nvPr>
        </p:nvSpPr>
        <p:spPr>
          <a:xfrm>
            <a:off x="1166387" y="1266400"/>
            <a:ext cx="9851018" cy="478871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360C23F2-994F-472D-9527-52D3D0AA268E}"/>
              </a:ext>
            </a:extLst>
          </p:cNvPr>
          <p:cNvSpPr>
            <a:spLocks noGrp="1"/>
          </p:cNvSpPr>
          <p:nvPr>
            <p:ph type="dt" sz="half" idx="10"/>
          </p:nvPr>
        </p:nvSpPr>
        <p:spPr/>
        <p:txBody>
          <a:bodyPr/>
          <a:lstStyle/>
          <a:p>
            <a:fld id="{EE894B38-FECB-4C2D-891E-182BE16FA837}" type="datetimeFigureOut">
              <a:rPr lang="en-US" smtClean="0"/>
              <a:t>11/5/2021</a:t>
            </a:fld>
            <a:endParaRPr lang="en-US"/>
          </a:p>
        </p:txBody>
      </p:sp>
      <p:sp>
        <p:nvSpPr>
          <p:cNvPr id="5" name="Footer Placeholder 4">
            <a:extLst>
              <a:ext uri="{FF2B5EF4-FFF2-40B4-BE49-F238E27FC236}">
                <a16:creationId xmlns:a16="http://schemas.microsoft.com/office/drawing/2014/main" id="{25E9BBA9-6F78-46C8-BBBF-04A41E1AB40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0833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293A-4320-4544-BE6D-B45FE10EA7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8A89C-D569-4789-BC44-CEFE64DEDF14}"/>
              </a:ext>
            </a:extLst>
          </p:cNvPr>
          <p:cNvSpPr>
            <a:spLocks noGrp="1"/>
          </p:cNvSpPr>
          <p:nvPr>
            <p:ph sz="half" idx="1"/>
          </p:nvPr>
        </p:nvSpPr>
        <p:spPr>
          <a:xfrm>
            <a:off x="838200" y="1282390"/>
            <a:ext cx="5181600" cy="48945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D28812-FA7E-4F4B-B281-793EC0816E1D}"/>
              </a:ext>
            </a:extLst>
          </p:cNvPr>
          <p:cNvSpPr>
            <a:spLocks noGrp="1"/>
          </p:cNvSpPr>
          <p:nvPr>
            <p:ph sz="half" idx="2"/>
          </p:nvPr>
        </p:nvSpPr>
        <p:spPr>
          <a:xfrm>
            <a:off x="6172200" y="1282390"/>
            <a:ext cx="5181600" cy="48945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31EDFF-4900-43B7-9404-2E97CC5F42BD}"/>
              </a:ext>
            </a:extLst>
          </p:cNvPr>
          <p:cNvSpPr>
            <a:spLocks noGrp="1"/>
          </p:cNvSpPr>
          <p:nvPr>
            <p:ph type="dt" sz="half" idx="10"/>
          </p:nvPr>
        </p:nvSpPr>
        <p:spPr/>
        <p:txBody>
          <a:bodyPr/>
          <a:lstStyle/>
          <a:p>
            <a:fld id="{EE894B38-FECB-4C2D-891E-182BE16FA837}" type="datetimeFigureOut">
              <a:rPr lang="en-US" smtClean="0"/>
              <a:t>11/5/2021</a:t>
            </a:fld>
            <a:endParaRPr lang="en-US"/>
          </a:p>
        </p:txBody>
      </p:sp>
      <p:sp>
        <p:nvSpPr>
          <p:cNvPr id="6" name="Footer Placeholder 5">
            <a:extLst>
              <a:ext uri="{FF2B5EF4-FFF2-40B4-BE49-F238E27FC236}">
                <a16:creationId xmlns:a16="http://schemas.microsoft.com/office/drawing/2014/main" id="{7C2FC594-A8E2-4554-885E-3A770A3D12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1609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D75D-929C-42AE-82AE-EE151A18021F}"/>
              </a:ext>
            </a:extLst>
          </p:cNvPr>
          <p:cNvSpPr>
            <a:spLocks noGrp="1"/>
          </p:cNvSpPr>
          <p:nvPr>
            <p:ph type="title"/>
          </p:nvPr>
        </p:nvSpPr>
        <p:spPr>
          <a:xfrm>
            <a:off x="89210" y="333298"/>
            <a:ext cx="9913434" cy="5699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254B13-C1A4-4EC9-BBD0-5A680DB0EFD4}"/>
              </a:ext>
            </a:extLst>
          </p:cNvPr>
          <p:cNvSpPr>
            <a:spLocks noGrp="1"/>
          </p:cNvSpPr>
          <p:nvPr>
            <p:ph type="body" idx="1"/>
          </p:nvPr>
        </p:nvSpPr>
        <p:spPr>
          <a:xfrm>
            <a:off x="839788" y="129220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277F72-1C23-4215-A60E-4C3D5C9EF8E9}"/>
              </a:ext>
            </a:extLst>
          </p:cNvPr>
          <p:cNvSpPr>
            <a:spLocks noGrp="1"/>
          </p:cNvSpPr>
          <p:nvPr>
            <p:ph sz="half" idx="2"/>
          </p:nvPr>
        </p:nvSpPr>
        <p:spPr>
          <a:xfrm>
            <a:off x="839788" y="2116118"/>
            <a:ext cx="5157787" cy="40735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D59E22-C033-4513-B033-42FE4CD02CD8}"/>
              </a:ext>
            </a:extLst>
          </p:cNvPr>
          <p:cNvSpPr>
            <a:spLocks noGrp="1"/>
          </p:cNvSpPr>
          <p:nvPr>
            <p:ph type="body" sz="quarter" idx="3"/>
          </p:nvPr>
        </p:nvSpPr>
        <p:spPr>
          <a:xfrm>
            <a:off x="6172200" y="129220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E3EC4B-5EBE-41AC-BF58-EB8C5BE2A19A}"/>
              </a:ext>
            </a:extLst>
          </p:cNvPr>
          <p:cNvSpPr>
            <a:spLocks noGrp="1"/>
          </p:cNvSpPr>
          <p:nvPr>
            <p:ph sz="quarter" idx="4"/>
          </p:nvPr>
        </p:nvSpPr>
        <p:spPr>
          <a:xfrm>
            <a:off x="6172200" y="2116118"/>
            <a:ext cx="5183188" cy="40735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22EC3-FE69-454B-B781-4E77D63AD71E}"/>
              </a:ext>
            </a:extLst>
          </p:cNvPr>
          <p:cNvSpPr>
            <a:spLocks noGrp="1"/>
          </p:cNvSpPr>
          <p:nvPr>
            <p:ph type="dt" sz="half" idx="10"/>
          </p:nvPr>
        </p:nvSpPr>
        <p:spPr/>
        <p:txBody>
          <a:bodyPr/>
          <a:lstStyle/>
          <a:p>
            <a:fld id="{EE894B38-FECB-4C2D-891E-182BE16FA837}" type="datetimeFigureOut">
              <a:rPr lang="en-US" smtClean="0"/>
              <a:t>11/5/2021</a:t>
            </a:fld>
            <a:endParaRPr lang="en-US"/>
          </a:p>
        </p:txBody>
      </p:sp>
      <p:sp>
        <p:nvSpPr>
          <p:cNvPr id="8" name="Footer Placeholder 7">
            <a:extLst>
              <a:ext uri="{FF2B5EF4-FFF2-40B4-BE49-F238E27FC236}">
                <a16:creationId xmlns:a16="http://schemas.microsoft.com/office/drawing/2014/main" id="{83EDA589-3F76-4A7A-BE0F-A234CDD3911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81804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6D7CA-49B5-4BD2-8A1B-A818BCB1D1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469300-8D39-472C-A8D5-D018A846181F}"/>
              </a:ext>
            </a:extLst>
          </p:cNvPr>
          <p:cNvSpPr>
            <a:spLocks noGrp="1"/>
          </p:cNvSpPr>
          <p:nvPr>
            <p:ph type="dt" sz="half" idx="10"/>
          </p:nvPr>
        </p:nvSpPr>
        <p:spPr/>
        <p:txBody>
          <a:bodyPr/>
          <a:lstStyle/>
          <a:p>
            <a:fld id="{EE894B38-FECB-4C2D-891E-182BE16FA837}" type="datetimeFigureOut">
              <a:rPr lang="en-US" smtClean="0"/>
              <a:t>11/5/2021</a:t>
            </a:fld>
            <a:endParaRPr lang="en-US"/>
          </a:p>
        </p:txBody>
      </p:sp>
      <p:sp>
        <p:nvSpPr>
          <p:cNvPr id="4" name="Footer Placeholder 3">
            <a:extLst>
              <a:ext uri="{FF2B5EF4-FFF2-40B4-BE49-F238E27FC236}">
                <a16:creationId xmlns:a16="http://schemas.microsoft.com/office/drawing/2014/main" id="{CCA0669D-A40D-4353-9858-D203E2BD21D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26180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9ABBE8-0EA8-4D8E-BD3E-643986E4EE59}"/>
              </a:ext>
            </a:extLst>
          </p:cNvPr>
          <p:cNvSpPr>
            <a:spLocks noGrp="1"/>
          </p:cNvSpPr>
          <p:nvPr>
            <p:ph type="dt" sz="half" idx="10"/>
          </p:nvPr>
        </p:nvSpPr>
        <p:spPr/>
        <p:txBody>
          <a:bodyPr/>
          <a:lstStyle/>
          <a:p>
            <a:fld id="{EE894B38-FECB-4C2D-891E-182BE16FA837}" type="datetimeFigureOut">
              <a:rPr lang="en-US" smtClean="0"/>
              <a:t>11/5/2021</a:t>
            </a:fld>
            <a:endParaRPr lang="en-US"/>
          </a:p>
        </p:txBody>
      </p:sp>
      <p:sp>
        <p:nvSpPr>
          <p:cNvPr id="3" name="Footer Placeholder 2">
            <a:extLst>
              <a:ext uri="{FF2B5EF4-FFF2-40B4-BE49-F238E27FC236}">
                <a16:creationId xmlns:a16="http://schemas.microsoft.com/office/drawing/2014/main" id="{8BBE4975-35AD-482B-AF7F-F53AB6CFFE7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027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1CD9-4A6E-4FD4-8E55-52718456AA33}"/>
              </a:ext>
            </a:extLst>
          </p:cNvPr>
          <p:cNvSpPr>
            <a:spLocks noGrp="1"/>
          </p:cNvSpPr>
          <p:nvPr>
            <p:ph type="title"/>
          </p:nvPr>
        </p:nvSpPr>
        <p:spPr>
          <a:xfrm>
            <a:off x="839788" y="1159726"/>
            <a:ext cx="3932237" cy="89767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20CE67-9A5C-4E17-AF31-7024294E59D4}"/>
              </a:ext>
            </a:extLst>
          </p:cNvPr>
          <p:cNvSpPr>
            <a:spLocks noGrp="1"/>
          </p:cNvSpPr>
          <p:nvPr>
            <p:ph idx="1"/>
          </p:nvPr>
        </p:nvSpPr>
        <p:spPr>
          <a:xfrm>
            <a:off x="5183188" y="1159726"/>
            <a:ext cx="6172200" cy="47013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69674B-9F75-438C-9F62-2A4C59392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A2BDD5-3975-4DFA-B7E0-6B9BC13360F9}"/>
              </a:ext>
            </a:extLst>
          </p:cNvPr>
          <p:cNvSpPr>
            <a:spLocks noGrp="1"/>
          </p:cNvSpPr>
          <p:nvPr>
            <p:ph type="dt" sz="half" idx="10"/>
          </p:nvPr>
        </p:nvSpPr>
        <p:spPr/>
        <p:txBody>
          <a:bodyPr/>
          <a:lstStyle/>
          <a:p>
            <a:fld id="{EE894B38-FECB-4C2D-891E-182BE16FA837}" type="datetimeFigureOut">
              <a:rPr lang="en-US" smtClean="0"/>
              <a:t>11/5/2021</a:t>
            </a:fld>
            <a:endParaRPr lang="en-US"/>
          </a:p>
        </p:txBody>
      </p:sp>
      <p:sp>
        <p:nvSpPr>
          <p:cNvPr id="6" name="Footer Placeholder 5">
            <a:extLst>
              <a:ext uri="{FF2B5EF4-FFF2-40B4-BE49-F238E27FC236}">
                <a16:creationId xmlns:a16="http://schemas.microsoft.com/office/drawing/2014/main" id="{677C6802-7851-4CB9-B22F-334009F3E59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2783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6094-BDE9-4CE4-A3DD-9140EFC67D91}"/>
              </a:ext>
            </a:extLst>
          </p:cNvPr>
          <p:cNvSpPr>
            <a:spLocks noGrp="1"/>
          </p:cNvSpPr>
          <p:nvPr>
            <p:ph type="title"/>
          </p:nvPr>
        </p:nvSpPr>
        <p:spPr>
          <a:xfrm>
            <a:off x="839788" y="1126272"/>
            <a:ext cx="3932237" cy="931127"/>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376484-2E18-4FFB-9BDB-2B1EF8FBED5E}"/>
              </a:ext>
            </a:extLst>
          </p:cNvPr>
          <p:cNvSpPr>
            <a:spLocks noGrp="1"/>
          </p:cNvSpPr>
          <p:nvPr>
            <p:ph type="pic" idx="1"/>
          </p:nvPr>
        </p:nvSpPr>
        <p:spPr>
          <a:xfrm>
            <a:off x="5183188" y="1126272"/>
            <a:ext cx="6172200" cy="47347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FB514C-7372-4859-9126-CF7BD1164F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8EE9AF-2800-43A9-9011-7C5EC3EC2F31}"/>
              </a:ext>
            </a:extLst>
          </p:cNvPr>
          <p:cNvSpPr>
            <a:spLocks noGrp="1"/>
          </p:cNvSpPr>
          <p:nvPr>
            <p:ph type="dt" sz="half" idx="10"/>
          </p:nvPr>
        </p:nvSpPr>
        <p:spPr/>
        <p:txBody>
          <a:bodyPr/>
          <a:lstStyle/>
          <a:p>
            <a:fld id="{EE894B38-FECB-4C2D-891E-182BE16FA837}" type="datetimeFigureOut">
              <a:rPr lang="en-US" smtClean="0"/>
              <a:t>11/5/2021</a:t>
            </a:fld>
            <a:endParaRPr lang="en-US"/>
          </a:p>
        </p:txBody>
      </p:sp>
      <p:sp>
        <p:nvSpPr>
          <p:cNvPr id="6" name="Footer Placeholder 5">
            <a:extLst>
              <a:ext uri="{FF2B5EF4-FFF2-40B4-BE49-F238E27FC236}">
                <a16:creationId xmlns:a16="http://schemas.microsoft.com/office/drawing/2014/main" id="{9CA305A8-2306-47BF-A53D-CD34ADDC01A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208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812FA-9096-4DD6-BEF4-75118BA25635}"/>
              </a:ext>
            </a:extLst>
          </p:cNvPr>
          <p:cNvSpPr>
            <a:spLocks noGrp="1"/>
          </p:cNvSpPr>
          <p:nvPr>
            <p:ph type="title"/>
          </p:nvPr>
        </p:nvSpPr>
        <p:spPr>
          <a:xfrm>
            <a:off x="79918" y="320675"/>
            <a:ext cx="9889272" cy="5602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2ADD8-CFA3-45CC-84D8-5AE530F12C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E116727-E6A1-42CB-A41E-3ECDDC065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94B38-FECB-4C2D-891E-182BE16FA837}" type="datetimeFigureOut">
              <a:rPr lang="en-US" smtClean="0"/>
              <a:t>11/5/2021</a:t>
            </a:fld>
            <a:endParaRPr lang="en-US"/>
          </a:p>
        </p:txBody>
      </p:sp>
      <p:sp>
        <p:nvSpPr>
          <p:cNvPr id="5" name="Footer Placeholder 4">
            <a:extLst>
              <a:ext uri="{FF2B5EF4-FFF2-40B4-BE49-F238E27FC236}">
                <a16:creationId xmlns:a16="http://schemas.microsoft.com/office/drawing/2014/main" id="{4C480312-92C0-4C93-99CA-46A342AE653C}"/>
              </a:ext>
            </a:extLst>
          </p:cNvPr>
          <p:cNvSpPr>
            <a:spLocks noGrp="1"/>
          </p:cNvSpPr>
          <p:nvPr>
            <p:ph type="ftr" sz="quarter" idx="3"/>
          </p:nvPr>
        </p:nvSpPr>
        <p:spPr>
          <a:xfrm>
            <a:off x="4038600" y="6356350"/>
            <a:ext cx="731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A80FC277-B97C-414A-9D05-CE91AE925E5F}"/>
              </a:ext>
            </a:extLst>
          </p:cNvPr>
          <p:cNvSpPr txBox="1"/>
          <p:nvPr userDrawn="1"/>
        </p:nvSpPr>
        <p:spPr>
          <a:xfrm>
            <a:off x="10114156" y="152569"/>
            <a:ext cx="903249" cy="707886"/>
          </a:xfrm>
          <a:prstGeom prst="rect">
            <a:avLst/>
          </a:prstGeom>
          <a:noFill/>
        </p:spPr>
        <p:txBody>
          <a:bodyPr wrap="square" rtlCol="0">
            <a:spAutoFit/>
          </a:bodyPr>
          <a:lstStyle/>
          <a:p>
            <a:pPr algn="ctr"/>
            <a:fld id="{2D405C71-8F32-4991-BCEA-8B09B569B9EA}" type="slidenum">
              <a:rPr lang="en-US" sz="4000" smtClean="0">
                <a:solidFill>
                  <a:schemeClr val="bg1"/>
                </a:solidFill>
                <a:latin typeface="Franklin Gothic Medium" panose="020B0603020102020204" pitchFamily="34" charset="0"/>
              </a:rPr>
              <a:t>‹#›</a:t>
            </a:fld>
            <a:endParaRPr lang="en-US" sz="4000"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3703476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ealthandwelfare.idaho.gov/health-wellness/environmental-health/rad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healthandwelfare.idaho.gov/services-programs/211" TargetMode="External"/><Relationship Id="rId4" Type="http://schemas.openxmlformats.org/officeDocument/2006/relationships/hyperlink" Target="https://healthtools.dhw.idaho.gov/collections/other-environmental-health/products/radon-air-test-short-ter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Nicole.Rogers@dhw.idaho.gov" TargetMode="External"/><Relationship Id="rId2" Type="http://schemas.openxmlformats.org/officeDocument/2006/relationships/hyperlink" Target="mailto:Brigitta.gruenberg@dhw.idaho.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dahorad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EDF1F5-354C-4557-94B0-F68161B5BA92}"/>
              </a:ext>
            </a:extLst>
          </p:cNvPr>
          <p:cNvSpPr>
            <a:spLocks noGrp="1"/>
          </p:cNvSpPr>
          <p:nvPr>
            <p:ph type="ctrTitle"/>
          </p:nvPr>
        </p:nvSpPr>
        <p:spPr/>
        <p:txBody>
          <a:bodyPr/>
          <a:lstStyle/>
          <a:p>
            <a:r>
              <a:rPr lang="en-US" sz="3200" dirty="0">
                <a:solidFill>
                  <a:srgbClr val="0070C0"/>
                </a:solidFill>
              </a:rPr>
              <a:t>Idaho Environmental  Health</a:t>
            </a:r>
            <a:br>
              <a:rPr lang="en-US" sz="3200" dirty="0"/>
            </a:br>
            <a:r>
              <a:rPr lang="en-US" sz="3200" dirty="0"/>
              <a:t>Radon Activities-Radon Action Month </a:t>
            </a:r>
          </a:p>
        </p:txBody>
      </p:sp>
      <p:sp>
        <p:nvSpPr>
          <p:cNvPr id="9" name="Subtitle 8">
            <a:extLst>
              <a:ext uri="{FF2B5EF4-FFF2-40B4-BE49-F238E27FC236}">
                <a16:creationId xmlns:a16="http://schemas.microsoft.com/office/drawing/2014/main" id="{81BEF927-4E2C-452C-87D8-1A4076563395}"/>
              </a:ext>
            </a:extLst>
          </p:cNvPr>
          <p:cNvSpPr>
            <a:spLocks noGrp="1"/>
          </p:cNvSpPr>
          <p:nvPr>
            <p:ph type="subTitle" idx="1"/>
          </p:nvPr>
        </p:nvSpPr>
        <p:spPr/>
        <p:txBody>
          <a:bodyPr/>
          <a:lstStyle/>
          <a:p>
            <a:r>
              <a:rPr lang="en-US" sz="2800" dirty="0"/>
              <a:t>Radon Stakeholders Virtual Summit</a:t>
            </a:r>
          </a:p>
          <a:p>
            <a:r>
              <a:rPr lang="en-US" sz="2800" dirty="0"/>
              <a:t>November 9, 2021</a:t>
            </a:r>
          </a:p>
          <a:p>
            <a:endParaRPr lang="en-US" dirty="0"/>
          </a:p>
        </p:txBody>
      </p:sp>
    </p:spTree>
    <p:extLst>
      <p:ext uri="{BB962C8B-B14F-4D97-AF65-F5344CB8AC3E}">
        <p14:creationId xmlns:p14="http://schemas.microsoft.com/office/powerpoint/2010/main" val="373965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74FD8-9B10-4B32-9908-D8C2F6DC81B5}"/>
              </a:ext>
            </a:extLst>
          </p:cNvPr>
          <p:cNvSpPr>
            <a:spLocks noGrp="1"/>
          </p:cNvSpPr>
          <p:nvPr>
            <p:ph type="title"/>
          </p:nvPr>
        </p:nvSpPr>
        <p:spPr/>
        <p:txBody>
          <a:bodyPr>
            <a:normAutofit fontScale="90000"/>
          </a:bodyPr>
          <a:lstStyle/>
          <a:p>
            <a:r>
              <a:rPr lang="en-US" dirty="0"/>
              <a:t>Media Images </a:t>
            </a:r>
          </a:p>
        </p:txBody>
      </p:sp>
      <p:pic>
        <p:nvPicPr>
          <p:cNvPr id="4" name="Content Placeholder 3" descr="Testing For Radon in Massachusetts | Lamacchia Realty">
            <a:extLst>
              <a:ext uri="{FF2B5EF4-FFF2-40B4-BE49-F238E27FC236}">
                <a16:creationId xmlns:a16="http://schemas.microsoft.com/office/drawing/2014/main" id="{E16A4A24-56C2-4331-91D9-6D0540BFDB58}"/>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4205" y="1136821"/>
            <a:ext cx="4139514" cy="4164227"/>
          </a:xfrm>
          <a:prstGeom prst="rect">
            <a:avLst/>
          </a:prstGeom>
          <a:noFill/>
          <a:ln>
            <a:noFill/>
          </a:ln>
        </p:spPr>
      </p:pic>
      <p:pic>
        <p:nvPicPr>
          <p:cNvPr id="6" name="Picture 5" descr="RADON INDUCED LUNG CANCER IN PA">
            <a:extLst>
              <a:ext uri="{FF2B5EF4-FFF2-40B4-BE49-F238E27FC236}">
                <a16:creationId xmlns:a16="http://schemas.microsoft.com/office/drawing/2014/main" id="{70AC8F98-63EC-406F-864E-F073AA9BF68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59395" y="1488686"/>
            <a:ext cx="5943362" cy="3880628"/>
          </a:xfrm>
          <a:prstGeom prst="rect">
            <a:avLst/>
          </a:prstGeom>
          <a:noFill/>
          <a:ln>
            <a:noFill/>
          </a:ln>
        </p:spPr>
      </p:pic>
    </p:spTree>
    <p:extLst>
      <p:ext uri="{BB962C8B-B14F-4D97-AF65-F5344CB8AC3E}">
        <p14:creationId xmlns:p14="http://schemas.microsoft.com/office/powerpoint/2010/main" val="3386949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0AF04-C85D-47AE-A6E5-C7E44B0FCE12}"/>
              </a:ext>
            </a:extLst>
          </p:cNvPr>
          <p:cNvSpPr>
            <a:spLocks noGrp="1"/>
          </p:cNvSpPr>
          <p:nvPr>
            <p:ph type="title"/>
          </p:nvPr>
        </p:nvSpPr>
        <p:spPr/>
        <p:txBody>
          <a:bodyPr>
            <a:normAutofit fontScale="90000"/>
          </a:bodyPr>
          <a:lstStyle/>
          <a:p>
            <a:r>
              <a:rPr lang="en-US" dirty="0"/>
              <a:t>Media Images </a:t>
            </a:r>
          </a:p>
        </p:txBody>
      </p:sp>
      <p:pic>
        <p:nvPicPr>
          <p:cNvPr id="7" name="Content Placeholder 6">
            <a:extLst>
              <a:ext uri="{FF2B5EF4-FFF2-40B4-BE49-F238E27FC236}">
                <a16:creationId xmlns:a16="http://schemas.microsoft.com/office/drawing/2014/main" id="{EF6C0972-B0A0-4304-B292-FA7054824714}"/>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133" y="1272745"/>
            <a:ext cx="4892425" cy="3509461"/>
          </a:xfrm>
          <a:prstGeom prst="rect">
            <a:avLst/>
          </a:prstGeom>
        </p:spPr>
      </p:pic>
      <p:pic>
        <p:nvPicPr>
          <p:cNvPr id="8" name="Picture 7">
            <a:extLst>
              <a:ext uri="{FF2B5EF4-FFF2-40B4-BE49-F238E27FC236}">
                <a16:creationId xmlns:a16="http://schemas.microsoft.com/office/drawing/2014/main" id="{38FAB1D3-D6BD-4F44-B4A9-3B611FC8548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6179" y="1988842"/>
            <a:ext cx="5845297" cy="3862195"/>
          </a:xfrm>
          <a:prstGeom prst="rect">
            <a:avLst/>
          </a:prstGeom>
          <a:noFill/>
          <a:ln>
            <a:noFill/>
          </a:ln>
        </p:spPr>
      </p:pic>
    </p:spTree>
    <p:extLst>
      <p:ext uri="{BB962C8B-B14F-4D97-AF65-F5344CB8AC3E}">
        <p14:creationId xmlns:p14="http://schemas.microsoft.com/office/powerpoint/2010/main" val="375317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B0C3-3A79-4AFB-8AC0-A57F0DB028C8}"/>
              </a:ext>
            </a:extLst>
          </p:cNvPr>
          <p:cNvSpPr>
            <a:spLocks noGrp="1"/>
          </p:cNvSpPr>
          <p:nvPr>
            <p:ph type="title"/>
          </p:nvPr>
        </p:nvSpPr>
        <p:spPr/>
        <p:txBody>
          <a:bodyPr>
            <a:normAutofit fontScale="90000"/>
          </a:bodyPr>
          <a:lstStyle/>
          <a:p>
            <a:r>
              <a:rPr lang="en-US" dirty="0"/>
              <a:t>Test Kit Ordering </a:t>
            </a:r>
          </a:p>
        </p:txBody>
      </p:sp>
      <p:sp>
        <p:nvSpPr>
          <p:cNvPr id="3" name="Content Placeholder 2">
            <a:extLst>
              <a:ext uri="{FF2B5EF4-FFF2-40B4-BE49-F238E27FC236}">
                <a16:creationId xmlns:a16="http://schemas.microsoft.com/office/drawing/2014/main" id="{3E426FDD-95C0-4607-90A6-17F8D68912B8}"/>
              </a:ext>
            </a:extLst>
          </p:cNvPr>
          <p:cNvSpPr>
            <a:spLocks noGrp="1"/>
          </p:cNvSpPr>
          <p:nvPr>
            <p:ph idx="1"/>
          </p:nvPr>
        </p:nvSpPr>
        <p:spPr/>
        <p:txBody>
          <a:bodyPr/>
          <a:lstStyle/>
          <a:p>
            <a:r>
              <a:rPr lang="en-US" dirty="0"/>
              <a:t>DHW Website</a:t>
            </a:r>
          </a:p>
          <a:p>
            <a:pPr lvl="1"/>
            <a:r>
              <a:rPr lang="en-US" dirty="0">
                <a:hlinkClick r:id="rId3"/>
              </a:rPr>
              <a:t>https://healthandwelfare.idaho.gov/health-wellness/environmental-health/radon</a:t>
            </a:r>
            <a:r>
              <a:rPr lang="en-US" dirty="0"/>
              <a:t> </a:t>
            </a:r>
          </a:p>
          <a:p>
            <a:r>
              <a:rPr lang="en-US" dirty="0"/>
              <a:t>Healthy Tools </a:t>
            </a:r>
          </a:p>
          <a:p>
            <a:pPr lvl="1"/>
            <a:r>
              <a:rPr lang="en-US" dirty="0">
                <a:hlinkClick r:id="rId4"/>
              </a:rPr>
              <a:t>https://healthtools.dhw.idaho.gov/collections/other-environmental-health/products/radon-air-test-short-term</a:t>
            </a:r>
            <a:endParaRPr lang="en-US" dirty="0"/>
          </a:p>
          <a:p>
            <a:r>
              <a:rPr lang="en-US" dirty="0"/>
              <a:t>2-1-1</a:t>
            </a:r>
          </a:p>
          <a:p>
            <a:pPr lvl="1"/>
            <a:r>
              <a:rPr lang="en-US" dirty="0">
                <a:hlinkClick r:id="rId5"/>
              </a:rPr>
              <a:t>https://healthandwelfare.idaho.gov/services-programs/211</a:t>
            </a:r>
            <a:r>
              <a:rPr lang="en-US" dirty="0"/>
              <a:t> </a:t>
            </a:r>
          </a:p>
        </p:txBody>
      </p:sp>
    </p:spTree>
    <p:extLst>
      <p:ext uri="{BB962C8B-B14F-4D97-AF65-F5344CB8AC3E}">
        <p14:creationId xmlns:p14="http://schemas.microsoft.com/office/powerpoint/2010/main" val="345666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1B01-CD14-4791-A49A-92BD6A587C76}"/>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6C96FB74-C1B8-4766-807B-118A7F8DF9BC}"/>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400" dirty="0"/>
              <a:t>Thank you!	</a:t>
            </a:r>
          </a:p>
        </p:txBody>
      </p:sp>
    </p:spTree>
    <p:extLst>
      <p:ext uri="{BB962C8B-B14F-4D97-AF65-F5344CB8AC3E}">
        <p14:creationId xmlns:p14="http://schemas.microsoft.com/office/powerpoint/2010/main" val="3377532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CB331-0750-4DBB-8066-1E35F9C4AA11}"/>
              </a:ext>
            </a:extLst>
          </p:cNvPr>
          <p:cNvSpPr>
            <a:spLocks noGrp="1"/>
          </p:cNvSpPr>
          <p:nvPr>
            <p:ph type="title"/>
          </p:nvPr>
        </p:nvSpPr>
        <p:spPr/>
        <p:txBody>
          <a:bodyPr>
            <a:normAutofit fontScale="90000"/>
          </a:bodyPr>
          <a:lstStyle/>
          <a:p>
            <a:r>
              <a:rPr lang="en-US" dirty="0"/>
              <a:t>Contact Information</a:t>
            </a:r>
          </a:p>
        </p:txBody>
      </p:sp>
      <p:sp>
        <p:nvSpPr>
          <p:cNvPr id="8" name="Content Placeholder 7">
            <a:extLst>
              <a:ext uri="{FF2B5EF4-FFF2-40B4-BE49-F238E27FC236}">
                <a16:creationId xmlns:a16="http://schemas.microsoft.com/office/drawing/2014/main" id="{C87D287E-7FB0-4A4A-9DB0-DEA8219163CC}"/>
              </a:ext>
            </a:extLst>
          </p:cNvPr>
          <p:cNvSpPr>
            <a:spLocks noGrp="1"/>
          </p:cNvSpPr>
          <p:nvPr>
            <p:ph idx="1"/>
          </p:nvPr>
        </p:nvSpPr>
        <p:spPr/>
        <p:txBody>
          <a:bodyPr/>
          <a:lstStyle/>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Brigitta Gruenberg, M.Ed., REHS</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Environmental Health Program Manager </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Division of Public Health | Idaho Department of Health and Welfare</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Cell: 208.616-5271 | </a:t>
            </a:r>
            <a:r>
              <a:rPr lang="en-US" sz="2800" u="sng" dirty="0">
                <a:solidFill>
                  <a:srgbClr val="0563C1"/>
                </a:solidFill>
                <a:effectLst/>
                <a:latin typeface="Calibri" panose="020F0502020204030204" pitchFamily="34" charset="0"/>
                <a:ea typeface="Calibri" panose="020F0502020204030204" pitchFamily="34" charset="0"/>
                <a:hlinkClick r:id="rId2"/>
              </a:rPr>
              <a:t>Brigitta.gruenberg@dhw.idaho.gov</a:t>
            </a: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Nicole Rogers, CHES</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Section Manager | Risk Reduction &amp; Prevention</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Division of Public Health | Idaho Department of Health and Welfare</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Desk: 208-332-7319 | Cell: 208-949-1617 | </a:t>
            </a:r>
            <a:r>
              <a:rPr lang="en-US" sz="2800" u="sng" dirty="0">
                <a:solidFill>
                  <a:srgbClr val="0563C1"/>
                </a:solidFill>
                <a:effectLst/>
                <a:latin typeface="Calibri" panose="020F0502020204030204" pitchFamily="34" charset="0"/>
                <a:ea typeface="Calibri" panose="020F0502020204030204" pitchFamily="34" charset="0"/>
                <a:hlinkClick r:id="rId3"/>
              </a:rPr>
              <a:t>Nicole.Rogers@dhw.idaho.gov</a:t>
            </a:r>
            <a:endParaRPr lang="en-US" sz="2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64677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11F9-2EA6-42E9-98D5-7891B13BE228}"/>
              </a:ext>
            </a:extLst>
          </p:cNvPr>
          <p:cNvSpPr>
            <a:spLocks noGrp="1"/>
          </p:cNvSpPr>
          <p:nvPr>
            <p:ph type="title"/>
          </p:nvPr>
        </p:nvSpPr>
        <p:spPr/>
        <p:txBody>
          <a:bodyPr>
            <a:normAutofit fontScale="90000"/>
          </a:bodyPr>
          <a:lstStyle/>
          <a:p>
            <a:endParaRPr lang="en-US" dirty="0"/>
          </a:p>
        </p:txBody>
      </p:sp>
      <p:sp>
        <p:nvSpPr>
          <p:cNvPr id="5" name="Content Placeholder 4">
            <a:extLst>
              <a:ext uri="{FF2B5EF4-FFF2-40B4-BE49-F238E27FC236}">
                <a16:creationId xmlns:a16="http://schemas.microsoft.com/office/drawing/2014/main" id="{100DA693-D9B6-47F8-A628-5A2202303CF4}"/>
              </a:ext>
            </a:extLst>
          </p:cNvPr>
          <p:cNvSpPr>
            <a:spLocks noGrp="1"/>
          </p:cNvSpPr>
          <p:nvPr>
            <p:ph idx="1"/>
          </p:nvPr>
        </p:nvSpPr>
        <p:spPr/>
        <p:txBody>
          <a:bodyPr/>
          <a:lstStyle/>
          <a:p>
            <a:pPr marL="0" indent="0">
              <a:buNone/>
            </a:pPr>
            <a:r>
              <a:rPr lang="en-US" dirty="0"/>
              <a:t>Brigitta Gruenberg, M.Ed., REHS </a:t>
            </a:r>
          </a:p>
          <a:p>
            <a:pPr marL="0" indent="0">
              <a:buNone/>
            </a:pPr>
            <a:r>
              <a:rPr lang="en-US" dirty="0"/>
              <a:t>Environmental Health Program Manager</a:t>
            </a:r>
          </a:p>
          <a:p>
            <a:pPr marL="0" indent="0">
              <a:buNone/>
            </a:pPr>
            <a:endParaRPr lang="en-US" dirty="0"/>
          </a:p>
          <a:p>
            <a:pPr marL="0" indent="0">
              <a:buNone/>
            </a:pPr>
            <a:r>
              <a:rPr lang="en-US" dirty="0"/>
              <a:t>16 years of environmental health experience including land development, food safety, produce safety, drinking water and more.  I have been in my current position with the Idaho Department of Health and Welfare for about 3 months.  Radon is a relatively new topic for me since starting my new role.  </a:t>
            </a:r>
          </a:p>
        </p:txBody>
      </p:sp>
    </p:spTree>
    <p:extLst>
      <p:ext uri="{BB962C8B-B14F-4D97-AF65-F5344CB8AC3E}">
        <p14:creationId xmlns:p14="http://schemas.microsoft.com/office/powerpoint/2010/main" val="283736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11F9-2EA6-42E9-98D5-7891B13BE228}"/>
              </a:ext>
            </a:extLst>
          </p:cNvPr>
          <p:cNvSpPr>
            <a:spLocks noGrp="1"/>
          </p:cNvSpPr>
          <p:nvPr>
            <p:ph type="title"/>
          </p:nvPr>
        </p:nvSpPr>
        <p:spPr/>
        <p:txBody>
          <a:bodyPr>
            <a:normAutofit fontScale="90000"/>
          </a:bodyPr>
          <a:lstStyle/>
          <a:p>
            <a:r>
              <a:rPr lang="en-US" dirty="0"/>
              <a:t>Overview </a:t>
            </a:r>
          </a:p>
        </p:txBody>
      </p:sp>
      <p:sp>
        <p:nvSpPr>
          <p:cNvPr id="5" name="Content Placeholder 4">
            <a:extLst>
              <a:ext uri="{FF2B5EF4-FFF2-40B4-BE49-F238E27FC236}">
                <a16:creationId xmlns:a16="http://schemas.microsoft.com/office/drawing/2014/main" id="{100DA693-D9B6-47F8-A628-5A2202303CF4}"/>
              </a:ext>
            </a:extLst>
          </p:cNvPr>
          <p:cNvSpPr>
            <a:spLocks noGrp="1"/>
          </p:cNvSpPr>
          <p:nvPr>
            <p:ph idx="1"/>
          </p:nvPr>
        </p:nvSpPr>
        <p:spPr/>
        <p:txBody>
          <a:bodyPr>
            <a:normAutofit lnSpcReduction="10000"/>
          </a:bodyPr>
          <a:lstStyle/>
          <a:p>
            <a:pPr marL="0" indent="0">
              <a:buNone/>
            </a:pPr>
            <a:r>
              <a:rPr lang="en-US" dirty="0"/>
              <a:t>July 1, 2021-June 30, 2022</a:t>
            </a:r>
          </a:p>
          <a:p>
            <a:pPr marL="514350" indent="-514350">
              <a:buFont typeface="+mj-lt"/>
              <a:buAutoNum type="arabicPeriod"/>
            </a:pPr>
            <a:r>
              <a:rPr lang="en-US" dirty="0"/>
              <a:t>Received approximately 2,392 radon test results</a:t>
            </a:r>
          </a:p>
          <a:p>
            <a:pPr marL="514350" indent="-514350">
              <a:buFont typeface="+mj-lt"/>
              <a:buAutoNum type="arabicPeriod"/>
            </a:pPr>
            <a:r>
              <a:rPr lang="en-US" dirty="0"/>
              <a:t>Answered over 60 radon specific hotline calls </a:t>
            </a:r>
          </a:p>
          <a:p>
            <a:pPr marL="514350" indent="-514350">
              <a:buFont typeface="+mj-lt"/>
              <a:buAutoNum type="arabicPeriod"/>
            </a:pPr>
            <a:r>
              <a:rPr lang="en-US" dirty="0"/>
              <a:t>Received and responded to 3 radon specific emails a week</a:t>
            </a:r>
          </a:p>
          <a:p>
            <a:pPr marL="514350" indent="-514350">
              <a:buFont typeface="+mj-lt"/>
              <a:buAutoNum type="arabicPeriod"/>
            </a:pPr>
            <a:r>
              <a:rPr lang="en-US" dirty="0"/>
              <a:t>16,977 website visits on </a:t>
            </a:r>
            <a:r>
              <a:rPr lang="en-US" dirty="0">
                <a:hlinkClick r:id="rId3"/>
              </a:rPr>
              <a:t>www.idahoradon.org</a:t>
            </a:r>
            <a:r>
              <a:rPr lang="en-US" dirty="0"/>
              <a:t> </a:t>
            </a:r>
          </a:p>
          <a:p>
            <a:pPr marL="514350" indent="-514350">
              <a:buFont typeface="+mj-lt"/>
              <a:buAutoNum type="arabicPeriod"/>
            </a:pPr>
            <a:r>
              <a:rPr lang="en-US" dirty="0"/>
              <a:t>Provided eight (8) Radon mitigation training courses between February 2021-March 2021.</a:t>
            </a:r>
          </a:p>
          <a:p>
            <a:pPr marL="514350" indent="-514350">
              <a:buFont typeface="+mj-lt"/>
              <a:buAutoNum type="arabicPeriod"/>
            </a:pPr>
            <a:r>
              <a:rPr lang="en-US" dirty="0"/>
              <a:t>Idaho Radon Coalition </a:t>
            </a:r>
          </a:p>
          <a:p>
            <a:pPr marL="514350" indent="-514350">
              <a:buFont typeface="+mj-lt"/>
              <a:buAutoNum type="arabicPeriod"/>
            </a:pPr>
            <a:r>
              <a:rPr lang="en-US" dirty="0"/>
              <a:t>Idaho radon presentation and lesson plan for schools </a:t>
            </a:r>
          </a:p>
          <a:p>
            <a:pPr marL="514350" indent="-514350">
              <a:buFont typeface="+mj-lt"/>
              <a:buAutoNum type="arabicPeriod"/>
            </a:pPr>
            <a:r>
              <a:rPr lang="en-US" dirty="0"/>
              <a:t>Radon Action Month </a:t>
            </a:r>
          </a:p>
          <a:p>
            <a:pPr marL="514350" indent="-51435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185022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5571-468B-413F-86CB-BBCE759B5491}"/>
              </a:ext>
            </a:extLst>
          </p:cNvPr>
          <p:cNvSpPr>
            <a:spLocks noGrp="1"/>
          </p:cNvSpPr>
          <p:nvPr>
            <p:ph type="title"/>
          </p:nvPr>
        </p:nvSpPr>
        <p:spPr/>
        <p:txBody>
          <a:bodyPr>
            <a:normAutofit fontScale="90000"/>
          </a:bodyPr>
          <a:lstStyle/>
          <a:p>
            <a:r>
              <a:rPr lang="en-US" dirty="0"/>
              <a:t>Radon Action Month-Trainings</a:t>
            </a:r>
          </a:p>
        </p:txBody>
      </p:sp>
      <p:sp>
        <p:nvSpPr>
          <p:cNvPr id="3" name="Content Placeholder 2">
            <a:extLst>
              <a:ext uri="{FF2B5EF4-FFF2-40B4-BE49-F238E27FC236}">
                <a16:creationId xmlns:a16="http://schemas.microsoft.com/office/drawing/2014/main" id="{10933FAB-DC81-4B1A-B94E-BB3982797C9F}"/>
              </a:ext>
            </a:extLst>
          </p:cNvPr>
          <p:cNvSpPr>
            <a:spLocks noGrp="1"/>
          </p:cNvSpPr>
          <p:nvPr>
            <p:ph idx="1"/>
          </p:nvPr>
        </p:nvSpPr>
        <p:spPr/>
        <p:txBody>
          <a:bodyPr/>
          <a:lstStyle/>
          <a:p>
            <a:r>
              <a:rPr lang="en-US" dirty="0"/>
              <a:t>In-person and virtual Radon Resistant New Construction trainings</a:t>
            </a:r>
          </a:p>
          <a:p>
            <a:pPr marL="914400" lvl="1" indent="-457200">
              <a:buFont typeface="+mj-lt"/>
              <a:buAutoNum type="arabicPeriod"/>
            </a:pPr>
            <a:r>
              <a:rPr lang="en-US" sz="2000" dirty="0"/>
              <a:t>Describe radon and its health effects.</a:t>
            </a:r>
          </a:p>
          <a:p>
            <a:pPr marL="914400" lvl="1" indent="-457200">
              <a:buFont typeface="+mj-lt"/>
              <a:buAutoNum type="arabicPeriod"/>
            </a:pPr>
            <a:r>
              <a:rPr lang="en-US" sz="2000" dirty="0"/>
              <a:t>Explain how radon enters homes and how to test for it.</a:t>
            </a:r>
          </a:p>
          <a:p>
            <a:pPr marL="914400" lvl="1" indent="-457200">
              <a:buFont typeface="+mj-lt"/>
              <a:buAutoNum type="arabicPeriod"/>
            </a:pPr>
            <a:r>
              <a:rPr lang="en-US" sz="2000" dirty="0"/>
              <a:t>Learn to interpret radon test results.</a:t>
            </a:r>
          </a:p>
          <a:p>
            <a:pPr marL="914400" lvl="1" indent="-457200">
              <a:buFont typeface="+mj-lt"/>
              <a:buAutoNum type="arabicPeriod"/>
            </a:pPr>
            <a:r>
              <a:rPr lang="en-US" sz="2000" dirty="0"/>
              <a:t>Explain the requirements of installing radon mitigation systems.</a:t>
            </a:r>
          </a:p>
          <a:p>
            <a:r>
              <a:rPr lang="en-US" sz="2400" dirty="0"/>
              <a:t>8 RRNC trainings between February 2021-March 2021</a:t>
            </a:r>
          </a:p>
          <a:p>
            <a:pPr lvl="1"/>
            <a:r>
              <a:rPr lang="en-US" sz="2000" dirty="0"/>
              <a:t>Trained 47 individuals including homeowners, builders and inspectors </a:t>
            </a:r>
          </a:p>
          <a:p>
            <a:pPr lvl="1"/>
            <a:r>
              <a:rPr lang="en-US" sz="2000" dirty="0"/>
              <a:t>Free trainings </a:t>
            </a:r>
          </a:p>
          <a:p>
            <a:endParaRPr lang="en-US" sz="2400" dirty="0"/>
          </a:p>
          <a:p>
            <a:pPr marL="0" indent="0">
              <a:buNone/>
            </a:pPr>
            <a:r>
              <a:rPr lang="en-US" sz="2400" dirty="0"/>
              <a:t>2021-2022 Plan</a:t>
            </a:r>
          </a:p>
          <a:p>
            <a:pPr marL="0" indent="0">
              <a:buNone/>
            </a:pPr>
            <a:r>
              <a:rPr lang="en-US" sz="2400" dirty="0"/>
              <a:t>6 trainings planned ( 4 virtual, 2 live) with goal to train 100 individuals throughout Idaho.</a:t>
            </a:r>
          </a:p>
        </p:txBody>
      </p:sp>
    </p:spTree>
    <p:extLst>
      <p:ext uri="{BB962C8B-B14F-4D97-AF65-F5344CB8AC3E}">
        <p14:creationId xmlns:p14="http://schemas.microsoft.com/office/powerpoint/2010/main" val="501713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53839-BD75-4CE6-A472-3F56504325E8}"/>
              </a:ext>
            </a:extLst>
          </p:cNvPr>
          <p:cNvSpPr>
            <a:spLocks noGrp="1"/>
          </p:cNvSpPr>
          <p:nvPr>
            <p:ph type="title"/>
          </p:nvPr>
        </p:nvSpPr>
        <p:spPr/>
        <p:txBody>
          <a:bodyPr>
            <a:normAutofit fontScale="90000"/>
          </a:bodyPr>
          <a:lstStyle/>
          <a:p>
            <a:r>
              <a:rPr lang="en-US" dirty="0"/>
              <a:t>Radon Action Month-Media campaign </a:t>
            </a:r>
          </a:p>
        </p:txBody>
      </p:sp>
      <p:sp>
        <p:nvSpPr>
          <p:cNvPr id="3" name="Content Placeholder 2">
            <a:extLst>
              <a:ext uri="{FF2B5EF4-FFF2-40B4-BE49-F238E27FC236}">
                <a16:creationId xmlns:a16="http://schemas.microsoft.com/office/drawing/2014/main" id="{DC9B5E25-9DC3-4C1F-BC45-E25D7F6E6E0B}"/>
              </a:ext>
            </a:extLst>
          </p:cNvPr>
          <p:cNvSpPr>
            <a:spLocks noGrp="1"/>
          </p:cNvSpPr>
          <p:nvPr>
            <p:ph idx="1"/>
          </p:nvPr>
        </p:nvSpPr>
        <p:spPr/>
        <p:txBody>
          <a:bodyPr>
            <a:normAutofit/>
          </a:bodyPr>
          <a:lstStyle/>
          <a:p>
            <a:r>
              <a:rPr lang="en-US" sz="2000" dirty="0"/>
              <a:t>Facebook</a:t>
            </a:r>
          </a:p>
          <a:p>
            <a:pPr lvl="1"/>
            <a:r>
              <a:rPr lang="en-US" sz="2000" dirty="0"/>
              <a:t>Facebook English campaign (1/11/21 - 2/7/21): 5,575 clicks, 541,702 impressions</a:t>
            </a:r>
          </a:p>
          <a:p>
            <a:pPr lvl="1"/>
            <a:r>
              <a:rPr lang="en-US" sz="2000" dirty="0"/>
              <a:t>Facebook Spanish campaign (1/11/21 - 2/7/21): 2,399 clicks, 276,784 impressions</a:t>
            </a:r>
          </a:p>
        </p:txBody>
      </p:sp>
      <p:pic>
        <p:nvPicPr>
          <p:cNvPr id="5" name="Picture 4" descr="Map&#10;&#10;Description automatically generated">
            <a:extLst>
              <a:ext uri="{FF2B5EF4-FFF2-40B4-BE49-F238E27FC236}">
                <a16:creationId xmlns:a16="http://schemas.microsoft.com/office/drawing/2014/main" id="{C364C934-2161-49BE-9B29-1D0BEEC5D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539" y="2307288"/>
            <a:ext cx="3255981" cy="4441631"/>
          </a:xfrm>
          <a:prstGeom prst="rect">
            <a:avLst/>
          </a:prstGeom>
          <a:ln>
            <a:noFill/>
          </a:ln>
          <a:effectLst>
            <a:softEdge rad="112500"/>
          </a:effectLst>
        </p:spPr>
      </p:pic>
      <p:pic>
        <p:nvPicPr>
          <p:cNvPr id="7" name="Picture 6" descr="Map&#10;&#10;Description automatically generated">
            <a:extLst>
              <a:ext uri="{FF2B5EF4-FFF2-40B4-BE49-F238E27FC236}">
                <a16:creationId xmlns:a16="http://schemas.microsoft.com/office/drawing/2014/main" id="{CD5B150E-190C-4C37-9024-3CF710564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5482" y="2271544"/>
            <a:ext cx="3458058" cy="4477375"/>
          </a:xfrm>
          <a:prstGeom prst="rect">
            <a:avLst/>
          </a:prstGeom>
        </p:spPr>
      </p:pic>
      <p:sp>
        <p:nvSpPr>
          <p:cNvPr id="8" name="TextBox 7">
            <a:extLst>
              <a:ext uri="{FF2B5EF4-FFF2-40B4-BE49-F238E27FC236}">
                <a16:creationId xmlns:a16="http://schemas.microsoft.com/office/drawing/2014/main" id="{311022F0-A145-4FEE-9006-4B808DBDF76B}"/>
              </a:ext>
            </a:extLst>
          </p:cNvPr>
          <p:cNvSpPr txBox="1"/>
          <p:nvPr/>
        </p:nvSpPr>
        <p:spPr>
          <a:xfrm>
            <a:off x="3138529" y="2936906"/>
            <a:ext cx="898003" cy="369332"/>
          </a:xfrm>
          <a:prstGeom prst="rect">
            <a:avLst/>
          </a:prstGeom>
          <a:noFill/>
        </p:spPr>
        <p:txBody>
          <a:bodyPr wrap="none" rtlCol="0">
            <a:spAutoFit/>
          </a:bodyPr>
          <a:lstStyle/>
          <a:p>
            <a:r>
              <a:rPr lang="en-US" dirty="0">
                <a:solidFill>
                  <a:srgbClr val="FF0000"/>
                </a:solidFill>
              </a:rPr>
              <a:t>English </a:t>
            </a:r>
          </a:p>
        </p:txBody>
      </p:sp>
      <p:sp>
        <p:nvSpPr>
          <p:cNvPr id="10" name="TextBox 9">
            <a:extLst>
              <a:ext uri="{FF2B5EF4-FFF2-40B4-BE49-F238E27FC236}">
                <a16:creationId xmlns:a16="http://schemas.microsoft.com/office/drawing/2014/main" id="{BE6485D6-C865-4D59-BBF6-9DD0CEF9A85B}"/>
              </a:ext>
            </a:extLst>
          </p:cNvPr>
          <p:cNvSpPr txBox="1"/>
          <p:nvPr/>
        </p:nvSpPr>
        <p:spPr>
          <a:xfrm>
            <a:off x="9059967" y="2936906"/>
            <a:ext cx="909223" cy="369332"/>
          </a:xfrm>
          <a:prstGeom prst="rect">
            <a:avLst/>
          </a:prstGeom>
          <a:noFill/>
        </p:spPr>
        <p:txBody>
          <a:bodyPr wrap="none" rtlCol="0">
            <a:spAutoFit/>
          </a:bodyPr>
          <a:lstStyle/>
          <a:p>
            <a:r>
              <a:rPr lang="en-US" dirty="0">
                <a:solidFill>
                  <a:srgbClr val="FF0000"/>
                </a:solidFill>
              </a:rPr>
              <a:t>Spanish</a:t>
            </a:r>
          </a:p>
        </p:txBody>
      </p:sp>
    </p:spTree>
    <p:extLst>
      <p:ext uri="{BB962C8B-B14F-4D97-AF65-F5344CB8AC3E}">
        <p14:creationId xmlns:p14="http://schemas.microsoft.com/office/powerpoint/2010/main" val="2598617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C76B-C492-4C49-AD81-F51F3CDDA22F}"/>
              </a:ext>
            </a:extLst>
          </p:cNvPr>
          <p:cNvSpPr>
            <a:spLocks noGrp="1"/>
          </p:cNvSpPr>
          <p:nvPr>
            <p:ph type="title"/>
          </p:nvPr>
        </p:nvSpPr>
        <p:spPr/>
        <p:txBody>
          <a:bodyPr>
            <a:normAutofit fontScale="90000"/>
          </a:bodyPr>
          <a:lstStyle/>
          <a:p>
            <a:r>
              <a:rPr lang="en-US" dirty="0"/>
              <a:t>Radon Action Month-Media campaign </a:t>
            </a:r>
          </a:p>
        </p:txBody>
      </p:sp>
      <p:sp>
        <p:nvSpPr>
          <p:cNvPr id="3" name="Content Placeholder 2">
            <a:extLst>
              <a:ext uri="{FF2B5EF4-FFF2-40B4-BE49-F238E27FC236}">
                <a16:creationId xmlns:a16="http://schemas.microsoft.com/office/drawing/2014/main" id="{4A29C654-2938-4EA3-8A72-4280CBA647E4}"/>
              </a:ext>
            </a:extLst>
          </p:cNvPr>
          <p:cNvSpPr>
            <a:spLocks noGrp="1"/>
          </p:cNvSpPr>
          <p:nvPr>
            <p:ph idx="1"/>
          </p:nvPr>
        </p:nvSpPr>
        <p:spPr/>
        <p:txBody>
          <a:bodyPr/>
          <a:lstStyle/>
          <a:p>
            <a:r>
              <a:rPr lang="en-US" sz="2000" dirty="0"/>
              <a:t>Google</a:t>
            </a:r>
          </a:p>
          <a:p>
            <a:pPr lvl="1"/>
            <a:r>
              <a:rPr lang="en-US" sz="2000" dirty="0"/>
              <a:t>Google search campaign (1/11/21 - 2/7/21): 1,254 clicks, 15,656 impressions</a:t>
            </a:r>
          </a:p>
          <a:p>
            <a:pPr lvl="1"/>
            <a:endParaRPr lang="en-US" sz="2000" dirty="0"/>
          </a:p>
        </p:txBody>
      </p:sp>
      <p:pic>
        <p:nvPicPr>
          <p:cNvPr id="7" name="Picture 6" descr="Chart, pie chart&#10;&#10;Description automatically generated">
            <a:extLst>
              <a:ext uri="{FF2B5EF4-FFF2-40B4-BE49-F238E27FC236}">
                <a16:creationId xmlns:a16="http://schemas.microsoft.com/office/drawing/2014/main" id="{3787D265-F663-4E1B-B1A5-104D591C2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835" y="2048049"/>
            <a:ext cx="5927190" cy="4485753"/>
          </a:xfrm>
          <a:prstGeom prst="rect">
            <a:avLst/>
          </a:prstGeom>
        </p:spPr>
      </p:pic>
    </p:spTree>
    <p:extLst>
      <p:ext uri="{BB962C8B-B14F-4D97-AF65-F5344CB8AC3E}">
        <p14:creationId xmlns:p14="http://schemas.microsoft.com/office/powerpoint/2010/main" val="155984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14F82-B073-4DC8-996C-A5CA0EF4F5C3}"/>
              </a:ext>
            </a:extLst>
          </p:cNvPr>
          <p:cNvSpPr>
            <a:spLocks noGrp="1"/>
          </p:cNvSpPr>
          <p:nvPr>
            <p:ph type="title"/>
          </p:nvPr>
        </p:nvSpPr>
        <p:spPr/>
        <p:txBody>
          <a:bodyPr>
            <a:normAutofit fontScale="90000"/>
          </a:bodyPr>
          <a:lstStyle/>
          <a:p>
            <a:r>
              <a:rPr lang="en-US" dirty="0"/>
              <a:t>Radon Action Month-Media campaign </a:t>
            </a:r>
          </a:p>
        </p:txBody>
      </p:sp>
      <p:sp>
        <p:nvSpPr>
          <p:cNvPr id="3" name="Content Placeholder 2">
            <a:extLst>
              <a:ext uri="{FF2B5EF4-FFF2-40B4-BE49-F238E27FC236}">
                <a16:creationId xmlns:a16="http://schemas.microsoft.com/office/drawing/2014/main" id="{303E3918-7CDA-451B-89E7-5E8B587D4805}"/>
              </a:ext>
            </a:extLst>
          </p:cNvPr>
          <p:cNvSpPr>
            <a:spLocks noGrp="1"/>
          </p:cNvSpPr>
          <p:nvPr>
            <p:ph idx="1"/>
          </p:nvPr>
        </p:nvSpPr>
        <p:spPr/>
        <p:txBody>
          <a:bodyPr/>
          <a:lstStyle/>
          <a:p>
            <a:pPr marL="0" indent="0">
              <a:buNone/>
            </a:pPr>
            <a:r>
              <a:rPr lang="en-US" sz="2800" dirty="0"/>
              <a:t>Radio</a:t>
            </a:r>
          </a:p>
          <a:p>
            <a:r>
              <a:rPr lang="en-US" sz="2800" dirty="0"/>
              <a:t>English Radio spots (1/11/21 - 2/7/21); markets included Boise, Idaho Falls/Pocatello, Lewiston/Moscow, Spokane, Twin Falls/Jerome, total paid and match spots 4,355, reached an average of 51.9% of adults 25-64 years of age 7.43 times throughout the campaign.</a:t>
            </a:r>
          </a:p>
          <a:p>
            <a:r>
              <a:rPr lang="en-US" sz="2800" dirty="0"/>
              <a:t>Spanish Radio spots (1/11/21 - 2/7/21); markets include Boise, Idaho Falls, Twin Falls, total paid and match spots 593, Spanish Radio is unrated no projected frequency of reach, the campaign still met the 1:1 match. </a:t>
            </a:r>
          </a:p>
          <a:p>
            <a:endParaRPr lang="en-US" dirty="0"/>
          </a:p>
        </p:txBody>
      </p:sp>
    </p:spTree>
    <p:extLst>
      <p:ext uri="{BB962C8B-B14F-4D97-AF65-F5344CB8AC3E}">
        <p14:creationId xmlns:p14="http://schemas.microsoft.com/office/powerpoint/2010/main" val="175303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367F-2466-4B5D-B077-8D3C36AF2E3D}"/>
              </a:ext>
            </a:extLst>
          </p:cNvPr>
          <p:cNvSpPr>
            <a:spLocks noGrp="1"/>
          </p:cNvSpPr>
          <p:nvPr>
            <p:ph type="title"/>
          </p:nvPr>
        </p:nvSpPr>
        <p:spPr/>
        <p:txBody>
          <a:bodyPr>
            <a:normAutofit fontScale="90000"/>
          </a:bodyPr>
          <a:lstStyle/>
          <a:p>
            <a:r>
              <a:rPr lang="en-US" dirty="0"/>
              <a:t>Individuals Educated-1,000,000+ </a:t>
            </a:r>
          </a:p>
        </p:txBody>
      </p:sp>
      <p:sp>
        <p:nvSpPr>
          <p:cNvPr id="3" name="Content Placeholder 2">
            <a:extLst>
              <a:ext uri="{FF2B5EF4-FFF2-40B4-BE49-F238E27FC236}">
                <a16:creationId xmlns:a16="http://schemas.microsoft.com/office/drawing/2014/main" id="{3A994371-27AC-4238-AB9D-3569DBE2446D}"/>
              </a:ext>
            </a:extLst>
          </p:cNvPr>
          <p:cNvSpPr>
            <a:spLocks noGrp="1"/>
          </p:cNvSpPr>
          <p:nvPr>
            <p:ph idx="1"/>
          </p:nvPr>
        </p:nvSpPr>
        <p:spPr/>
        <p:txBody>
          <a:bodyPr/>
          <a:lstStyle/>
          <a:p>
            <a:r>
              <a:rPr lang="en-US" dirty="0"/>
              <a:t>Facebook: 818,486 impressions</a:t>
            </a:r>
          </a:p>
          <a:p>
            <a:r>
              <a:rPr lang="en-US" dirty="0"/>
              <a:t>Google: 15,656 impressions</a:t>
            </a:r>
          </a:p>
          <a:p>
            <a:r>
              <a:rPr lang="en-US" dirty="0"/>
              <a:t>Website: 16,977 visits </a:t>
            </a:r>
          </a:p>
          <a:p>
            <a:r>
              <a:rPr lang="en-US" dirty="0"/>
              <a:t>Phone calls: 74</a:t>
            </a:r>
          </a:p>
          <a:p>
            <a:r>
              <a:rPr lang="en-US" dirty="0"/>
              <a:t>Virtual trainings: 47</a:t>
            </a:r>
          </a:p>
          <a:p>
            <a:r>
              <a:rPr lang="en-US" dirty="0"/>
              <a:t>Radio: reached an average of 51.9% of adults 25-64 years of age 7.43 times throughout the campaign</a:t>
            </a:r>
          </a:p>
        </p:txBody>
      </p:sp>
    </p:spTree>
    <p:extLst>
      <p:ext uri="{BB962C8B-B14F-4D97-AF65-F5344CB8AC3E}">
        <p14:creationId xmlns:p14="http://schemas.microsoft.com/office/powerpoint/2010/main" val="212203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03CC4-ACCA-47AA-9B56-7692C8600418}"/>
              </a:ext>
            </a:extLst>
          </p:cNvPr>
          <p:cNvSpPr>
            <a:spLocks noGrp="1"/>
          </p:cNvSpPr>
          <p:nvPr>
            <p:ph type="title"/>
          </p:nvPr>
        </p:nvSpPr>
        <p:spPr/>
        <p:txBody>
          <a:bodyPr>
            <a:normAutofit fontScale="90000"/>
          </a:bodyPr>
          <a:lstStyle/>
          <a:p>
            <a:r>
              <a:rPr lang="en-US" dirty="0"/>
              <a:t>Media Images </a:t>
            </a:r>
          </a:p>
        </p:txBody>
      </p:sp>
      <p:pic>
        <p:nvPicPr>
          <p:cNvPr id="4" name="Content Placeholder 3" descr="National Radon Action Month - District Health Department 10">
            <a:extLst>
              <a:ext uri="{FF2B5EF4-FFF2-40B4-BE49-F238E27FC236}">
                <a16:creationId xmlns:a16="http://schemas.microsoft.com/office/drawing/2014/main" id="{7D81DB0D-9D1E-46AB-AD14-308028A3CFD8}"/>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1276" y="1207552"/>
            <a:ext cx="4876800" cy="2009775"/>
          </a:xfrm>
          <a:prstGeom prst="rect">
            <a:avLst/>
          </a:prstGeom>
          <a:noFill/>
          <a:ln>
            <a:noFill/>
          </a:ln>
        </p:spPr>
      </p:pic>
      <p:pic>
        <p:nvPicPr>
          <p:cNvPr id="5" name="Picture 4" descr="Radon | American Lung Association">
            <a:extLst>
              <a:ext uri="{FF2B5EF4-FFF2-40B4-BE49-F238E27FC236}">
                <a16:creationId xmlns:a16="http://schemas.microsoft.com/office/drawing/2014/main" id="{92D1AC8A-97C6-4D2B-AC03-6BFF323C1E5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1276" y="3429000"/>
            <a:ext cx="4876800" cy="2434279"/>
          </a:xfrm>
          <a:prstGeom prst="rect">
            <a:avLst/>
          </a:prstGeom>
          <a:noFill/>
          <a:ln>
            <a:noFill/>
          </a:ln>
        </p:spPr>
      </p:pic>
      <p:pic>
        <p:nvPicPr>
          <p:cNvPr id="6" name="Picture 5">
            <a:extLst>
              <a:ext uri="{FF2B5EF4-FFF2-40B4-BE49-F238E27FC236}">
                <a16:creationId xmlns:a16="http://schemas.microsoft.com/office/drawing/2014/main" id="{58E97575-F41A-4F55-9211-715C402BB73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7320" y="1380546"/>
            <a:ext cx="4193058" cy="4482733"/>
          </a:xfrm>
          <a:prstGeom prst="rect">
            <a:avLst/>
          </a:prstGeom>
          <a:noFill/>
          <a:ln>
            <a:noFill/>
          </a:ln>
        </p:spPr>
      </p:pic>
    </p:spTree>
    <p:extLst>
      <p:ext uri="{BB962C8B-B14F-4D97-AF65-F5344CB8AC3E}">
        <p14:creationId xmlns:p14="http://schemas.microsoft.com/office/powerpoint/2010/main" val="2074851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0F1CE1BA83C9439999C7BECFE933B2" ma:contentTypeVersion="4" ma:contentTypeDescription="Create a new document." ma:contentTypeScope="" ma:versionID="a94fe14516e90de7ddda2cd644b09424">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af479a3c-fd5c-4bb2-bc24-807878202c3e" xmlns:ns6="586a8ec1-3648-4649-887b-5518e63e6986" targetNamespace="http://schemas.microsoft.com/office/2006/metadata/properties" ma:root="true" ma:fieldsID="d1caa4dd75a3679a088e33dd7a5ad56f" ns1:_="" ns2:_="" ns3:_="" ns4:_="" ns5:_="" ns6:_="">
    <xsd:import namespace="http://schemas.microsoft.com/sharepoint/v3"/>
    <xsd:import namespace="4ffa91fb-a0ff-4ac5-b2db-65c790d184a4"/>
    <xsd:import namespace="http://schemas.microsoft.com/sharepoint.v3"/>
    <xsd:import namespace="http://schemas.microsoft.com/sharepoint/v3/fields"/>
    <xsd:import namespace="af479a3c-fd5c-4bb2-bc24-807878202c3e"/>
    <xsd:import namespace="586a8ec1-3648-4649-887b-5518e63e6986"/>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2310afea-aec3-4495-ac48-797b36c8eb2b}" ma:internalName="TaxCatchAllLabel" ma:readOnly="true" ma:showField="CatchAllDataLabel" ma:web="586a8ec1-3648-4649-887b-5518e63e6986">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2310afea-aec3-4495-ac48-797b36c8eb2b}" ma:internalName="TaxCatchAll" ma:showField="CatchAllData" ma:web="586a8ec1-3648-4649-887b-5518e63e698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479a3c-fd5c-4bb2-bc24-807878202c3e"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6a8ec1-3648-4649-887b-5518e63e6986"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2021-11-08T17:36:03+00:00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77698227-07A5-4426-AF79-8995B4382A49}"/>
</file>

<file path=customXml/itemProps2.xml><?xml version="1.0" encoding="utf-8"?>
<ds:datastoreItem xmlns:ds="http://schemas.openxmlformats.org/officeDocument/2006/customXml" ds:itemID="{48F4DED6-4E8B-43C9-B86A-8EB7EBD0EB3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1428D77-6574-4ADA-86D2-C91B692DE4AC}">
  <ds:schemaRefs>
    <ds:schemaRef ds:uri="http://schemas.microsoft.com/sharepoint/v3/contenttype/forms"/>
  </ds:schemaRefs>
</ds:datastoreItem>
</file>

<file path=customXml/itemProps4.xml><?xml version="1.0" encoding="utf-8"?>
<ds:datastoreItem xmlns:ds="http://schemas.openxmlformats.org/officeDocument/2006/customXml" ds:itemID="{43CFEECF-98CC-4863-9045-D02F6EF601AE}"/>
</file>

<file path=docProps/app.xml><?xml version="1.0" encoding="utf-8"?>
<Properties xmlns="http://schemas.openxmlformats.org/officeDocument/2006/extended-properties" xmlns:vt="http://schemas.openxmlformats.org/officeDocument/2006/docPropsVTypes">
  <TotalTime>7824</TotalTime>
  <Words>813</Words>
  <Application>Microsoft Office PowerPoint</Application>
  <PresentationFormat>Widescreen</PresentationFormat>
  <Paragraphs>99</Paragraphs>
  <Slides>14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Franklin Gothic Book</vt:lpstr>
      <vt:lpstr>Franklin Gothic Heavy</vt:lpstr>
      <vt:lpstr>Franklin Gothic Medium</vt:lpstr>
      <vt:lpstr>Lato</vt:lpstr>
      <vt:lpstr>Times New Roman</vt:lpstr>
      <vt:lpstr>Office Theme</vt:lpstr>
      <vt:lpstr>Idaho Environmental  Health Radon Activities-Radon Action Month </vt:lpstr>
      <vt:lpstr>PowerPoint Presentation</vt:lpstr>
      <vt:lpstr>Overview </vt:lpstr>
      <vt:lpstr>Radon Action Month-Trainings</vt:lpstr>
      <vt:lpstr>Radon Action Month-Media campaign </vt:lpstr>
      <vt:lpstr>Radon Action Month-Media campaign </vt:lpstr>
      <vt:lpstr>Radon Action Month-Media campaign </vt:lpstr>
      <vt:lpstr>Individuals Educated-1,000,000+ </vt:lpstr>
      <vt:lpstr>Media Images </vt:lpstr>
      <vt:lpstr>Media Images </vt:lpstr>
      <vt:lpstr>Media Images </vt:lpstr>
      <vt:lpstr>Test Kit Ordering </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Struchen</dc:creator>
  <cp:lastModifiedBy>Gruenberg, Brigitta - CO 6th</cp:lastModifiedBy>
  <cp:revision>97</cp:revision>
  <dcterms:created xsi:type="dcterms:W3CDTF">2019-07-15T13:27:19Z</dcterms:created>
  <dcterms:modified xsi:type="dcterms:W3CDTF">2021-11-05T20:42:07Z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0x010100060F1CE1BA83C9439999C7BECFE933B2</vt:lpwstr>
  </property>
</Properties>
</file>