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2"/>
  </p:sldMasterIdLst>
  <p:sldIdLst>
    <p:sldId id="256" r:id="rId13"/>
    <p:sldId id="257" r:id="rId14"/>
    <p:sldId id="264" r:id="rId15"/>
    <p:sldId id="259" r:id="rId16"/>
    <p:sldId id="260" r:id="rId17"/>
    <p:sldId id="258" r:id="rId18"/>
    <p:sldId id="261" r:id="rId19"/>
    <p:sldId id="263" r:id="rId20"/>
    <p:sldId id="265" r:id="rId21"/>
    <p:sldId id="266" r:id="rId22"/>
    <p:sldId id="267" r:id="rId23"/>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E61BC8-55C5-49AD-B036-93D93D6FF78E}" v="132" dt="2021-09-23T15:38:31.7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695" autoAdjust="0"/>
    <p:restoredTop sz="94660"/>
  </p:normalViewPr>
  <p:slideViewPr>
    <p:cSldViewPr snapToGrid="0">
      <p:cViewPr varScale="1">
        <p:scale>
          <a:sx n="67" d="100"/>
          <a:sy n="67" d="100"/>
        </p:scale>
        <p:origin x="100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9.xml"/><Relationship Id="rId7" Type="http://schemas.openxmlformats.org/officeDocument/2006/relationships/customXml" Target="../customXml/item7.xml"/><Relationship Id="rId12" Type="http://schemas.openxmlformats.org/officeDocument/2006/relationships/slideMaster" Target="slideMasters/slideMaster1.xml"/><Relationship Id="rId17" Type="http://schemas.openxmlformats.org/officeDocument/2006/relationships/slide" Target="slides/slide5.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slide" Target="slides/slide8.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3.xml"/><Relationship Id="rId23" Type="http://schemas.openxmlformats.org/officeDocument/2006/relationships/slide" Target="slides/slide11.xml"/><Relationship Id="rId28" Type="http://schemas.microsoft.com/office/2016/11/relationships/changesInfo" Target="changesInfos/changesInfo1.xml"/><Relationship Id="rId10" Type="http://schemas.openxmlformats.org/officeDocument/2006/relationships/customXml" Target="../customXml/item10.xml"/><Relationship Id="rId19" Type="http://schemas.openxmlformats.org/officeDocument/2006/relationships/slide" Target="slides/slide7.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mela Blasdell" userId="70198c38-1860-4f33-aab3-a7878f865cce" providerId="ADAL" clId="{2EE61BC8-55C5-49AD-B036-93D93D6FF78E}"/>
    <pc:docChg chg="undo custSel addSld delSld modSld sldOrd">
      <pc:chgData name="Pamela Blasdell" userId="70198c38-1860-4f33-aab3-a7878f865cce" providerId="ADAL" clId="{2EE61BC8-55C5-49AD-B036-93D93D6FF78E}" dt="2021-09-23T15:38:31.780" v="1258" actId="255"/>
      <pc:docMkLst>
        <pc:docMk/>
      </pc:docMkLst>
      <pc:sldChg chg="modSp">
        <pc:chgData name="Pamela Blasdell" userId="70198c38-1860-4f33-aab3-a7878f865cce" providerId="ADAL" clId="{2EE61BC8-55C5-49AD-B036-93D93D6FF78E}" dt="2021-09-23T15:38:31.780" v="1258" actId="255"/>
        <pc:sldMkLst>
          <pc:docMk/>
          <pc:sldMk cId="1163741672" sldId="263"/>
        </pc:sldMkLst>
        <pc:graphicFrameChg chg="mod">
          <ac:chgData name="Pamela Blasdell" userId="70198c38-1860-4f33-aab3-a7878f865cce" providerId="ADAL" clId="{2EE61BC8-55C5-49AD-B036-93D93D6FF78E}" dt="2021-09-23T15:38:31.780" v="1258" actId="255"/>
          <ac:graphicFrameMkLst>
            <pc:docMk/>
            <pc:sldMk cId="1163741672" sldId="263"/>
            <ac:graphicFrameMk id="4" creationId="{C9A97B9A-009B-452B-96D2-8A814821D284}"/>
          </ac:graphicFrameMkLst>
        </pc:graphicFrameChg>
      </pc:sldChg>
      <pc:sldChg chg="addSp delSp modSp mod">
        <pc:chgData name="Pamela Blasdell" userId="70198c38-1860-4f33-aab3-a7878f865cce" providerId="ADAL" clId="{2EE61BC8-55C5-49AD-B036-93D93D6FF78E}" dt="2021-09-23T15:37:52.541" v="1145" actId="478"/>
        <pc:sldMkLst>
          <pc:docMk/>
          <pc:sldMk cId="409162323" sldId="265"/>
        </pc:sldMkLst>
        <pc:spChg chg="mod">
          <ac:chgData name="Pamela Blasdell" userId="70198c38-1860-4f33-aab3-a7878f865cce" providerId="ADAL" clId="{2EE61BC8-55C5-49AD-B036-93D93D6FF78E}" dt="2021-09-23T12:26:02.820" v="110" actId="1076"/>
          <ac:spMkLst>
            <pc:docMk/>
            <pc:sldMk cId="409162323" sldId="265"/>
            <ac:spMk id="12" creationId="{F5FC92F3-9711-499C-8C04-8A569AA394F7}"/>
          </ac:spMkLst>
        </pc:spChg>
        <pc:spChg chg="mod">
          <ac:chgData name="Pamela Blasdell" userId="70198c38-1860-4f33-aab3-a7878f865cce" providerId="ADAL" clId="{2EE61BC8-55C5-49AD-B036-93D93D6FF78E}" dt="2021-09-23T12:12:52.054" v="0"/>
          <ac:spMkLst>
            <pc:docMk/>
            <pc:sldMk cId="409162323" sldId="265"/>
            <ac:spMk id="16" creationId="{5C32A877-0168-482C-B3B8-1190C8D13B08}"/>
          </ac:spMkLst>
        </pc:spChg>
        <pc:spChg chg="mod">
          <ac:chgData name="Pamela Blasdell" userId="70198c38-1860-4f33-aab3-a7878f865cce" providerId="ADAL" clId="{2EE61BC8-55C5-49AD-B036-93D93D6FF78E}" dt="2021-09-23T12:12:52.054" v="0"/>
          <ac:spMkLst>
            <pc:docMk/>
            <pc:sldMk cId="409162323" sldId="265"/>
            <ac:spMk id="17" creationId="{2F2FA573-F95E-4112-945C-2270AF73A04C}"/>
          </ac:spMkLst>
        </pc:spChg>
        <pc:spChg chg="mod">
          <ac:chgData name="Pamela Blasdell" userId="70198c38-1860-4f33-aab3-a7878f865cce" providerId="ADAL" clId="{2EE61BC8-55C5-49AD-B036-93D93D6FF78E}" dt="2021-09-23T12:12:52.054" v="0"/>
          <ac:spMkLst>
            <pc:docMk/>
            <pc:sldMk cId="409162323" sldId="265"/>
            <ac:spMk id="19" creationId="{F91186DD-D876-4158-8CE3-B7E3A9DA294F}"/>
          </ac:spMkLst>
        </pc:spChg>
        <pc:spChg chg="mod">
          <ac:chgData name="Pamela Blasdell" userId="70198c38-1860-4f33-aab3-a7878f865cce" providerId="ADAL" clId="{2EE61BC8-55C5-49AD-B036-93D93D6FF78E}" dt="2021-09-23T12:12:52.054" v="0"/>
          <ac:spMkLst>
            <pc:docMk/>
            <pc:sldMk cId="409162323" sldId="265"/>
            <ac:spMk id="20" creationId="{7E0CE61C-054D-448C-B7A8-E581F0AED5F2}"/>
          </ac:spMkLst>
        </pc:spChg>
        <pc:spChg chg="mod">
          <ac:chgData name="Pamela Blasdell" userId="70198c38-1860-4f33-aab3-a7878f865cce" providerId="ADAL" clId="{2EE61BC8-55C5-49AD-B036-93D93D6FF78E}" dt="2021-09-23T12:12:52.054" v="0"/>
          <ac:spMkLst>
            <pc:docMk/>
            <pc:sldMk cId="409162323" sldId="265"/>
            <ac:spMk id="22" creationId="{F0A210F8-63EB-45AD-B0A6-C02D09FEFA43}"/>
          </ac:spMkLst>
        </pc:spChg>
        <pc:spChg chg="mod">
          <ac:chgData name="Pamela Blasdell" userId="70198c38-1860-4f33-aab3-a7878f865cce" providerId="ADAL" clId="{2EE61BC8-55C5-49AD-B036-93D93D6FF78E}" dt="2021-09-23T12:12:52.054" v="0"/>
          <ac:spMkLst>
            <pc:docMk/>
            <pc:sldMk cId="409162323" sldId="265"/>
            <ac:spMk id="23" creationId="{C3ED02DD-0987-4EB1-B374-50C012695820}"/>
          </ac:spMkLst>
        </pc:spChg>
        <pc:spChg chg="add del mod">
          <ac:chgData name="Pamela Blasdell" userId="70198c38-1860-4f33-aab3-a7878f865cce" providerId="ADAL" clId="{2EE61BC8-55C5-49AD-B036-93D93D6FF78E}" dt="2021-09-23T12:13:00.185" v="3"/>
          <ac:spMkLst>
            <pc:docMk/>
            <pc:sldMk cId="409162323" sldId="265"/>
            <ac:spMk id="24" creationId="{F04757B5-E58D-4018-B7C3-D90A6A3B04F4}"/>
          </ac:spMkLst>
        </pc:spChg>
        <pc:spChg chg="mod">
          <ac:chgData name="Pamela Blasdell" userId="70198c38-1860-4f33-aab3-a7878f865cce" providerId="ADAL" clId="{2EE61BC8-55C5-49AD-B036-93D93D6FF78E}" dt="2021-09-23T12:13:08.610" v="4"/>
          <ac:spMkLst>
            <pc:docMk/>
            <pc:sldMk cId="409162323" sldId="265"/>
            <ac:spMk id="26" creationId="{3E14A602-4014-4BFD-91D1-868BE7559AF7}"/>
          </ac:spMkLst>
        </pc:spChg>
        <pc:spChg chg="mod">
          <ac:chgData name="Pamela Blasdell" userId="70198c38-1860-4f33-aab3-a7878f865cce" providerId="ADAL" clId="{2EE61BC8-55C5-49AD-B036-93D93D6FF78E}" dt="2021-09-23T12:14:01.780" v="42" actId="20577"/>
          <ac:spMkLst>
            <pc:docMk/>
            <pc:sldMk cId="409162323" sldId="265"/>
            <ac:spMk id="27" creationId="{729D5BCA-FF29-46E0-A491-175B4C89245D}"/>
          </ac:spMkLst>
        </pc:spChg>
        <pc:spChg chg="mod">
          <ac:chgData name="Pamela Blasdell" userId="70198c38-1860-4f33-aab3-a7878f865cce" providerId="ADAL" clId="{2EE61BC8-55C5-49AD-B036-93D93D6FF78E}" dt="2021-09-23T12:13:08.610" v="4"/>
          <ac:spMkLst>
            <pc:docMk/>
            <pc:sldMk cId="409162323" sldId="265"/>
            <ac:spMk id="29" creationId="{92DF3E89-4983-4915-98D6-05BFE225E916}"/>
          </ac:spMkLst>
        </pc:spChg>
        <pc:spChg chg="mod">
          <ac:chgData name="Pamela Blasdell" userId="70198c38-1860-4f33-aab3-a7878f865cce" providerId="ADAL" clId="{2EE61BC8-55C5-49AD-B036-93D93D6FF78E}" dt="2021-09-23T12:13:45.809" v="25"/>
          <ac:spMkLst>
            <pc:docMk/>
            <pc:sldMk cId="409162323" sldId="265"/>
            <ac:spMk id="30" creationId="{D8D8948F-BCAB-42A4-9638-F00ECC4A0466}"/>
          </ac:spMkLst>
        </pc:spChg>
        <pc:spChg chg="mod">
          <ac:chgData name="Pamela Blasdell" userId="70198c38-1860-4f33-aab3-a7878f865cce" providerId="ADAL" clId="{2EE61BC8-55C5-49AD-B036-93D93D6FF78E}" dt="2021-09-23T12:13:08.610" v="4"/>
          <ac:spMkLst>
            <pc:docMk/>
            <pc:sldMk cId="409162323" sldId="265"/>
            <ac:spMk id="32" creationId="{F948302A-F357-4A3D-8358-8AAD400253E9}"/>
          </ac:spMkLst>
        </pc:spChg>
        <pc:spChg chg="mod">
          <ac:chgData name="Pamela Blasdell" userId="70198c38-1860-4f33-aab3-a7878f865cce" providerId="ADAL" clId="{2EE61BC8-55C5-49AD-B036-93D93D6FF78E}" dt="2021-09-23T12:20:12.322" v="74" actId="113"/>
          <ac:spMkLst>
            <pc:docMk/>
            <pc:sldMk cId="409162323" sldId="265"/>
            <ac:spMk id="33" creationId="{318676DD-5762-4C73-9F89-0D63C6BAD0A4}"/>
          </ac:spMkLst>
        </pc:spChg>
        <pc:spChg chg="add mod">
          <ac:chgData name="Pamela Blasdell" userId="70198c38-1860-4f33-aab3-a7878f865cce" providerId="ADAL" clId="{2EE61BC8-55C5-49AD-B036-93D93D6FF78E}" dt="2021-09-23T12:13:14.922" v="5" actId="1076"/>
          <ac:spMkLst>
            <pc:docMk/>
            <pc:sldMk cId="409162323" sldId="265"/>
            <ac:spMk id="34" creationId="{4AD50BEF-F655-47AA-90CF-6C77B0290E97}"/>
          </ac:spMkLst>
        </pc:spChg>
        <pc:spChg chg="mod">
          <ac:chgData name="Pamela Blasdell" userId="70198c38-1860-4f33-aab3-a7878f865cce" providerId="ADAL" clId="{2EE61BC8-55C5-49AD-B036-93D93D6FF78E}" dt="2021-09-23T12:20:25.510" v="75"/>
          <ac:spMkLst>
            <pc:docMk/>
            <pc:sldMk cId="409162323" sldId="265"/>
            <ac:spMk id="36" creationId="{F3CFA6FE-C4CF-43A5-B6A0-A07977E5295A}"/>
          </ac:spMkLst>
        </pc:spChg>
        <pc:spChg chg="mod">
          <ac:chgData name="Pamela Blasdell" userId="70198c38-1860-4f33-aab3-a7878f865cce" providerId="ADAL" clId="{2EE61BC8-55C5-49AD-B036-93D93D6FF78E}" dt="2021-09-23T12:20:25.510" v="75"/>
          <ac:spMkLst>
            <pc:docMk/>
            <pc:sldMk cId="409162323" sldId="265"/>
            <ac:spMk id="37" creationId="{940B9E7D-338E-4C39-BDBD-17106BBE6A0C}"/>
          </ac:spMkLst>
        </pc:spChg>
        <pc:spChg chg="mod">
          <ac:chgData name="Pamela Blasdell" userId="70198c38-1860-4f33-aab3-a7878f865cce" providerId="ADAL" clId="{2EE61BC8-55C5-49AD-B036-93D93D6FF78E}" dt="2021-09-23T12:20:25.510" v="75"/>
          <ac:spMkLst>
            <pc:docMk/>
            <pc:sldMk cId="409162323" sldId="265"/>
            <ac:spMk id="39" creationId="{3BC93B96-65FF-4484-BFED-FF586A1C62C7}"/>
          </ac:spMkLst>
        </pc:spChg>
        <pc:spChg chg="mod">
          <ac:chgData name="Pamela Blasdell" userId="70198c38-1860-4f33-aab3-a7878f865cce" providerId="ADAL" clId="{2EE61BC8-55C5-49AD-B036-93D93D6FF78E}" dt="2021-09-23T12:21:10.099" v="84"/>
          <ac:spMkLst>
            <pc:docMk/>
            <pc:sldMk cId="409162323" sldId="265"/>
            <ac:spMk id="40" creationId="{633C3B5E-FE51-45F2-89BF-3EE5F733380A}"/>
          </ac:spMkLst>
        </pc:spChg>
        <pc:spChg chg="mod">
          <ac:chgData name="Pamela Blasdell" userId="70198c38-1860-4f33-aab3-a7878f865cce" providerId="ADAL" clId="{2EE61BC8-55C5-49AD-B036-93D93D6FF78E}" dt="2021-09-23T12:20:25.510" v="75"/>
          <ac:spMkLst>
            <pc:docMk/>
            <pc:sldMk cId="409162323" sldId="265"/>
            <ac:spMk id="42" creationId="{F0A81304-1236-47D9-83E9-E9890A3B6B15}"/>
          </ac:spMkLst>
        </pc:spChg>
        <pc:spChg chg="mod">
          <ac:chgData name="Pamela Blasdell" userId="70198c38-1860-4f33-aab3-a7878f865cce" providerId="ADAL" clId="{2EE61BC8-55C5-49AD-B036-93D93D6FF78E}" dt="2021-09-23T12:24:58.854" v="101" actId="20577"/>
          <ac:spMkLst>
            <pc:docMk/>
            <pc:sldMk cId="409162323" sldId="265"/>
            <ac:spMk id="43" creationId="{FDC3AD36-4860-4613-927C-0652A4777A4D}"/>
          </ac:spMkLst>
        </pc:spChg>
        <pc:spChg chg="add mod">
          <ac:chgData name="Pamela Blasdell" userId="70198c38-1860-4f33-aab3-a7878f865cce" providerId="ADAL" clId="{2EE61BC8-55C5-49AD-B036-93D93D6FF78E}" dt="2021-09-23T12:25:16.858" v="103" actId="1076"/>
          <ac:spMkLst>
            <pc:docMk/>
            <pc:sldMk cId="409162323" sldId="265"/>
            <ac:spMk id="44" creationId="{53435F1A-FF71-476A-97D0-8C2266886B50}"/>
          </ac:spMkLst>
        </pc:spChg>
        <pc:spChg chg="mod">
          <ac:chgData name="Pamela Blasdell" userId="70198c38-1860-4f33-aab3-a7878f865cce" providerId="ADAL" clId="{2EE61BC8-55C5-49AD-B036-93D93D6FF78E}" dt="2021-09-23T12:25:18.938" v="104"/>
          <ac:spMkLst>
            <pc:docMk/>
            <pc:sldMk cId="409162323" sldId="265"/>
            <ac:spMk id="46" creationId="{D27FA3E8-CF59-4363-BA6F-B66717635238}"/>
          </ac:spMkLst>
        </pc:spChg>
        <pc:spChg chg="mod">
          <ac:chgData name="Pamela Blasdell" userId="70198c38-1860-4f33-aab3-a7878f865cce" providerId="ADAL" clId="{2EE61BC8-55C5-49AD-B036-93D93D6FF78E}" dt="2021-09-23T15:33:45.437" v="1141" actId="1076"/>
          <ac:spMkLst>
            <pc:docMk/>
            <pc:sldMk cId="409162323" sldId="265"/>
            <ac:spMk id="47" creationId="{C2069BE0-8D39-4A26-9076-85AD0ECE12DC}"/>
          </ac:spMkLst>
        </pc:spChg>
        <pc:spChg chg="mod">
          <ac:chgData name="Pamela Blasdell" userId="70198c38-1860-4f33-aab3-a7878f865cce" providerId="ADAL" clId="{2EE61BC8-55C5-49AD-B036-93D93D6FF78E}" dt="2021-09-23T12:25:18.938" v="104"/>
          <ac:spMkLst>
            <pc:docMk/>
            <pc:sldMk cId="409162323" sldId="265"/>
            <ac:spMk id="49" creationId="{22D71254-89F9-4A62-BB0C-A5CF861BDF5A}"/>
          </ac:spMkLst>
        </pc:spChg>
        <pc:spChg chg="mod">
          <ac:chgData name="Pamela Blasdell" userId="70198c38-1860-4f33-aab3-a7878f865cce" providerId="ADAL" clId="{2EE61BC8-55C5-49AD-B036-93D93D6FF78E}" dt="2021-09-23T12:26:54.233" v="129"/>
          <ac:spMkLst>
            <pc:docMk/>
            <pc:sldMk cId="409162323" sldId="265"/>
            <ac:spMk id="50" creationId="{86EC4F3D-7D75-404B-8BE6-4BC763201D18}"/>
          </ac:spMkLst>
        </pc:spChg>
        <pc:spChg chg="mod">
          <ac:chgData name="Pamela Blasdell" userId="70198c38-1860-4f33-aab3-a7878f865cce" providerId="ADAL" clId="{2EE61BC8-55C5-49AD-B036-93D93D6FF78E}" dt="2021-09-23T12:25:18.938" v="104"/>
          <ac:spMkLst>
            <pc:docMk/>
            <pc:sldMk cId="409162323" sldId="265"/>
            <ac:spMk id="52" creationId="{DE89049C-4E26-42B7-B733-2DBC7007E716}"/>
          </ac:spMkLst>
        </pc:spChg>
        <pc:spChg chg="mod">
          <ac:chgData name="Pamela Blasdell" userId="70198c38-1860-4f33-aab3-a7878f865cce" providerId="ADAL" clId="{2EE61BC8-55C5-49AD-B036-93D93D6FF78E}" dt="2021-09-23T12:29:00.334" v="294" actId="255"/>
          <ac:spMkLst>
            <pc:docMk/>
            <pc:sldMk cId="409162323" sldId="265"/>
            <ac:spMk id="53" creationId="{D5B3B880-8CBB-420C-BF3B-3C99433877D0}"/>
          </ac:spMkLst>
        </pc:spChg>
        <pc:spChg chg="add del mod">
          <ac:chgData name="Pamela Blasdell" userId="70198c38-1860-4f33-aab3-a7878f865cce" providerId="ADAL" clId="{2EE61BC8-55C5-49AD-B036-93D93D6FF78E}" dt="2021-09-23T15:37:52.541" v="1145" actId="478"/>
          <ac:spMkLst>
            <pc:docMk/>
            <pc:sldMk cId="409162323" sldId="265"/>
            <ac:spMk id="54" creationId="{7A76C495-B576-4A1D-96AA-B3876BF597AA}"/>
          </ac:spMkLst>
        </pc:spChg>
        <pc:grpChg chg="mod">
          <ac:chgData name="Pamela Blasdell" userId="70198c38-1860-4f33-aab3-a7878f865cce" providerId="ADAL" clId="{2EE61BC8-55C5-49AD-B036-93D93D6FF78E}" dt="2021-09-23T12:26:02.820" v="110" actId="1076"/>
          <ac:grpSpMkLst>
            <pc:docMk/>
            <pc:sldMk cId="409162323" sldId="265"/>
            <ac:grpSpMk id="5" creationId="{E31AEE03-94F4-45A9-893D-3B65FDCCB4E2}"/>
          </ac:grpSpMkLst>
        </pc:grpChg>
        <pc:grpChg chg="mod">
          <ac:chgData name="Pamela Blasdell" userId="70198c38-1860-4f33-aab3-a7878f865cce" providerId="ADAL" clId="{2EE61BC8-55C5-49AD-B036-93D93D6FF78E}" dt="2021-09-23T12:26:02.820" v="110" actId="1076"/>
          <ac:grpSpMkLst>
            <pc:docMk/>
            <pc:sldMk cId="409162323" sldId="265"/>
            <ac:grpSpMk id="6" creationId="{96ABF3C5-D3C0-48C1-BF70-07155DDC85E2}"/>
          </ac:grpSpMkLst>
        </pc:grpChg>
        <pc:grpChg chg="mod">
          <ac:chgData name="Pamela Blasdell" userId="70198c38-1860-4f33-aab3-a7878f865cce" providerId="ADAL" clId="{2EE61BC8-55C5-49AD-B036-93D93D6FF78E}" dt="2021-09-23T12:26:02.820" v="110" actId="1076"/>
          <ac:grpSpMkLst>
            <pc:docMk/>
            <pc:sldMk cId="409162323" sldId="265"/>
            <ac:grpSpMk id="11" creationId="{8F2389E7-F2BA-4971-9BA3-41C6C0CDBCEB}"/>
          </ac:grpSpMkLst>
        </pc:grpChg>
        <pc:grpChg chg="add del mod">
          <ac:chgData name="Pamela Blasdell" userId="70198c38-1860-4f33-aab3-a7878f865cce" providerId="ADAL" clId="{2EE61BC8-55C5-49AD-B036-93D93D6FF78E}" dt="2021-09-23T12:13:00.185" v="3"/>
          <ac:grpSpMkLst>
            <pc:docMk/>
            <pc:sldMk cId="409162323" sldId="265"/>
            <ac:grpSpMk id="15" creationId="{91E78405-11E4-4344-98CC-CD9EBEAADA92}"/>
          </ac:grpSpMkLst>
        </pc:grpChg>
        <pc:grpChg chg="add del mod">
          <ac:chgData name="Pamela Blasdell" userId="70198c38-1860-4f33-aab3-a7878f865cce" providerId="ADAL" clId="{2EE61BC8-55C5-49AD-B036-93D93D6FF78E}" dt="2021-09-23T12:13:00.185" v="3"/>
          <ac:grpSpMkLst>
            <pc:docMk/>
            <pc:sldMk cId="409162323" sldId="265"/>
            <ac:grpSpMk id="18" creationId="{A76CFAF0-3750-4DF6-A1EB-EEC1053FA05E}"/>
          </ac:grpSpMkLst>
        </pc:grpChg>
        <pc:grpChg chg="add del mod">
          <ac:chgData name="Pamela Blasdell" userId="70198c38-1860-4f33-aab3-a7878f865cce" providerId="ADAL" clId="{2EE61BC8-55C5-49AD-B036-93D93D6FF78E}" dt="2021-09-23T12:13:00.185" v="3"/>
          <ac:grpSpMkLst>
            <pc:docMk/>
            <pc:sldMk cId="409162323" sldId="265"/>
            <ac:grpSpMk id="21" creationId="{413D1236-9086-4512-AFD6-0B6A74415B86}"/>
          </ac:grpSpMkLst>
        </pc:grpChg>
        <pc:grpChg chg="add mod">
          <ac:chgData name="Pamela Blasdell" userId="70198c38-1860-4f33-aab3-a7878f865cce" providerId="ADAL" clId="{2EE61BC8-55C5-49AD-B036-93D93D6FF78E}" dt="2021-09-23T12:13:56.564" v="26" actId="1076"/>
          <ac:grpSpMkLst>
            <pc:docMk/>
            <pc:sldMk cId="409162323" sldId="265"/>
            <ac:grpSpMk id="25" creationId="{9DEC9755-0874-4FFA-A003-E316103766CE}"/>
          </ac:grpSpMkLst>
        </pc:grpChg>
        <pc:grpChg chg="add mod">
          <ac:chgData name="Pamela Blasdell" userId="70198c38-1860-4f33-aab3-a7878f865cce" providerId="ADAL" clId="{2EE61BC8-55C5-49AD-B036-93D93D6FF78E}" dt="2021-09-23T12:13:14.922" v="5" actId="1076"/>
          <ac:grpSpMkLst>
            <pc:docMk/>
            <pc:sldMk cId="409162323" sldId="265"/>
            <ac:grpSpMk id="28" creationId="{788D5C3E-E687-49F7-BFCD-9D9A93757906}"/>
          </ac:grpSpMkLst>
        </pc:grpChg>
        <pc:grpChg chg="add mod">
          <ac:chgData name="Pamela Blasdell" userId="70198c38-1860-4f33-aab3-a7878f865cce" providerId="ADAL" clId="{2EE61BC8-55C5-49AD-B036-93D93D6FF78E}" dt="2021-09-23T12:13:14.922" v="5" actId="1076"/>
          <ac:grpSpMkLst>
            <pc:docMk/>
            <pc:sldMk cId="409162323" sldId="265"/>
            <ac:grpSpMk id="31" creationId="{EB3E7965-BD1F-42F8-9A22-1480DAC4601F}"/>
          </ac:grpSpMkLst>
        </pc:grpChg>
        <pc:grpChg chg="add mod">
          <ac:chgData name="Pamela Blasdell" userId="70198c38-1860-4f33-aab3-a7878f865cce" providerId="ADAL" clId="{2EE61BC8-55C5-49AD-B036-93D93D6FF78E}" dt="2021-09-23T15:33:48.820" v="1143" actId="1076"/>
          <ac:grpSpMkLst>
            <pc:docMk/>
            <pc:sldMk cId="409162323" sldId="265"/>
            <ac:grpSpMk id="35" creationId="{3DDBF8B7-E99E-40C4-9D40-6053115ADE2E}"/>
          </ac:grpSpMkLst>
        </pc:grpChg>
        <pc:grpChg chg="add mod">
          <ac:chgData name="Pamela Blasdell" userId="70198c38-1860-4f33-aab3-a7878f865cce" providerId="ADAL" clId="{2EE61BC8-55C5-49AD-B036-93D93D6FF78E}" dt="2021-09-23T12:25:16.858" v="103" actId="1076"/>
          <ac:grpSpMkLst>
            <pc:docMk/>
            <pc:sldMk cId="409162323" sldId="265"/>
            <ac:grpSpMk id="38" creationId="{A5908A64-CF97-48E8-8791-66EA232016A3}"/>
          </ac:grpSpMkLst>
        </pc:grpChg>
        <pc:grpChg chg="add mod">
          <ac:chgData name="Pamela Blasdell" userId="70198c38-1860-4f33-aab3-a7878f865cce" providerId="ADAL" clId="{2EE61BC8-55C5-49AD-B036-93D93D6FF78E}" dt="2021-09-23T15:33:39.068" v="1135" actId="1076"/>
          <ac:grpSpMkLst>
            <pc:docMk/>
            <pc:sldMk cId="409162323" sldId="265"/>
            <ac:grpSpMk id="41" creationId="{75C8FEA7-32F6-46B4-BA85-ADAEC7E2CBA7}"/>
          </ac:grpSpMkLst>
        </pc:grpChg>
        <pc:grpChg chg="add del mod">
          <ac:chgData name="Pamela Blasdell" userId="70198c38-1860-4f33-aab3-a7878f865cce" providerId="ADAL" clId="{2EE61BC8-55C5-49AD-B036-93D93D6FF78E}" dt="2021-09-23T15:37:50.660" v="1144" actId="478"/>
          <ac:grpSpMkLst>
            <pc:docMk/>
            <pc:sldMk cId="409162323" sldId="265"/>
            <ac:grpSpMk id="45" creationId="{2DACB886-2CAE-4100-9F5A-12D3AB57F90B}"/>
          </ac:grpSpMkLst>
        </pc:grpChg>
        <pc:grpChg chg="add del mod">
          <ac:chgData name="Pamela Blasdell" userId="70198c38-1860-4f33-aab3-a7878f865cce" providerId="ADAL" clId="{2EE61BC8-55C5-49AD-B036-93D93D6FF78E}" dt="2021-09-23T15:37:50.660" v="1144" actId="478"/>
          <ac:grpSpMkLst>
            <pc:docMk/>
            <pc:sldMk cId="409162323" sldId="265"/>
            <ac:grpSpMk id="48" creationId="{9E5DAD43-2E07-46FA-BB73-5B112334A345}"/>
          </ac:grpSpMkLst>
        </pc:grpChg>
        <pc:grpChg chg="add del mod">
          <ac:chgData name="Pamela Blasdell" userId="70198c38-1860-4f33-aab3-a7878f865cce" providerId="ADAL" clId="{2EE61BC8-55C5-49AD-B036-93D93D6FF78E}" dt="2021-09-23T15:37:50.660" v="1144" actId="478"/>
          <ac:grpSpMkLst>
            <pc:docMk/>
            <pc:sldMk cId="409162323" sldId="265"/>
            <ac:grpSpMk id="51" creationId="{33C88A03-ACB6-40F9-880F-80DA7D80477C}"/>
          </ac:grpSpMkLst>
        </pc:grpChg>
      </pc:sldChg>
      <pc:sldChg chg="addSp delSp modSp new mod">
        <pc:chgData name="Pamela Blasdell" userId="70198c38-1860-4f33-aab3-a7878f865cce" providerId="ADAL" clId="{2EE61BC8-55C5-49AD-B036-93D93D6FF78E}" dt="2021-09-23T15:33:04.854" v="1123" actId="20577"/>
        <pc:sldMkLst>
          <pc:docMk/>
          <pc:sldMk cId="3558109460" sldId="266"/>
        </pc:sldMkLst>
        <pc:spChg chg="mod">
          <ac:chgData name="Pamela Blasdell" userId="70198c38-1860-4f33-aab3-a7878f865cce" providerId="ADAL" clId="{2EE61BC8-55C5-49AD-B036-93D93D6FF78E}" dt="2021-09-23T12:29:33.004" v="297"/>
          <ac:spMkLst>
            <pc:docMk/>
            <pc:sldMk cId="3558109460" sldId="266"/>
            <ac:spMk id="3" creationId="{2DD2493A-EA8A-4CC0-B62D-F23AEC7FE3B1}"/>
          </ac:spMkLst>
        </pc:spChg>
        <pc:spChg chg="mod">
          <ac:chgData name="Pamela Blasdell" userId="70198c38-1860-4f33-aab3-a7878f865cce" providerId="ADAL" clId="{2EE61BC8-55C5-49AD-B036-93D93D6FF78E}" dt="2021-09-23T12:29:33.004" v="297"/>
          <ac:spMkLst>
            <pc:docMk/>
            <pc:sldMk cId="3558109460" sldId="266"/>
            <ac:spMk id="4" creationId="{A6FD49A1-C5D7-472C-8D7D-104BE8DC8E4F}"/>
          </ac:spMkLst>
        </pc:spChg>
        <pc:spChg chg="mod">
          <ac:chgData name="Pamela Blasdell" userId="70198c38-1860-4f33-aab3-a7878f865cce" providerId="ADAL" clId="{2EE61BC8-55C5-49AD-B036-93D93D6FF78E}" dt="2021-09-23T12:29:33.004" v="297"/>
          <ac:spMkLst>
            <pc:docMk/>
            <pc:sldMk cId="3558109460" sldId="266"/>
            <ac:spMk id="6" creationId="{EEC4E4A5-A35B-40F0-B358-C4F09DA37859}"/>
          </ac:spMkLst>
        </pc:spChg>
        <pc:spChg chg="mod">
          <ac:chgData name="Pamela Blasdell" userId="70198c38-1860-4f33-aab3-a7878f865cce" providerId="ADAL" clId="{2EE61BC8-55C5-49AD-B036-93D93D6FF78E}" dt="2021-09-23T12:29:58.562" v="306"/>
          <ac:spMkLst>
            <pc:docMk/>
            <pc:sldMk cId="3558109460" sldId="266"/>
            <ac:spMk id="7" creationId="{FD38CB34-FB15-45C7-990B-149469098C58}"/>
          </ac:spMkLst>
        </pc:spChg>
        <pc:spChg chg="mod topLvl">
          <ac:chgData name="Pamela Blasdell" userId="70198c38-1860-4f33-aab3-a7878f865cce" providerId="ADAL" clId="{2EE61BC8-55C5-49AD-B036-93D93D6FF78E}" dt="2021-09-23T12:30:34.775" v="312" actId="478"/>
          <ac:spMkLst>
            <pc:docMk/>
            <pc:sldMk cId="3558109460" sldId="266"/>
            <ac:spMk id="9" creationId="{48C4D0EC-B152-44BF-8A76-FD989581C3B8}"/>
          </ac:spMkLst>
        </pc:spChg>
        <pc:spChg chg="add del mod topLvl">
          <ac:chgData name="Pamela Blasdell" userId="70198c38-1860-4f33-aab3-a7878f865cce" providerId="ADAL" clId="{2EE61BC8-55C5-49AD-B036-93D93D6FF78E}" dt="2021-09-23T12:31:08.335" v="396" actId="20577"/>
          <ac:spMkLst>
            <pc:docMk/>
            <pc:sldMk cId="3558109460" sldId="266"/>
            <ac:spMk id="10" creationId="{ADD442FF-9030-4FEA-947D-0BB4EB69957A}"/>
          </ac:spMkLst>
        </pc:spChg>
        <pc:spChg chg="add mod">
          <ac:chgData name="Pamela Blasdell" userId="70198c38-1860-4f33-aab3-a7878f865cce" providerId="ADAL" clId="{2EE61BC8-55C5-49AD-B036-93D93D6FF78E}" dt="2021-09-23T12:31:10.451" v="397" actId="1076"/>
          <ac:spMkLst>
            <pc:docMk/>
            <pc:sldMk cId="3558109460" sldId="266"/>
            <ac:spMk id="11" creationId="{3C687A60-97BC-4441-B89C-00412E615A7A}"/>
          </ac:spMkLst>
        </pc:spChg>
        <pc:spChg chg="mod topLvl">
          <ac:chgData name="Pamela Blasdell" userId="70198c38-1860-4f33-aab3-a7878f865cce" providerId="ADAL" clId="{2EE61BC8-55C5-49AD-B036-93D93D6FF78E}" dt="2021-09-23T15:30:20.327" v="1117" actId="20577"/>
          <ac:spMkLst>
            <pc:docMk/>
            <pc:sldMk cId="3558109460" sldId="266"/>
            <ac:spMk id="13" creationId="{BBAD2BDD-0200-47BF-B0F9-0F6C700ACDD3}"/>
          </ac:spMkLst>
        </pc:spChg>
        <pc:spChg chg="del mod topLvl">
          <ac:chgData name="Pamela Blasdell" userId="70198c38-1860-4f33-aab3-a7878f865cce" providerId="ADAL" clId="{2EE61BC8-55C5-49AD-B036-93D93D6FF78E}" dt="2021-09-23T15:30:16.892" v="1113" actId="478"/>
          <ac:spMkLst>
            <pc:docMk/>
            <pc:sldMk cId="3558109460" sldId="266"/>
            <ac:spMk id="14" creationId="{C073B249-F9C4-4FFB-BDA1-CF631613FF6C}"/>
          </ac:spMkLst>
        </pc:spChg>
        <pc:spChg chg="mod topLvl">
          <ac:chgData name="Pamela Blasdell" userId="70198c38-1860-4f33-aab3-a7878f865cce" providerId="ADAL" clId="{2EE61BC8-55C5-49AD-B036-93D93D6FF78E}" dt="2021-09-23T12:33:05.045" v="402" actId="478"/>
          <ac:spMkLst>
            <pc:docMk/>
            <pc:sldMk cId="3558109460" sldId="266"/>
            <ac:spMk id="16" creationId="{D7AE309A-D0E8-4218-A51B-C0C32F343D8A}"/>
          </ac:spMkLst>
        </pc:spChg>
        <pc:spChg chg="add del mod topLvl">
          <ac:chgData name="Pamela Blasdell" userId="70198c38-1860-4f33-aab3-a7878f865cce" providerId="ADAL" clId="{2EE61BC8-55C5-49AD-B036-93D93D6FF78E}" dt="2021-09-23T12:33:10.274" v="412"/>
          <ac:spMkLst>
            <pc:docMk/>
            <pc:sldMk cId="3558109460" sldId="266"/>
            <ac:spMk id="17" creationId="{D0384EED-7E34-407C-B4A4-C1A1E609906A}"/>
          </ac:spMkLst>
        </pc:spChg>
        <pc:spChg chg="mod">
          <ac:chgData name="Pamela Blasdell" userId="70198c38-1860-4f33-aab3-a7878f865cce" providerId="ADAL" clId="{2EE61BC8-55C5-49AD-B036-93D93D6FF78E}" dt="2021-09-23T12:31:26.902" v="399"/>
          <ac:spMkLst>
            <pc:docMk/>
            <pc:sldMk cId="3558109460" sldId="266"/>
            <ac:spMk id="19" creationId="{5D07083C-D14B-44EA-9108-80D1CD6995EB}"/>
          </ac:spMkLst>
        </pc:spChg>
        <pc:spChg chg="mod">
          <ac:chgData name="Pamela Blasdell" userId="70198c38-1860-4f33-aab3-a7878f865cce" providerId="ADAL" clId="{2EE61BC8-55C5-49AD-B036-93D93D6FF78E}" dt="2021-09-23T12:35:04.455" v="485" actId="20577"/>
          <ac:spMkLst>
            <pc:docMk/>
            <pc:sldMk cId="3558109460" sldId="266"/>
            <ac:spMk id="20" creationId="{7F4B5661-29D7-4BB7-9DE8-C5E83EAA5847}"/>
          </ac:spMkLst>
        </pc:spChg>
        <pc:spChg chg="add mod">
          <ac:chgData name="Pamela Blasdell" userId="70198c38-1860-4f33-aab3-a7878f865cce" providerId="ADAL" clId="{2EE61BC8-55C5-49AD-B036-93D93D6FF78E}" dt="2021-09-23T12:31:31.296" v="400" actId="1076"/>
          <ac:spMkLst>
            <pc:docMk/>
            <pc:sldMk cId="3558109460" sldId="266"/>
            <ac:spMk id="21" creationId="{26AE9B15-2A38-438D-A8E3-FCCF655C49FF}"/>
          </ac:spMkLst>
        </pc:spChg>
        <pc:spChg chg="mod topLvl">
          <ac:chgData name="Pamela Blasdell" userId="70198c38-1860-4f33-aab3-a7878f865cce" providerId="ADAL" clId="{2EE61BC8-55C5-49AD-B036-93D93D6FF78E}" dt="2021-09-23T15:33:04.854" v="1123" actId="20577"/>
          <ac:spMkLst>
            <pc:docMk/>
            <pc:sldMk cId="3558109460" sldId="266"/>
            <ac:spMk id="23" creationId="{C61784CE-A23B-4F9D-AC11-8E8C682ACFC7}"/>
          </ac:spMkLst>
        </pc:spChg>
        <pc:spChg chg="del mod topLvl">
          <ac:chgData name="Pamela Blasdell" userId="70198c38-1860-4f33-aab3-a7878f865cce" providerId="ADAL" clId="{2EE61BC8-55C5-49AD-B036-93D93D6FF78E}" dt="2021-09-23T15:33:01.579" v="1119" actId="478"/>
          <ac:spMkLst>
            <pc:docMk/>
            <pc:sldMk cId="3558109460" sldId="266"/>
            <ac:spMk id="24" creationId="{E83864D3-A930-43F4-8224-CAB280EF7538}"/>
          </ac:spMkLst>
        </pc:spChg>
        <pc:spChg chg="mod">
          <ac:chgData name="Pamela Blasdell" userId="70198c38-1860-4f33-aab3-a7878f865cce" providerId="ADAL" clId="{2EE61BC8-55C5-49AD-B036-93D93D6FF78E}" dt="2021-09-23T12:35:21.017" v="487"/>
          <ac:spMkLst>
            <pc:docMk/>
            <pc:sldMk cId="3558109460" sldId="266"/>
            <ac:spMk id="26" creationId="{8382B4CB-EDBF-4844-A511-3F5FC96DD6C3}"/>
          </ac:spMkLst>
        </pc:spChg>
        <pc:spChg chg="mod">
          <ac:chgData name="Pamela Blasdell" userId="70198c38-1860-4f33-aab3-a7878f865cce" providerId="ADAL" clId="{2EE61BC8-55C5-49AD-B036-93D93D6FF78E}" dt="2021-09-23T12:36:32.616" v="497"/>
          <ac:spMkLst>
            <pc:docMk/>
            <pc:sldMk cId="3558109460" sldId="266"/>
            <ac:spMk id="27" creationId="{AFDBD99C-D29D-462E-8198-D8E1A26320C7}"/>
          </ac:spMkLst>
        </pc:spChg>
        <pc:spChg chg="mod">
          <ac:chgData name="Pamela Blasdell" userId="70198c38-1860-4f33-aab3-a7878f865cce" providerId="ADAL" clId="{2EE61BC8-55C5-49AD-B036-93D93D6FF78E}" dt="2021-09-23T12:35:21.017" v="487"/>
          <ac:spMkLst>
            <pc:docMk/>
            <pc:sldMk cId="3558109460" sldId="266"/>
            <ac:spMk id="29" creationId="{85BDF896-A614-45F3-91A6-B0821848D6AF}"/>
          </ac:spMkLst>
        </pc:spChg>
        <pc:spChg chg="mod">
          <ac:chgData name="Pamela Blasdell" userId="70198c38-1860-4f33-aab3-a7878f865cce" providerId="ADAL" clId="{2EE61BC8-55C5-49AD-B036-93D93D6FF78E}" dt="2021-09-23T12:37:52.118" v="511" actId="20577"/>
          <ac:spMkLst>
            <pc:docMk/>
            <pc:sldMk cId="3558109460" sldId="266"/>
            <ac:spMk id="30" creationId="{F2400C80-170A-4CC1-8444-D7DDC9BF0EF5}"/>
          </ac:spMkLst>
        </pc:spChg>
        <pc:spChg chg="add mod">
          <ac:chgData name="Pamela Blasdell" userId="70198c38-1860-4f33-aab3-a7878f865cce" providerId="ADAL" clId="{2EE61BC8-55C5-49AD-B036-93D93D6FF78E}" dt="2021-09-23T12:35:26.604" v="488" actId="1076"/>
          <ac:spMkLst>
            <pc:docMk/>
            <pc:sldMk cId="3558109460" sldId="266"/>
            <ac:spMk id="31" creationId="{AFA9F504-4218-4508-81DB-85CF074F3FF3}"/>
          </ac:spMkLst>
        </pc:spChg>
        <pc:spChg chg="mod">
          <ac:chgData name="Pamela Blasdell" userId="70198c38-1860-4f33-aab3-a7878f865cce" providerId="ADAL" clId="{2EE61BC8-55C5-49AD-B036-93D93D6FF78E}" dt="2021-09-23T12:40:47.843" v="512"/>
          <ac:spMkLst>
            <pc:docMk/>
            <pc:sldMk cId="3558109460" sldId="266"/>
            <ac:spMk id="33" creationId="{3D4D6BA7-F340-49F2-947D-F5B4DF7082D6}"/>
          </ac:spMkLst>
        </pc:spChg>
        <pc:spChg chg="mod">
          <ac:chgData name="Pamela Blasdell" userId="70198c38-1860-4f33-aab3-a7878f865cce" providerId="ADAL" clId="{2EE61BC8-55C5-49AD-B036-93D93D6FF78E}" dt="2021-09-23T12:40:47.843" v="512"/>
          <ac:spMkLst>
            <pc:docMk/>
            <pc:sldMk cId="3558109460" sldId="266"/>
            <ac:spMk id="34" creationId="{D1FC38D3-7D9D-4D44-B7EA-F56950B95C70}"/>
          </ac:spMkLst>
        </pc:spChg>
        <pc:spChg chg="mod">
          <ac:chgData name="Pamela Blasdell" userId="70198c38-1860-4f33-aab3-a7878f865cce" providerId="ADAL" clId="{2EE61BC8-55C5-49AD-B036-93D93D6FF78E}" dt="2021-09-23T12:40:47.843" v="512"/>
          <ac:spMkLst>
            <pc:docMk/>
            <pc:sldMk cId="3558109460" sldId="266"/>
            <ac:spMk id="36" creationId="{C79BCB93-E434-4AD7-B199-4351B4DBD2E6}"/>
          </ac:spMkLst>
        </pc:spChg>
        <pc:spChg chg="mod">
          <ac:chgData name="Pamela Blasdell" userId="70198c38-1860-4f33-aab3-a7878f865cce" providerId="ADAL" clId="{2EE61BC8-55C5-49AD-B036-93D93D6FF78E}" dt="2021-09-23T12:40:47.843" v="512"/>
          <ac:spMkLst>
            <pc:docMk/>
            <pc:sldMk cId="3558109460" sldId="266"/>
            <ac:spMk id="37" creationId="{04E3D8BD-93C7-49A1-BCC7-9A665E166433}"/>
          </ac:spMkLst>
        </pc:spChg>
        <pc:spChg chg="mod">
          <ac:chgData name="Pamela Blasdell" userId="70198c38-1860-4f33-aab3-a7878f865cce" providerId="ADAL" clId="{2EE61BC8-55C5-49AD-B036-93D93D6FF78E}" dt="2021-09-23T12:40:47.843" v="512"/>
          <ac:spMkLst>
            <pc:docMk/>
            <pc:sldMk cId="3558109460" sldId="266"/>
            <ac:spMk id="39" creationId="{BA610A53-D9CF-4092-A817-37DC0E71981E}"/>
          </ac:spMkLst>
        </pc:spChg>
        <pc:spChg chg="mod">
          <ac:chgData name="Pamela Blasdell" userId="70198c38-1860-4f33-aab3-a7878f865cce" providerId="ADAL" clId="{2EE61BC8-55C5-49AD-B036-93D93D6FF78E}" dt="2021-09-23T12:40:47.843" v="512"/>
          <ac:spMkLst>
            <pc:docMk/>
            <pc:sldMk cId="3558109460" sldId="266"/>
            <ac:spMk id="40" creationId="{B6A08C50-E432-426C-8739-7D7B2B51C482}"/>
          </ac:spMkLst>
        </pc:spChg>
        <pc:spChg chg="add del mod">
          <ac:chgData name="Pamela Blasdell" userId="70198c38-1860-4f33-aab3-a7878f865cce" providerId="ADAL" clId="{2EE61BC8-55C5-49AD-B036-93D93D6FF78E}" dt="2021-09-23T12:41:44.194" v="517"/>
          <ac:spMkLst>
            <pc:docMk/>
            <pc:sldMk cId="3558109460" sldId="266"/>
            <ac:spMk id="41" creationId="{8DA93C05-4EE1-4FDF-B529-BBBFC493C425}"/>
          </ac:spMkLst>
        </pc:spChg>
        <pc:grpChg chg="add mod">
          <ac:chgData name="Pamela Blasdell" userId="70198c38-1860-4f33-aab3-a7878f865cce" providerId="ADAL" clId="{2EE61BC8-55C5-49AD-B036-93D93D6FF78E}" dt="2021-09-23T12:29:39.578" v="298" actId="1076"/>
          <ac:grpSpMkLst>
            <pc:docMk/>
            <pc:sldMk cId="3558109460" sldId="266"/>
            <ac:grpSpMk id="2" creationId="{CCC1B8F6-FCD6-43F7-B32D-8C4F9D1059AA}"/>
          </ac:grpSpMkLst>
        </pc:grpChg>
        <pc:grpChg chg="add mod">
          <ac:chgData name="Pamela Blasdell" userId="70198c38-1860-4f33-aab3-a7878f865cce" providerId="ADAL" clId="{2EE61BC8-55C5-49AD-B036-93D93D6FF78E}" dt="2021-09-23T12:35:14.580" v="486" actId="1076"/>
          <ac:grpSpMkLst>
            <pc:docMk/>
            <pc:sldMk cId="3558109460" sldId="266"/>
            <ac:grpSpMk id="5" creationId="{FD60DC75-B5E5-4C71-B8F8-52FD4EBDABEC}"/>
          </ac:grpSpMkLst>
        </pc:grpChg>
        <pc:grpChg chg="add del mod">
          <ac:chgData name="Pamela Blasdell" userId="70198c38-1860-4f33-aab3-a7878f865cce" providerId="ADAL" clId="{2EE61BC8-55C5-49AD-B036-93D93D6FF78E}" dt="2021-09-23T12:30:34.775" v="312" actId="478"/>
          <ac:grpSpMkLst>
            <pc:docMk/>
            <pc:sldMk cId="3558109460" sldId="266"/>
            <ac:grpSpMk id="8" creationId="{BA1BBF8A-DEBE-40A3-86B3-512D4FDFF096}"/>
          </ac:grpSpMkLst>
        </pc:grpChg>
        <pc:grpChg chg="add del mod">
          <ac:chgData name="Pamela Blasdell" userId="70198c38-1860-4f33-aab3-a7878f865cce" providerId="ADAL" clId="{2EE61BC8-55C5-49AD-B036-93D93D6FF78E}" dt="2021-09-23T15:30:16.892" v="1113" actId="478"/>
          <ac:grpSpMkLst>
            <pc:docMk/>
            <pc:sldMk cId="3558109460" sldId="266"/>
            <ac:grpSpMk id="12" creationId="{F272B00B-1DB6-4638-842D-58B2DCF198B8}"/>
          </ac:grpSpMkLst>
        </pc:grpChg>
        <pc:grpChg chg="add del mod">
          <ac:chgData name="Pamela Blasdell" userId="70198c38-1860-4f33-aab3-a7878f865cce" providerId="ADAL" clId="{2EE61BC8-55C5-49AD-B036-93D93D6FF78E}" dt="2021-09-23T12:33:05.045" v="402" actId="478"/>
          <ac:grpSpMkLst>
            <pc:docMk/>
            <pc:sldMk cId="3558109460" sldId="266"/>
            <ac:grpSpMk id="15" creationId="{2034292C-C23C-4705-B7B9-13643125FC6F}"/>
          </ac:grpSpMkLst>
        </pc:grpChg>
        <pc:grpChg chg="add mod">
          <ac:chgData name="Pamela Blasdell" userId="70198c38-1860-4f33-aab3-a7878f865cce" providerId="ADAL" clId="{2EE61BC8-55C5-49AD-B036-93D93D6FF78E}" dt="2021-09-23T12:35:40.831" v="489" actId="14100"/>
          <ac:grpSpMkLst>
            <pc:docMk/>
            <pc:sldMk cId="3558109460" sldId="266"/>
            <ac:grpSpMk id="18" creationId="{CC4A2D65-6081-4F9C-A03B-681686C86D79}"/>
          </ac:grpSpMkLst>
        </pc:grpChg>
        <pc:grpChg chg="add del mod">
          <ac:chgData name="Pamela Blasdell" userId="70198c38-1860-4f33-aab3-a7878f865cce" providerId="ADAL" clId="{2EE61BC8-55C5-49AD-B036-93D93D6FF78E}" dt="2021-09-23T15:33:01.579" v="1119" actId="478"/>
          <ac:grpSpMkLst>
            <pc:docMk/>
            <pc:sldMk cId="3558109460" sldId="266"/>
            <ac:grpSpMk id="22" creationId="{C719ADEA-BDDC-4508-BDCD-F90F1791897A}"/>
          </ac:grpSpMkLst>
        </pc:grpChg>
        <pc:grpChg chg="add mod">
          <ac:chgData name="Pamela Blasdell" userId="70198c38-1860-4f33-aab3-a7878f865cce" providerId="ADAL" clId="{2EE61BC8-55C5-49AD-B036-93D93D6FF78E}" dt="2021-09-23T12:35:26.604" v="488" actId="1076"/>
          <ac:grpSpMkLst>
            <pc:docMk/>
            <pc:sldMk cId="3558109460" sldId="266"/>
            <ac:grpSpMk id="25" creationId="{D352335D-E94C-423E-82A6-16B00E2364FC}"/>
          </ac:grpSpMkLst>
        </pc:grpChg>
        <pc:grpChg chg="add mod">
          <ac:chgData name="Pamela Blasdell" userId="70198c38-1860-4f33-aab3-a7878f865cce" providerId="ADAL" clId="{2EE61BC8-55C5-49AD-B036-93D93D6FF78E}" dt="2021-09-23T12:35:26.604" v="488" actId="1076"/>
          <ac:grpSpMkLst>
            <pc:docMk/>
            <pc:sldMk cId="3558109460" sldId="266"/>
            <ac:grpSpMk id="28" creationId="{6BB9153E-548A-47BA-A2DA-29993147A405}"/>
          </ac:grpSpMkLst>
        </pc:grpChg>
        <pc:grpChg chg="add del mod">
          <ac:chgData name="Pamela Blasdell" userId="70198c38-1860-4f33-aab3-a7878f865cce" providerId="ADAL" clId="{2EE61BC8-55C5-49AD-B036-93D93D6FF78E}" dt="2021-09-23T12:41:44.194" v="517"/>
          <ac:grpSpMkLst>
            <pc:docMk/>
            <pc:sldMk cId="3558109460" sldId="266"/>
            <ac:grpSpMk id="32" creationId="{2B936611-ECA0-4BF5-B250-302764A6B985}"/>
          </ac:grpSpMkLst>
        </pc:grpChg>
        <pc:grpChg chg="add del mod">
          <ac:chgData name="Pamela Blasdell" userId="70198c38-1860-4f33-aab3-a7878f865cce" providerId="ADAL" clId="{2EE61BC8-55C5-49AD-B036-93D93D6FF78E}" dt="2021-09-23T12:41:44.194" v="517"/>
          <ac:grpSpMkLst>
            <pc:docMk/>
            <pc:sldMk cId="3558109460" sldId="266"/>
            <ac:grpSpMk id="35" creationId="{086C6693-6EF9-418F-B703-210FCCF0D1F5}"/>
          </ac:grpSpMkLst>
        </pc:grpChg>
        <pc:grpChg chg="add del mod">
          <ac:chgData name="Pamela Blasdell" userId="70198c38-1860-4f33-aab3-a7878f865cce" providerId="ADAL" clId="{2EE61BC8-55C5-49AD-B036-93D93D6FF78E}" dt="2021-09-23T12:41:44.194" v="517"/>
          <ac:grpSpMkLst>
            <pc:docMk/>
            <pc:sldMk cId="3558109460" sldId="266"/>
            <ac:grpSpMk id="38" creationId="{EC8A6900-10FE-4E7A-867C-96D5DC636095}"/>
          </ac:grpSpMkLst>
        </pc:grpChg>
      </pc:sldChg>
      <pc:sldChg chg="new del ord">
        <pc:chgData name="Pamela Blasdell" userId="70198c38-1860-4f33-aab3-a7878f865cce" providerId="ADAL" clId="{2EE61BC8-55C5-49AD-B036-93D93D6FF78E}" dt="2021-09-23T12:42:17.291" v="522" actId="680"/>
        <pc:sldMkLst>
          <pc:docMk/>
          <pc:sldMk cId="1129096218" sldId="267"/>
        </pc:sldMkLst>
      </pc:sldChg>
      <pc:sldChg chg="addSp delSp modSp new mod">
        <pc:chgData name="Pamela Blasdell" userId="70198c38-1860-4f33-aab3-a7878f865cce" providerId="ADAL" clId="{2EE61BC8-55C5-49AD-B036-93D93D6FF78E}" dt="2021-09-23T15:29:52.185" v="1087" actId="20577"/>
        <pc:sldMkLst>
          <pc:docMk/>
          <pc:sldMk cId="2619026801" sldId="267"/>
        </pc:sldMkLst>
        <pc:spChg chg="mod">
          <ac:chgData name="Pamela Blasdell" userId="70198c38-1860-4f33-aab3-a7878f865cce" providerId="ADAL" clId="{2EE61BC8-55C5-49AD-B036-93D93D6FF78E}" dt="2021-09-23T12:42:44.308" v="524"/>
          <ac:spMkLst>
            <pc:docMk/>
            <pc:sldMk cId="2619026801" sldId="267"/>
            <ac:spMk id="3" creationId="{EA480C10-BA87-4BEF-846E-1F45AAF18EC1}"/>
          </ac:spMkLst>
        </pc:spChg>
        <pc:spChg chg="mod">
          <ac:chgData name="Pamela Blasdell" userId="70198c38-1860-4f33-aab3-a7878f865cce" providerId="ADAL" clId="{2EE61BC8-55C5-49AD-B036-93D93D6FF78E}" dt="2021-09-23T15:20:47.446" v="697" actId="255"/>
          <ac:spMkLst>
            <pc:docMk/>
            <pc:sldMk cId="2619026801" sldId="267"/>
            <ac:spMk id="4" creationId="{5F4300DA-0136-4B33-B223-4F5AAC771707}"/>
          </ac:spMkLst>
        </pc:spChg>
        <pc:spChg chg="mod">
          <ac:chgData name="Pamela Blasdell" userId="70198c38-1860-4f33-aab3-a7878f865cce" providerId="ADAL" clId="{2EE61BC8-55C5-49AD-B036-93D93D6FF78E}" dt="2021-09-23T12:42:44.308" v="524"/>
          <ac:spMkLst>
            <pc:docMk/>
            <pc:sldMk cId="2619026801" sldId="267"/>
            <ac:spMk id="6" creationId="{80B2BB4A-D911-4E6A-9AB2-807214285223}"/>
          </ac:spMkLst>
        </pc:spChg>
        <pc:spChg chg="mod">
          <ac:chgData name="Pamela Blasdell" userId="70198c38-1860-4f33-aab3-a7878f865cce" providerId="ADAL" clId="{2EE61BC8-55C5-49AD-B036-93D93D6FF78E}" dt="2021-09-23T12:43:14.147" v="533"/>
          <ac:spMkLst>
            <pc:docMk/>
            <pc:sldMk cId="2619026801" sldId="267"/>
            <ac:spMk id="7" creationId="{57533921-6BB9-4C18-8EEF-54E2729719BE}"/>
          </ac:spMkLst>
        </pc:spChg>
        <pc:spChg chg="mod">
          <ac:chgData name="Pamela Blasdell" userId="70198c38-1860-4f33-aab3-a7878f865cce" providerId="ADAL" clId="{2EE61BC8-55C5-49AD-B036-93D93D6FF78E}" dt="2021-09-23T12:42:44.308" v="524"/>
          <ac:spMkLst>
            <pc:docMk/>
            <pc:sldMk cId="2619026801" sldId="267"/>
            <ac:spMk id="9" creationId="{9024B191-E18A-4A38-AA09-D48CE66FCBB0}"/>
          </ac:spMkLst>
        </pc:spChg>
        <pc:spChg chg="mod">
          <ac:chgData name="Pamela Blasdell" userId="70198c38-1860-4f33-aab3-a7878f865cce" providerId="ADAL" clId="{2EE61BC8-55C5-49AD-B036-93D93D6FF78E}" dt="2021-09-23T12:46:09.091" v="546" actId="20577"/>
          <ac:spMkLst>
            <pc:docMk/>
            <pc:sldMk cId="2619026801" sldId="267"/>
            <ac:spMk id="10" creationId="{BEF9B5DF-FC6A-4320-A06F-041A3202B9A0}"/>
          </ac:spMkLst>
        </pc:spChg>
        <pc:spChg chg="add mod">
          <ac:chgData name="Pamela Blasdell" userId="70198c38-1860-4f33-aab3-a7878f865cce" providerId="ADAL" clId="{2EE61BC8-55C5-49AD-B036-93D93D6FF78E}" dt="2021-09-23T15:25:48.073" v="834" actId="1076"/>
          <ac:spMkLst>
            <pc:docMk/>
            <pc:sldMk cId="2619026801" sldId="267"/>
            <ac:spMk id="11" creationId="{73FC11C0-B8B2-4DB4-A1C2-213E574840A4}"/>
          </ac:spMkLst>
        </pc:spChg>
        <pc:spChg chg="mod topLvl">
          <ac:chgData name="Pamela Blasdell" userId="70198c38-1860-4f33-aab3-a7878f865cce" providerId="ADAL" clId="{2EE61BC8-55C5-49AD-B036-93D93D6FF78E}" dt="2021-09-23T15:25:56.662" v="835" actId="1076"/>
          <ac:spMkLst>
            <pc:docMk/>
            <pc:sldMk cId="2619026801" sldId="267"/>
            <ac:spMk id="13" creationId="{E8F815D9-29F6-4395-AA24-944B075344B4}"/>
          </ac:spMkLst>
        </pc:spChg>
        <pc:spChg chg="del mod topLvl">
          <ac:chgData name="Pamela Blasdell" userId="70198c38-1860-4f33-aab3-a7878f865cce" providerId="ADAL" clId="{2EE61BC8-55C5-49AD-B036-93D93D6FF78E}" dt="2021-09-23T15:19:30.789" v="653" actId="478"/>
          <ac:spMkLst>
            <pc:docMk/>
            <pc:sldMk cId="2619026801" sldId="267"/>
            <ac:spMk id="14" creationId="{1A3093E6-00CB-48DB-A7C2-473F438579A0}"/>
          </ac:spMkLst>
        </pc:spChg>
        <pc:spChg chg="mod">
          <ac:chgData name="Pamela Blasdell" userId="70198c38-1860-4f33-aab3-a7878f865cce" providerId="ADAL" clId="{2EE61BC8-55C5-49AD-B036-93D93D6FF78E}" dt="2021-09-23T15:16:17.255" v="547"/>
          <ac:spMkLst>
            <pc:docMk/>
            <pc:sldMk cId="2619026801" sldId="267"/>
            <ac:spMk id="16" creationId="{694F6D45-9BAF-4C73-A1E1-F85A16C2D058}"/>
          </ac:spMkLst>
        </pc:spChg>
        <pc:spChg chg="mod">
          <ac:chgData name="Pamela Blasdell" userId="70198c38-1860-4f33-aab3-a7878f865cce" providerId="ADAL" clId="{2EE61BC8-55C5-49AD-B036-93D93D6FF78E}" dt="2021-09-23T15:21:45.200" v="712" actId="20577"/>
          <ac:spMkLst>
            <pc:docMk/>
            <pc:sldMk cId="2619026801" sldId="267"/>
            <ac:spMk id="17" creationId="{FD6A67FE-2F64-4AA0-8EF0-2DFB30C71360}"/>
          </ac:spMkLst>
        </pc:spChg>
        <pc:spChg chg="mod">
          <ac:chgData name="Pamela Blasdell" userId="70198c38-1860-4f33-aab3-a7878f865cce" providerId="ADAL" clId="{2EE61BC8-55C5-49AD-B036-93D93D6FF78E}" dt="2021-09-23T15:16:17.255" v="547"/>
          <ac:spMkLst>
            <pc:docMk/>
            <pc:sldMk cId="2619026801" sldId="267"/>
            <ac:spMk id="19" creationId="{3F7B56B9-D2DE-4056-8757-AD15B7C4114D}"/>
          </ac:spMkLst>
        </pc:spChg>
        <pc:spChg chg="mod">
          <ac:chgData name="Pamela Blasdell" userId="70198c38-1860-4f33-aab3-a7878f865cce" providerId="ADAL" clId="{2EE61BC8-55C5-49AD-B036-93D93D6FF78E}" dt="2021-09-23T15:22:00.420" v="726" actId="20577"/>
          <ac:spMkLst>
            <pc:docMk/>
            <pc:sldMk cId="2619026801" sldId="267"/>
            <ac:spMk id="20" creationId="{815C9CA7-5986-498A-9DCA-81B2BBD44A5F}"/>
          </ac:spMkLst>
        </pc:spChg>
        <pc:spChg chg="add del mod">
          <ac:chgData name="Pamela Blasdell" userId="70198c38-1860-4f33-aab3-a7878f865cce" providerId="ADAL" clId="{2EE61BC8-55C5-49AD-B036-93D93D6FF78E}" dt="2021-09-23T15:25:58.290" v="836" actId="478"/>
          <ac:spMkLst>
            <pc:docMk/>
            <pc:sldMk cId="2619026801" sldId="267"/>
            <ac:spMk id="21" creationId="{3DC42C67-6270-48B9-BCA3-E48B21EC5C7B}"/>
          </ac:spMkLst>
        </pc:spChg>
        <pc:spChg chg="add mod">
          <ac:chgData name="Pamela Blasdell" userId="70198c38-1860-4f33-aab3-a7878f865cce" providerId="ADAL" clId="{2EE61BC8-55C5-49AD-B036-93D93D6FF78E}" dt="2021-09-23T15:26:08.845" v="837" actId="1076"/>
          <ac:spMkLst>
            <pc:docMk/>
            <pc:sldMk cId="2619026801" sldId="267"/>
            <ac:spMk id="22" creationId="{9A6497AD-DEDD-4B6A-8DC9-21B72EFB88F4}"/>
          </ac:spMkLst>
        </pc:spChg>
        <pc:spChg chg="mod">
          <ac:chgData name="Pamela Blasdell" userId="70198c38-1860-4f33-aab3-a7878f865cce" providerId="ADAL" clId="{2EE61BC8-55C5-49AD-B036-93D93D6FF78E}" dt="2021-09-23T15:22:43.742" v="727"/>
          <ac:spMkLst>
            <pc:docMk/>
            <pc:sldMk cId="2619026801" sldId="267"/>
            <ac:spMk id="24" creationId="{41817F77-690C-4305-A3AD-55819BD9A6EB}"/>
          </ac:spMkLst>
        </pc:spChg>
        <pc:spChg chg="mod">
          <ac:chgData name="Pamela Blasdell" userId="70198c38-1860-4f33-aab3-a7878f865cce" providerId="ADAL" clId="{2EE61BC8-55C5-49AD-B036-93D93D6FF78E}" dt="2021-09-23T15:22:43.742" v="727"/>
          <ac:spMkLst>
            <pc:docMk/>
            <pc:sldMk cId="2619026801" sldId="267"/>
            <ac:spMk id="25" creationId="{D5CAF258-C516-46E5-9618-664F7B69F224}"/>
          </ac:spMkLst>
        </pc:spChg>
        <pc:spChg chg="mod">
          <ac:chgData name="Pamela Blasdell" userId="70198c38-1860-4f33-aab3-a7878f865cce" providerId="ADAL" clId="{2EE61BC8-55C5-49AD-B036-93D93D6FF78E}" dt="2021-09-23T15:22:43.742" v="727"/>
          <ac:spMkLst>
            <pc:docMk/>
            <pc:sldMk cId="2619026801" sldId="267"/>
            <ac:spMk id="27" creationId="{6686B20E-5FBF-4F29-BD45-ECCAA2A2AB8E}"/>
          </ac:spMkLst>
        </pc:spChg>
        <pc:spChg chg="mod">
          <ac:chgData name="Pamela Blasdell" userId="70198c38-1860-4f33-aab3-a7878f865cce" providerId="ADAL" clId="{2EE61BC8-55C5-49AD-B036-93D93D6FF78E}" dt="2021-09-23T15:26:54.461" v="889" actId="20577"/>
          <ac:spMkLst>
            <pc:docMk/>
            <pc:sldMk cId="2619026801" sldId="267"/>
            <ac:spMk id="28" creationId="{1101C4C1-6320-4CB2-ACC7-5AA6DA92F728}"/>
          </ac:spMkLst>
        </pc:spChg>
        <pc:spChg chg="add mod">
          <ac:chgData name="Pamela Blasdell" userId="70198c38-1860-4f33-aab3-a7878f865cce" providerId="ADAL" clId="{2EE61BC8-55C5-49AD-B036-93D93D6FF78E}" dt="2021-09-23T15:25:56.662" v="835" actId="1076"/>
          <ac:spMkLst>
            <pc:docMk/>
            <pc:sldMk cId="2619026801" sldId="267"/>
            <ac:spMk id="29" creationId="{918DE764-A77A-467A-8D81-67997CC41454}"/>
          </ac:spMkLst>
        </pc:spChg>
        <pc:spChg chg="add mod">
          <ac:chgData name="Pamela Blasdell" userId="70198c38-1860-4f33-aab3-a7878f865cce" providerId="ADAL" clId="{2EE61BC8-55C5-49AD-B036-93D93D6FF78E}" dt="2021-09-23T15:26:08.845" v="837" actId="1076"/>
          <ac:spMkLst>
            <pc:docMk/>
            <pc:sldMk cId="2619026801" sldId="267"/>
            <ac:spMk id="30" creationId="{FA5B63AB-C058-4B55-B3BD-50E9CDA1C530}"/>
          </ac:spMkLst>
        </pc:spChg>
        <pc:spChg chg="add del mod">
          <ac:chgData name="Pamela Blasdell" userId="70198c38-1860-4f33-aab3-a7878f865cce" providerId="ADAL" clId="{2EE61BC8-55C5-49AD-B036-93D93D6FF78E}" dt="2021-09-23T15:25:06.210" v="738"/>
          <ac:spMkLst>
            <pc:docMk/>
            <pc:sldMk cId="2619026801" sldId="267"/>
            <ac:spMk id="31" creationId="{16C67F3D-B43E-4AF1-84C3-48CA48530270}"/>
          </ac:spMkLst>
        </pc:spChg>
        <pc:spChg chg="mod">
          <ac:chgData name="Pamela Blasdell" userId="70198c38-1860-4f33-aab3-a7878f865cce" providerId="ADAL" clId="{2EE61BC8-55C5-49AD-B036-93D93D6FF78E}" dt="2021-09-23T15:25:01.579" v="735"/>
          <ac:spMkLst>
            <pc:docMk/>
            <pc:sldMk cId="2619026801" sldId="267"/>
            <ac:spMk id="33" creationId="{62F9309C-8A7C-400F-99C8-E56DE639FF84}"/>
          </ac:spMkLst>
        </pc:spChg>
        <pc:spChg chg="mod">
          <ac:chgData name="Pamela Blasdell" userId="70198c38-1860-4f33-aab3-a7878f865cce" providerId="ADAL" clId="{2EE61BC8-55C5-49AD-B036-93D93D6FF78E}" dt="2021-09-23T15:25:01.579" v="735"/>
          <ac:spMkLst>
            <pc:docMk/>
            <pc:sldMk cId="2619026801" sldId="267"/>
            <ac:spMk id="34" creationId="{7EFCFB87-A18A-49AD-8D23-9E78C3ABE2FF}"/>
          </ac:spMkLst>
        </pc:spChg>
        <pc:spChg chg="mod">
          <ac:chgData name="Pamela Blasdell" userId="70198c38-1860-4f33-aab3-a7878f865cce" providerId="ADAL" clId="{2EE61BC8-55C5-49AD-B036-93D93D6FF78E}" dt="2021-09-23T15:25:01.579" v="735"/>
          <ac:spMkLst>
            <pc:docMk/>
            <pc:sldMk cId="2619026801" sldId="267"/>
            <ac:spMk id="36" creationId="{FDB9B547-6AC9-4B8B-8192-72F132F2CA9D}"/>
          </ac:spMkLst>
        </pc:spChg>
        <pc:spChg chg="mod">
          <ac:chgData name="Pamela Blasdell" userId="70198c38-1860-4f33-aab3-a7878f865cce" providerId="ADAL" clId="{2EE61BC8-55C5-49AD-B036-93D93D6FF78E}" dt="2021-09-23T15:25:01.579" v="735"/>
          <ac:spMkLst>
            <pc:docMk/>
            <pc:sldMk cId="2619026801" sldId="267"/>
            <ac:spMk id="37" creationId="{3690537D-02D0-4FDB-90BE-EDFDFC08B78B}"/>
          </ac:spMkLst>
        </pc:spChg>
        <pc:spChg chg="add del mod">
          <ac:chgData name="Pamela Blasdell" userId="70198c38-1860-4f33-aab3-a7878f865cce" providerId="ADAL" clId="{2EE61BC8-55C5-49AD-B036-93D93D6FF78E}" dt="2021-09-23T15:25:06.210" v="738"/>
          <ac:spMkLst>
            <pc:docMk/>
            <pc:sldMk cId="2619026801" sldId="267"/>
            <ac:spMk id="38" creationId="{3EEA0743-F31C-4E3E-9ED6-555A34358186}"/>
          </ac:spMkLst>
        </pc:spChg>
        <pc:spChg chg="add mod">
          <ac:chgData name="Pamela Blasdell" userId="70198c38-1860-4f33-aab3-a7878f865cce" providerId="ADAL" clId="{2EE61BC8-55C5-49AD-B036-93D93D6FF78E}" dt="2021-09-23T15:29:52.185" v="1087" actId="20577"/>
          <ac:spMkLst>
            <pc:docMk/>
            <pc:sldMk cId="2619026801" sldId="267"/>
            <ac:spMk id="39" creationId="{C4F26BCA-061D-449E-8923-08958BED7ECC}"/>
          </ac:spMkLst>
        </pc:spChg>
        <pc:spChg chg="mod">
          <ac:chgData name="Pamela Blasdell" userId="70198c38-1860-4f33-aab3-a7878f865cce" providerId="ADAL" clId="{2EE61BC8-55C5-49AD-B036-93D93D6FF78E}" dt="2021-09-23T15:25:11.026" v="739"/>
          <ac:spMkLst>
            <pc:docMk/>
            <pc:sldMk cId="2619026801" sldId="267"/>
            <ac:spMk id="41" creationId="{812A33B4-0F1A-4CC8-8A6E-421A4E707307}"/>
          </ac:spMkLst>
        </pc:spChg>
        <pc:spChg chg="mod">
          <ac:chgData name="Pamela Blasdell" userId="70198c38-1860-4f33-aab3-a7878f865cce" providerId="ADAL" clId="{2EE61BC8-55C5-49AD-B036-93D93D6FF78E}" dt="2021-09-23T15:25:11.026" v="739"/>
          <ac:spMkLst>
            <pc:docMk/>
            <pc:sldMk cId="2619026801" sldId="267"/>
            <ac:spMk id="42" creationId="{93B64BE5-786A-4769-B2E5-A9E843842D5D}"/>
          </ac:spMkLst>
        </pc:spChg>
        <pc:spChg chg="mod">
          <ac:chgData name="Pamela Blasdell" userId="70198c38-1860-4f33-aab3-a7878f865cce" providerId="ADAL" clId="{2EE61BC8-55C5-49AD-B036-93D93D6FF78E}" dt="2021-09-23T15:25:11.026" v="739"/>
          <ac:spMkLst>
            <pc:docMk/>
            <pc:sldMk cId="2619026801" sldId="267"/>
            <ac:spMk id="44" creationId="{4F70CC2C-68F8-4B09-B994-E67B05FDE203}"/>
          </ac:spMkLst>
        </pc:spChg>
        <pc:spChg chg="mod">
          <ac:chgData name="Pamela Blasdell" userId="70198c38-1860-4f33-aab3-a7878f865cce" providerId="ADAL" clId="{2EE61BC8-55C5-49AD-B036-93D93D6FF78E}" dt="2021-09-23T15:28:47.998" v="1060" actId="20577"/>
          <ac:spMkLst>
            <pc:docMk/>
            <pc:sldMk cId="2619026801" sldId="267"/>
            <ac:spMk id="45" creationId="{CC1AF685-FB35-4C4F-BB3A-19951CC7D9AB}"/>
          </ac:spMkLst>
        </pc:spChg>
        <pc:spChg chg="add mod">
          <ac:chgData name="Pamela Blasdell" userId="70198c38-1860-4f33-aab3-a7878f865cce" providerId="ADAL" clId="{2EE61BC8-55C5-49AD-B036-93D93D6FF78E}" dt="2021-09-23T15:26:30.365" v="841" actId="1076"/>
          <ac:spMkLst>
            <pc:docMk/>
            <pc:sldMk cId="2619026801" sldId="267"/>
            <ac:spMk id="46" creationId="{9FC1C556-005F-46EB-B428-878DD780567C}"/>
          </ac:spMkLst>
        </pc:spChg>
        <pc:grpChg chg="add mod">
          <ac:chgData name="Pamela Blasdell" userId="70198c38-1860-4f33-aab3-a7878f865cce" providerId="ADAL" clId="{2EE61BC8-55C5-49AD-B036-93D93D6FF78E}" dt="2021-09-23T15:25:48.073" v="834" actId="1076"/>
          <ac:grpSpMkLst>
            <pc:docMk/>
            <pc:sldMk cId="2619026801" sldId="267"/>
            <ac:grpSpMk id="2" creationId="{F4705D0C-6EC3-499B-87E8-BEDB825122F0}"/>
          </ac:grpSpMkLst>
        </pc:grpChg>
        <pc:grpChg chg="add mod">
          <ac:chgData name="Pamela Blasdell" userId="70198c38-1860-4f33-aab3-a7878f865cce" providerId="ADAL" clId="{2EE61BC8-55C5-49AD-B036-93D93D6FF78E}" dt="2021-09-23T15:25:48.073" v="834" actId="1076"/>
          <ac:grpSpMkLst>
            <pc:docMk/>
            <pc:sldMk cId="2619026801" sldId="267"/>
            <ac:grpSpMk id="5" creationId="{23735235-28C0-4E57-8E5B-FD83AAAD6B8C}"/>
          </ac:grpSpMkLst>
        </pc:grpChg>
        <pc:grpChg chg="add mod">
          <ac:chgData name="Pamela Blasdell" userId="70198c38-1860-4f33-aab3-a7878f865cce" providerId="ADAL" clId="{2EE61BC8-55C5-49AD-B036-93D93D6FF78E}" dt="2021-09-23T15:25:48.073" v="834" actId="1076"/>
          <ac:grpSpMkLst>
            <pc:docMk/>
            <pc:sldMk cId="2619026801" sldId="267"/>
            <ac:grpSpMk id="8" creationId="{25338EAF-2867-417B-A7FC-AB32CF2C781B}"/>
          </ac:grpSpMkLst>
        </pc:grpChg>
        <pc:grpChg chg="add del mod">
          <ac:chgData name="Pamela Blasdell" userId="70198c38-1860-4f33-aab3-a7878f865cce" providerId="ADAL" clId="{2EE61BC8-55C5-49AD-B036-93D93D6FF78E}" dt="2021-09-23T15:19:30.789" v="653" actId="478"/>
          <ac:grpSpMkLst>
            <pc:docMk/>
            <pc:sldMk cId="2619026801" sldId="267"/>
            <ac:grpSpMk id="12" creationId="{1908F61E-333F-41D5-B659-D1BBDB363859}"/>
          </ac:grpSpMkLst>
        </pc:grpChg>
        <pc:grpChg chg="add mod">
          <ac:chgData name="Pamela Blasdell" userId="70198c38-1860-4f33-aab3-a7878f865cce" providerId="ADAL" clId="{2EE61BC8-55C5-49AD-B036-93D93D6FF78E}" dt="2021-09-23T15:25:56.662" v="835" actId="1076"/>
          <ac:grpSpMkLst>
            <pc:docMk/>
            <pc:sldMk cId="2619026801" sldId="267"/>
            <ac:grpSpMk id="15" creationId="{4D1DC1F4-B38F-41C1-ADF1-813652DA2DD6}"/>
          </ac:grpSpMkLst>
        </pc:grpChg>
        <pc:grpChg chg="add mod">
          <ac:chgData name="Pamela Blasdell" userId="70198c38-1860-4f33-aab3-a7878f865cce" providerId="ADAL" clId="{2EE61BC8-55C5-49AD-B036-93D93D6FF78E}" dt="2021-09-23T15:25:56.662" v="835" actId="1076"/>
          <ac:grpSpMkLst>
            <pc:docMk/>
            <pc:sldMk cId="2619026801" sldId="267"/>
            <ac:grpSpMk id="18" creationId="{1E0FF645-EBCE-4937-922C-7A70A98D1575}"/>
          </ac:grpSpMkLst>
        </pc:grpChg>
        <pc:grpChg chg="add mod">
          <ac:chgData name="Pamela Blasdell" userId="70198c38-1860-4f33-aab3-a7878f865cce" providerId="ADAL" clId="{2EE61BC8-55C5-49AD-B036-93D93D6FF78E}" dt="2021-09-23T15:26:08.845" v="837" actId="1076"/>
          <ac:grpSpMkLst>
            <pc:docMk/>
            <pc:sldMk cId="2619026801" sldId="267"/>
            <ac:grpSpMk id="23" creationId="{67C6C430-2A71-4E0C-BED1-1B028A23013E}"/>
          </ac:grpSpMkLst>
        </pc:grpChg>
        <pc:grpChg chg="add mod">
          <ac:chgData name="Pamela Blasdell" userId="70198c38-1860-4f33-aab3-a7878f865cce" providerId="ADAL" clId="{2EE61BC8-55C5-49AD-B036-93D93D6FF78E}" dt="2021-09-23T15:26:08.845" v="837" actId="1076"/>
          <ac:grpSpMkLst>
            <pc:docMk/>
            <pc:sldMk cId="2619026801" sldId="267"/>
            <ac:grpSpMk id="26" creationId="{CF0D023B-F789-4176-B139-AC4234B00FD6}"/>
          </ac:grpSpMkLst>
        </pc:grpChg>
        <pc:grpChg chg="add del mod">
          <ac:chgData name="Pamela Blasdell" userId="70198c38-1860-4f33-aab3-a7878f865cce" providerId="ADAL" clId="{2EE61BC8-55C5-49AD-B036-93D93D6FF78E}" dt="2021-09-23T15:25:06.210" v="738"/>
          <ac:grpSpMkLst>
            <pc:docMk/>
            <pc:sldMk cId="2619026801" sldId="267"/>
            <ac:grpSpMk id="32" creationId="{8DE49B68-E957-4914-9B3B-04B1F82B48B5}"/>
          </ac:grpSpMkLst>
        </pc:grpChg>
        <pc:grpChg chg="add del mod">
          <ac:chgData name="Pamela Blasdell" userId="70198c38-1860-4f33-aab3-a7878f865cce" providerId="ADAL" clId="{2EE61BC8-55C5-49AD-B036-93D93D6FF78E}" dt="2021-09-23T15:25:06.210" v="738"/>
          <ac:grpSpMkLst>
            <pc:docMk/>
            <pc:sldMk cId="2619026801" sldId="267"/>
            <ac:grpSpMk id="35" creationId="{A5C33FEA-BB83-4E9C-B2E0-F031BA01E0D6}"/>
          </ac:grpSpMkLst>
        </pc:grpChg>
        <pc:grpChg chg="add mod">
          <ac:chgData name="Pamela Blasdell" userId="70198c38-1860-4f33-aab3-a7878f865cce" providerId="ADAL" clId="{2EE61BC8-55C5-49AD-B036-93D93D6FF78E}" dt="2021-09-23T15:26:30.365" v="841" actId="1076"/>
          <ac:grpSpMkLst>
            <pc:docMk/>
            <pc:sldMk cId="2619026801" sldId="267"/>
            <ac:grpSpMk id="40" creationId="{1D65BD0A-AE79-406B-A04D-4470F3C6FCF3}"/>
          </ac:grpSpMkLst>
        </pc:grpChg>
        <pc:grpChg chg="add mod">
          <ac:chgData name="Pamela Blasdell" userId="70198c38-1860-4f33-aab3-a7878f865cce" providerId="ADAL" clId="{2EE61BC8-55C5-49AD-B036-93D93D6FF78E}" dt="2021-09-23T15:26:30.365" v="841" actId="1076"/>
          <ac:grpSpMkLst>
            <pc:docMk/>
            <pc:sldMk cId="2619026801" sldId="267"/>
            <ac:grpSpMk id="43" creationId="{FC176322-F72E-4754-980B-2BB7DC3F51DA}"/>
          </ac:grpSpMkLst>
        </pc:grpChg>
      </pc:sldChg>
      <pc:sldChg chg="new del">
        <pc:chgData name="Pamela Blasdell" userId="70198c38-1860-4f33-aab3-a7878f865cce" providerId="ADAL" clId="{2EE61BC8-55C5-49AD-B036-93D93D6FF78E}" dt="2021-09-23T12:41:03.649" v="515" actId="680"/>
        <pc:sldMkLst>
          <pc:docMk/>
          <pc:sldMk cId="4016427967" sldId="267"/>
        </pc:sldMkLst>
      </pc:sldChg>
    </pc:docChg>
  </pc:docChgLst>
  <pc:docChgLst>
    <pc:chgData name="Christian, Kevin" userId="da08937a-5fdc-4aba-92fa-977fcd1ecfc7" providerId="ADAL" clId="{8932F6BA-E579-42AF-85A2-876FFFB00DA1}"/>
    <pc:docChg chg="undo redo custSel modSld">
      <pc:chgData name="Christian, Kevin" userId="da08937a-5fdc-4aba-92fa-977fcd1ecfc7" providerId="ADAL" clId="{8932F6BA-E579-42AF-85A2-876FFFB00DA1}" dt="2021-09-23T15:52:27.841" v="17" actId="20577"/>
      <pc:docMkLst>
        <pc:docMk/>
      </pc:docMkLst>
      <pc:sldChg chg="modSp mod">
        <pc:chgData name="Christian, Kevin" userId="da08937a-5fdc-4aba-92fa-977fcd1ecfc7" providerId="ADAL" clId="{8932F6BA-E579-42AF-85A2-876FFFB00DA1}" dt="2021-09-23T15:52:27.841" v="17" actId="20577"/>
        <pc:sldMkLst>
          <pc:docMk/>
          <pc:sldMk cId="1111775094" sldId="256"/>
        </pc:sldMkLst>
        <pc:spChg chg="mod">
          <ac:chgData name="Christian, Kevin" userId="da08937a-5fdc-4aba-92fa-977fcd1ecfc7" providerId="ADAL" clId="{8932F6BA-E579-42AF-85A2-876FFFB00DA1}" dt="2021-09-23T15:52:27.841" v="17" actId="20577"/>
          <ac:spMkLst>
            <pc:docMk/>
            <pc:sldMk cId="1111775094" sldId="256"/>
            <ac:spMk id="3" creationId="{D9F49CF1-0EC5-49E4-86FD-8BC8AEAC4A65}"/>
          </ac:spMkLst>
        </pc:spChg>
      </pc:sldChg>
      <pc:sldChg chg="modSp">
        <pc:chgData name="Christian, Kevin" userId="da08937a-5fdc-4aba-92fa-977fcd1ecfc7" providerId="ADAL" clId="{8932F6BA-E579-42AF-85A2-876FFFB00DA1}" dt="2021-09-23T15:52:08.439" v="15" actId="207"/>
        <pc:sldMkLst>
          <pc:docMk/>
          <pc:sldMk cId="24564825" sldId="259"/>
        </pc:sldMkLst>
        <pc:graphicFrameChg chg="mod">
          <ac:chgData name="Christian, Kevin" userId="da08937a-5fdc-4aba-92fa-977fcd1ecfc7" providerId="ADAL" clId="{8932F6BA-E579-42AF-85A2-876FFFB00DA1}" dt="2021-09-23T15:52:08.439" v="15" actId="207"/>
          <ac:graphicFrameMkLst>
            <pc:docMk/>
            <pc:sldMk cId="24564825" sldId="259"/>
            <ac:graphicFrameMk id="7" creationId="{B3B3B91D-5652-461A-A89D-E5014A587070}"/>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3195061</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61FFEE61-3968-45BE-8AB5-A2E96D623CB8}">
      <dgm:prSet phldrT="[Text]"/>
      <dgm:spPr/>
      <dgm:t>
        <a:bodyPr/>
        <a:lstStyle/>
        <a:p>
          <a:r>
            <a:rPr lang="en-US" dirty="0"/>
            <a:t>Breeze ID # </a:t>
          </a:r>
          <a:r>
            <a:rPr lang="en-US" b="0" i="0" u="none" dirty="0"/>
            <a:t>3355141</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5/27/2020</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a:t>
          </a:r>
          <a:r>
            <a:rPr lang="en-US" b="0" i="0" u="none" dirty="0"/>
            <a:t>3392197</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dgm:spPr/>
      <dgm:t>
        <a:bodyPr/>
        <a:lstStyle/>
        <a:p>
          <a:r>
            <a:rPr lang="en-US" b="0" i="0" u="none" dirty="0"/>
            <a:t>6/22/2020</a:t>
          </a:r>
          <a:endParaRPr lang="en-US" dirty="0"/>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E8E8CB61-29EB-40F6-B7B4-34523B7C7C01}">
      <dgm:prSet phldrT="[Text]"/>
      <dgm:spPr/>
      <dgm:t>
        <a:bodyPr/>
        <a:lstStyle/>
        <a:p>
          <a:r>
            <a:rPr lang="en-US" b="1" dirty="0">
              <a:solidFill>
                <a:srgbClr val="00B050"/>
              </a:solidFill>
            </a:rPr>
            <a:t>FIXED in PROD Environment On 2020-10-22</a:t>
          </a:r>
        </a:p>
      </dgm:t>
    </dgm:pt>
    <dgm:pt modelId="{9A944B5B-7218-49C9-AB34-FB8AB5E0EA5B}" type="parTrans" cxnId="{B7B9D54C-F73F-41E2-852C-5FD868D039F3}">
      <dgm:prSet/>
      <dgm:spPr/>
      <dgm:t>
        <a:bodyPr/>
        <a:lstStyle/>
        <a:p>
          <a:endParaRPr lang="en-US"/>
        </a:p>
      </dgm:t>
    </dgm:pt>
    <dgm:pt modelId="{986AA167-A366-4B48-A53D-F3F1829C5E51}" type="sibTrans" cxnId="{B7B9D54C-F73F-41E2-852C-5FD868D039F3}">
      <dgm:prSet/>
      <dgm:spPr/>
      <dgm:t>
        <a:bodyPr/>
        <a:lstStyle/>
        <a:p>
          <a:endParaRPr lang="en-US"/>
        </a:p>
      </dgm:t>
    </dgm:pt>
    <dgm:pt modelId="{2205425D-4300-42F5-8530-AC2B03E33FCF}">
      <dgm:prSet phldrT="[Text]"/>
      <dgm:spPr/>
      <dgm:t>
        <a:bodyPr/>
        <a:lstStyle/>
        <a:p>
          <a:r>
            <a:rPr lang="en-US" b="1" dirty="0">
              <a:solidFill>
                <a:srgbClr val="00B050"/>
              </a:solidFill>
            </a:rPr>
            <a:t>FIXED In PROD Environment On 2020-11-13</a:t>
          </a:r>
        </a:p>
      </dgm:t>
    </dgm:pt>
    <dgm:pt modelId="{DE998254-EEEC-41ED-B857-C931025E7DBF}" type="parTrans" cxnId="{70FF40E0-13F5-4C5F-97ED-F9105B0EDF40}">
      <dgm:prSet/>
      <dgm:spPr/>
      <dgm:t>
        <a:bodyPr/>
        <a:lstStyle/>
        <a:p>
          <a:endParaRPr lang="en-US"/>
        </a:p>
      </dgm:t>
    </dgm:pt>
    <dgm:pt modelId="{3D10C4D7-FE98-4A94-A3F8-C96935D95703}" type="sibTrans" cxnId="{70FF40E0-13F5-4C5F-97ED-F9105B0EDF40}">
      <dgm:prSet/>
      <dgm:spPr/>
      <dgm:t>
        <a:bodyPr/>
        <a:lstStyle/>
        <a:p>
          <a:endParaRPr lang="en-US"/>
        </a:p>
      </dgm:t>
    </dgm:pt>
    <dgm:pt modelId="{A529FA63-964B-4754-9EB9-D6A24433F0B5}">
      <dgm:prSet/>
      <dgm:spPr/>
      <dgm:t>
        <a:bodyPr/>
        <a:lstStyle/>
        <a:p>
          <a:r>
            <a:rPr lang="en-US" dirty="0"/>
            <a:t>FIXED In TEST Environment</a:t>
          </a:r>
        </a:p>
      </dgm:t>
    </dgm:pt>
    <dgm:pt modelId="{3857994A-52B6-41BF-9C09-84D7E2A6C9D6}" type="parTrans" cxnId="{210E4D3A-9A03-4136-83B3-ABCDE7C7918C}">
      <dgm:prSet/>
      <dgm:spPr/>
      <dgm:t>
        <a:bodyPr/>
        <a:lstStyle/>
        <a:p>
          <a:endParaRPr lang="en-US"/>
        </a:p>
      </dgm:t>
    </dgm:pt>
    <dgm:pt modelId="{1AB58093-347B-4625-B8A5-AEE3433D1FEC}" type="sibTrans" cxnId="{210E4D3A-9A03-4136-83B3-ABCDE7C7918C}">
      <dgm:prSet/>
      <dgm:spPr/>
      <dgm:t>
        <a:bodyPr/>
        <a:lstStyle/>
        <a:p>
          <a:endParaRPr lang="en-US"/>
        </a:p>
      </dgm:t>
    </dgm:pt>
    <dgm:pt modelId="{BFD47C8B-B8B3-416F-8CBC-58AEFC36FA92}">
      <dgm:prSet/>
      <dgm:spPr/>
      <dgm:t>
        <a:bodyPr/>
        <a:lstStyle/>
        <a:p>
          <a:r>
            <a:rPr lang="en-US" dirty="0"/>
            <a:t>1/27/2020</a:t>
          </a:r>
        </a:p>
      </dgm:t>
    </dgm:pt>
    <dgm:pt modelId="{470FC84A-0D63-44C2-A334-DB8F20D71302}" type="parTrans" cxnId="{72C80197-2CD5-4A93-A3E6-04DEC53B146E}">
      <dgm:prSet/>
      <dgm:spPr/>
      <dgm:t>
        <a:bodyPr/>
        <a:lstStyle/>
        <a:p>
          <a:endParaRPr lang="en-US"/>
        </a:p>
      </dgm:t>
    </dgm:pt>
    <dgm:pt modelId="{EE7054F6-A183-4024-9E0C-AC19C65DBA54}" type="sibTrans" cxnId="{72C80197-2CD5-4A93-A3E6-04DEC53B146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dgm:presLayoutVars>
          <dgm:bulletEnabled val="1"/>
        </dgm:presLayoutVars>
      </dgm:prSet>
      <dgm:spPr/>
    </dgm:pt>
  </dgm:ptLst>
  <dgm:cxnLst>
    <dgm:cxn modelId="{A187F204-8D02-4174-A6BD-0A2F892767D5}" type="presOf" srcId="{B1C356F6-0C87-438D-934B-DE345F0B5628}" destId="{95DD4E57-73EE-45D8-8B5A-6F601E400246}" srcOrd="0" destOrd="0" presId="urn:microsoft.com/office/officeart/2005/8/layout/vList6"/>
    <dgm:cxn modelId="{210E4D3A-9A03-4136-83B3-ABCDE7C7918C}" srcId="{B1C356F6-0C87-438D-934B-DE345F0B5628}" destId="{A529FA63-964B-4754-9EB9-D6A24433F0B5}" srcOrd="1" destOrd="0" parTransId="{3857994A-52B6-41BF-9C09-84D7E2A6C9D6}" sibTransId="{1AB58093-347B-4625-B8A5-AEE3433D1FEC}"/>
    <dgm:cxn modelId="{B191CE40-900B-4E9A-9AA0-4F6BD999ABCF}" type="presOf" srcId="{E8E8CB61-29EB-40F6-B7B4-34523B7C7C01}" destId="{65EB6296-89E7-43CC-859A-C5C52FA11540}"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B7B9D54C-F73F-41E2-852C-5FD868D039F3}" srcId="{338FC6C4-8FFA-4060-8DFB-B2FC3D6CD491}" destId="{E8E8CB61-29EB-40F6-B7B4-34523B7C7C01}" srcOrd="1" destOrd="0" parTransId="{9A944B5B-7218-49C9-AB34-FB8AB5E0EA5B}" sibTransId="{986AA167-A366-4B48-A53D-F3F1829C5E51}"/>
    <dgm:cxn modelId="{844C966F-3815-4338-8B1D-B3B5EAA9C7D8}" type="presOf" srcId="{A529FA63-964B-4754-9EB9-D6A24433F0B5}" destId="{A26A6E9A-659C-49FD-9613-C0CA1FBFFBFF}" srcOrd="0" destOrd="1" presId="urn:microsoft.com/office/officeart/2005/8/layout/vList6"/>
    <dgm:cxn modelId="{FA8D7857-2E72-4B9D-829D-B0A7ABBCC945}" type="presOf" srcId="{2205425D-4300-42F5-8530-AC2B03E33FCF}" destId="{CC98DFA3-5712-4060-8059-2D7C06A9DB24}" srcOrd="0" destOrd="1" presId="urn:microsoft.com/office/officeart/2005/8/layout/vList6"/>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72C80197-2CD5-4A93-A3E6-04DEC53B146E}" srcId="{B1C356F6-0C87-438D-934B-DE345F0B5628}" destId="{BFD47C8B-B8B3-416F-8CBC-58AEFC36FA92}" srcOrd="0" destOrd="0" parTransId="{470FC84A-0D63-44C2-A334-DB8F20D71302}" sibTransId="{EE7054F6-A183-4024-9E0C-AC19C65DBA54}"/>
    <dgm:cxn modelId="{EA6FD197-D27D-4CBF-8832-467813BE652F}" type="presOf" srcId="{32649E12-79D6-4126-9C3B-2979EAE12F5C}" destId="{65EB6296-89E7-43CC-859A-C5C52FA11540}" srcOrd="0" destOrd="0" presId="urn:microsoft.com/office/officeart/2005/8/layout/vList6"/>
    <dgm:cxn modelId="{58FFC9A7-CA58-4607-BD80-77E4F06E2043}" type="presOf" srcId="{BFD47C8B-B8B3-416F-8CBC-58AEFC36FA92}" destId="{A26A6E9A-659C-49FD-9613-C0CA1FBFFBFF}"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70FF40E0-13F5-4C5F-97ED-F9105B0EDF40}" srcId="{61FFEE61-3968-45BE-8AB5-A2E96D623CB8}" destId="{2205425D-4300-42F5-8530-AC2B03E33FCF}" srcOrd="1" destOrd="0" parTransId="{DE998254-EEEC-41ED-B857-C931025E7DBF}" sibTransId="{3D10C4D7-FE98-4A94-A3F8-C96935D95703}"/>
    <dgm:cxn modelId="{E74717E5-9334-4A17-A152-A0C7DF7F07F9}" type="presOf" srcId="{338FC6C4-8FFA-4060-8DFB-B2FC3D6CD491}" destId="{7987ABE9-2460-4DE7-B89B-7B8DBA6EDA7F}" srcOrd="0" destOrd="0"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1500" dirty="0"/>
            <a:t>Pesticide data download – Management of characteristic group</a:t>
          </a:r>
        </a:p>
        <a:p>
          <a:r>
            <a:rPr lang="en-US" sz="1500" dirty="0"/>
            <a:t>https://app.breeze.pm/cards/1762247</a:t>
          </a:r>
        </a:p>
        <a:p>
          <a:r>
            <a:rPr lang="en-US" sz="1300" b="0" i="0" dirty="0"/>
            <a:t>WQP query tool services should support characteristic search by SYNONYMS names </a:t>
          </a:r>
        </a:p>
        <a:p>
          <a:r>
            <a:rPr lang="en-US" sz="1300" b="0" i="0" u="sng" dirty="0"/>
            <a:t>Assignment</a:t>
          </a:r>
          <a:r>
            <a:rPr lang="en-US" sz="1300" b="0" i="0" dirty="0"/>
            <a:t> or adoption </a:t>
          </a:r>
          <a:r>
            <a:rPr lang="en-US" sz="1300" b="0" i="0" u="sng" dirty="0"/>
            <a:t>requests for </a:t>
          </a:r>
          <a:r>
            <a:rPr lang="en-US" sz="1300" b="0" i="0" dirty="0"/>
            <a:t>characteristics  to </a:t>
          </a:r>
          <a:r>
            <a:rPr lang="en-US" sz="1300" b="0" i="0" u="sng" dirty="0"/>
            <a:t>WQP characteristic group</a:t>
          </a:r>
          <a:r>
            <a:rPr lang="en-US" sz="1300" b="0" i="0" dirty="0"/>
            <a:t> list</a:t>
          </a:r>
          <a:endParaRPr lang="en-US" sz="1300"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64727C4-13C5-45A4-A06F-F4A463500119}">
      <dgm:prSet phldrT="[Text]"/>
      <dgm:spPr/>
      <dgm:t>
        <a:bodyPr/>
        <a:lstStyle/>
        <a:p>
          <a:r>
            <a:rPr lang="en-US" dirty="0"/>
            <a:t>Add Org query for project ID and Auto Complete for HUC search parameter</a:t>
          </a:r>
        </a:p>
        <a:p>
          <a:r>
            <a:rPr lang="en-US" b="0" i="0" dirty="0"/>
            <a:t>https://app.breeze.pm/cards/1939988</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6E3EA383-262B-4B99-9617-2C9E896C0C05}">
      <dgm:prSet phldrT="[Text]"/>
      <dgm:spPr/>
      <dgm:t>
        <a:bodyPr/>
        <a:lstStyle/>
        <a:p>
          <a:r>
            <a:rPr lang="en-US" dirty="0"/>
            <a:t>WQP - Can't pull Data for Sites Not Associated with State or County </a:t>
          </a:r>
        </a:p>
        <a:p>
          <a:r>
            <a:rPr lang="en-US" dirty="0"/>
            <a:t>https://app.breeze.pm/cards/1861408</a:t>
          </a:r>
        </a:p>
      </dgm:t>
    </dgm:pt>
    <dgm:pt modelId="{119C4B36-EAAB-4557-814D-11F27EF1F46E}" type="sibTrans" cxnId="{DE009374-6A68-44C3-989F-34D9797B05BB}">
      <dgm:prSet/>
      <dgm:spPr/>
      <dgm:t>
        <a:bodyPr/>
        <a:lstStyle/>
        <a:p>
          <a:endParaRPr lang="en-US"/>
        </a:p>
      </dgm:t>
    </dgm:pt>
    <dgm:pt modelId="{C003B09E-1729-427D-8B53-17298ABD7564}" type="parTrans" cxnId="{DE009374-6A68-44C3-989F-34D9797B05BB}">
      <dgm:prSet/>
      <dgm:spPr/>
      <dgm:t>
        <a:bodyPr/>
        <a:lstStyle/>
        <a:p>
          <a:endParaRPr lang="en-US"/>
        </a:p>
      </dgm:t>
    </dgm:pt>
    <dgm:pt modelId="{440F6450-3A0D-4232-9CFF-DE1FED06B228}">
      <dgm:prSet phldrT="[Text]"/>
      <dgm:spPr/>
      <dgm:t>
        <a:bodyPr/>
        <a:lstStyle/>
        <a:p>
          <a:r>
            <a:rPr lang="en-US" b="0" i="0" dirty="0"/>
            <a:t>WQP loading job ETL is not properly doing the point-in-polygon analysis to back-calculate the state and county,</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1992100</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2263382</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 Development</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2456767</a:t>
          </a:r>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8973F622-914F-49BD-8175-D048367DC554}">
      <dgm:prSet phldrT="[Text]"/>
      <dgm:spPr/>
      <dgm:t>
        <a:bodyPr/>
        <a:lstStyle/>
        <a:p>
          <a:pPr>
            <a:buNone/>
          </a:pPr>
          <a:r>
            <a:rPr lang="en-US" b="1" dirty="0">
              <a:solidFill>
                <a:srgbClr val="FF0000"/>
              </a:solidFill>
            </a:rPr>
            <a:t>   ISSUE RESOLVED 3-15-2021</a:t>
          </a:r>
        </a:p>
      </dgm:t>
    </dgm:pt>
    <dgm:pt modelId="{42D1CB65-784D-4BA6-A18B-282A08E0BA24}" type="sibTrans" cxnId="{2211F0E9-9BA9-45C3-9CC9-645B865F2166}">
      <dgm:prSet/>
      <dgm:spPr/>
      <dgm:t>
        <a:bodyPr/>
        <a:lstStyle/>
        <a:p>
          <a:endParaRPr lang="en-US"/>
        </a:p>
      </dgm:t>
    </dgm:pt>
    <dgm:pt modelId="{DB58E623-814D-4E03-8468-8BBB929AC42E}" type="parTrans" cxnId="{2211F0E9-9BA9-45C3-9CC9-645B865F2166}">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dgm:presLayoutVars>
          <dgm:bulletEnabled val="1"/>
        </dgm:presLayoutVars>
      </dgm:prSet>
      <dgm:spPr/>
    </dgm:pt>
    <dgm:pt modelId="{78D694E4-477D-4039-B73C-91FFDDC9CC4D}" type="pres">
      <dgm:prSet presAssocID="{F1E67FAC-E98B-4B81-AE8B-A8489FA471C2}" presName="childShp" presStyleLbl="bgAccFollowNode1" presStyleIdx="2" presStyleCnt="3" custLinFactNeighborX="0" custLinFactNeighborY="0">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1F1E4C6B-EA3F-48BF-9A06-8676D0B5CCE7}" type="presOf" srcId="{8973F622-914F-49BD-8175-D048367DC554}" destId="{78D694E4-477D-4039-B73C-91FFDDC9CC4D}" srcOrd="0" destOrd="1" presId="urn:microsoft.com/office/officeart/2005/8/layout/vList6"/>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2211F0E9-9BA9-45C3-9CC9-645B865F2166}" srcId="{F1E67FAC-E98B-4B81-AE8B-A8489FA471C2}" destId="{8973F622-914F-49BD-8175-D048367DC554}" srcOrd="1" destOrd="0" parTransId="{DB58E623-814D-4E03-8468-8BBB929AC42E}" sibTransId="{42D1CB65-784D-4BA6-A18B-282A08E0BA24}"/>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2000" dirty="0"/>
            <a:t>Return results as a JSON, not a file</a:t>
          </a:r>
        </a:p>
        <a:p>
          <a:r>
            <a:rPr lang="en-US" sz="1400" dirty="0"/>
            <a:t>https://app.breeze.pm/cards/1992100 </a:t>
          </a:r>
        </a:p>
        <a:p>
          <a:r>
            <a:rPr lang="en-US" sz="1400" dirty="0"/>
            <a:t>Additional download report format: CSV, XML, JSON</a:t>
          </a:r>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6E3EA383-262B-4B99-9617-2C9E896C0C05}">
      <dgm:prSet phldrT="[Text]"/>
      <dgm:spPr/>
      <dgm:t>
        <a:bodyPr/>
        <a:lstStyle/>
        <a:p>
          <a:r>
            <a:rPr lang="en-US" dirty="0"/>
            <a:t>WQP report and locations not stored in NLDI</a:t>
          </a:r>
        </a:p>
        <a:p>
          <a:r>
            <a:rPr lang="en-US" dirty="0"/>
            <a:t>https://app.breeze.pm/cards/2263382</a:t>
          </a:r>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230E6750-6FD0-476D-96E9-2A04745A42A3}">
      <dgm:prSet phldrT="[Text]"/>
      <dgm:spPr/>
      <dgm:t>
        <a:bodyPr/>
        <a:lstStyle/>
        <a:p>
          <a:r>
            <a:rPr lang="en-US" b="0" i="1" dirty="0"/>
            <a:t>Have map component detect the lack of information in the NLDI and if no info, then just put the blue circle alone on the map at the location.  Tweak the surrounding text to indicate that the map may or may not show the NLDI upstream downstream information. (Add</a:t>
          </a:r>
          <a:r>
            <a:rPr lang="en-US" b="0" i="0" dirty="0"/>
            <a:t> a simple point to allow for graceful degradation.)</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dirty="0"/>
            <a:t>WMS functionality Bounding Box &amp; Monitoring Location Type as an Input Parameter</a:t>
          </a:r>
        </a:p>
        <a:p>
          <a:r>
            <a:rPr lang="en-US" dirty="0"/>
            <a:t>https://app.breeze.pm/cards/2456767</a:t>
          </a:r>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dirty="0"/>
            <a:t>Performance of the service is bad when specifying only the BBOX parameter.</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D99F9C9B-A389-42DA-A2AE-10862457B7F4}">
      <dgm:prSet phldrT="[Text]"/>
      <dgm:spPr/>
      <dgm:t>
        <a:bodyPr/>
        <a:lstStyle/>
        <a:p>
          <a:r>
            <a:rPr lang="en-US" b="0" i="0" dirty="0"/>
            <a:t>Monitoring Location Type is a data element that gets returned in the results, we are not able to specify it as an input parameter to limit the results. Please add functionality.</a:t>
          </a:r>
          <a:endParaRPr lang="en-US" dirty="0"/>
        </a:p>
      </dgm:t>
    </dgm:pt>
    <dgm:pt modelId="{2372834F-FD4C-49E4-97CE-4C52EEB9F9BC}" type="parTrans" cxnId="{EC681754-7FD2-4D72-8826-A2FF44FADFC3}">
      <dgm:prSet/>
      <dgm:spPr/>
      <dgm:t>
        <a:bodyPr/>
        <a:lstStyle/>
        <a:p>
          <a:endParaRPr lang="en-US"/>
        </a:p>
      </dgm:t>
    </dgm:pt>
    <dgm:pt modelId="{F0221035-D2A9-430F-B614-4E663261D081}" type="sibTrans" cxnId="{EC681754-7FD2-4D72-8826-A2FF44FADFC3}">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EC681754-7FD2-4D72-8826-A2FF44FADFC3}" srcId="{764727C4-13C5-45A4-A06F-F4A463500119}" destId="{D99F9C9B-A389-42DA-A2AE-10862457B7F4}" srcOrd="1" destOrd="0" parTransId="{2372834F-FD4C-49E4-97CE-4C52EEB9F9BC}" sibTransId="{F0221035-D2A9-430F-B614-4E663261D081}"/>
    <dgm:cxn modelId="{DE009374-6A68-44C3-989F-34D9797B05BB}" srcId="{7B56A944-3ACA-4F37-B6D0-D0A1FC52441F}" destId="{6E3EA383-262B-4B99-9617-2C9E896C0C05}" srcOrd="1" destOrd="0" parTransId="{C003B09E-1729-427D-8B53-17298ABD7564}" sibTransId="{119C4B36-EAAB-4557-814D-11F27EF1F46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BD41A0AB-2C4F-405A-88AC-BC5B67D3A7D7}" type="presOf" srcId="{009A0105-DDC8-47C4-883C-76284053C1B5}" destId="{49E57448-7000-44BB-9629-4A6E1A8080CB}"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6B2FC8C5-7F1A-42A7-A57A-70B0AE2659E4}" type="presOf" srcId="{D99F9C9B-A389-42DA-A2AE-10862457B7F4}" destId="{49E57448-7000-44BB-9629-4A6E1A8080CB}" srcOrd="1"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1"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1" presId="urn:microsoft.com/office/officeart/2005/8/layout/vList4"/>
    <dgm:cxn modelId="{CD75CFDD-9294-4C84-9D0D-349A25F3580B}" type="presOf" srcId="{D99F9C9B-A389-42DA-A2AE-10862457B7F4}" destId="{19C0B559-EFA3-4950-A9DF-B919D3EEB37A}" srcOrd="0" destOrd="2" presId="urn:microsoft.com/office/officeart/2005/8/layout/vList4"/>
    <dgm:cxn modelId="{84CBB9E8-80F6-407A-A1A8-353C78370FF7}" srcId="{6E3EA383-262B-4B99-9617-2C9E896C0C05}" destId="{230E6750-6FD0-476D-96E9-2A04745A42A3}" srcOrd="0"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2858664</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3009243</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 Development</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3173642</a:t>
          </a:r>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custLinFactNeighborX="0">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custLinFactNeighborY="0">
        <dgm:presLayoutVars>
          <dgm:bulletEnabled val="1"/>
        </dgm:presLayoutVars>
      </dgm:prSet>
      <dgm:spPr/>
    </dgm:pt>
    <dgm:pt modelId="{78D694E4-477D-4039-B73C-91FFDDC9CC4D}" type="pres">
      <dgm:prSet presAssocID="{F1E67FAC-E98B-4B81-AE8B-A8489FA471C2}" presName="childShp" presStyleLbl="bgAccFollowNode1" presStyleIdx="2" presStyleCnt="3" custLinFactNeighborX="0" custLinFactNeighborY="0">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1400" dirty="0"/>
            <a:t> </a:t>
          </a:r>
          <a:r>
            <a:rPr lang="en-US" sz="1800" b="1" i="0" dirty="0"/>
            <a:t>WMS services does not work with AGO </a:t>
          </a:r>
        </a:p>
        <a:p>
          <a:r>
            <a:rPr lang="en-US" sz="1400" b="1" i="0" dirty="0"/>
            <a:t>https://app.breeze.pm/cards/2858664</a:t>
          </a:r>
          <a:endParaRPr lang="en-US" sz="1400"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sz="1100" b="0" i="1" dirty="0"/>
            <a:t>Added the connection to the AGO map.  The layer shows in the table of contents but does not draw.</a:t>
          </a:r>
          <a:endParaRPr lang="en-US" sz="1100"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dirty="0"/>
            <a:t>Create a validation error for CamelCase Use </a:t>
          </a:r>
          <a:r>
            <a:rPr lang="en-US" b="0" i="0" dirty="0"/>
            <a:t>https://app.breeze.pm/cards/3009243</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230E6750-6FD0-476D-96E9-2A04745A42A3}">
      <dgm:prSet phldrT="[Text]"/>
      <dgm:spPr/>
      <dgm:t>
        <a:bodyPr/>
        <a:lstStyle/>
        <a:p>
          <a:r>
            <a:rPr lang="en-US" b="0" i="1" dirty="0"/>
            <a:t>Used </a:t>
          </a:r>
          <a:r>
            <a:rPr lang="en-US" b="0" i="1" dirty="0" err="1"/>
            <a:t>siteId</a:t>
          </a:r>
          <a:r>
            <a:rPr lang="en-US" b="0" i="1" dirty="0"/>
            <a:t> (camelCase) as the parameter name which per the documentation should be </a:t>
          </a:r>
          <a:r>
            <a:rPr lang="en-US" b="0" i="1" dirty="0" err="1"/>
            <a:t>siteid</a:t>
          </a:r>
          <a:r>
            <a:rPr lang="en-US" b="0" i="1" dirty="0"/>
            <a:t> (all lowercase). When we do use </a:t>
          </a:r>
          <a:r>
            <a:rPr lang="en-US" b="0" i="1" dirty="0" err="1"/>
            <a:t>SiteId</a:t>
          </a:r>
          <a:r>
            <a:rPr lang="en-US" b="0" i="1" dirty="0"/>
            <a:t> (camelCase), WQP seems to go off an query the entire data repo.  T</a:t>
          </a:r>
          <a:r>
            <a:rPr lang="en-US" b="0" i="0" dirty="0"/>
            <a:t>hrow a validation error for that case.</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b="1" i="0" dirty="0"/>
            <a:t>Organization ID and Project ID cannot be queried together</a:t>
          </a:r>
        </a:p>
        <a:p>
          <a:r>
            <a:rPr lang="en-US" b="0" i="0" dirty="0"/>
            <a:t>https://app.breeze.pm/cards/3173642</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dirty="0"/>
            <a:t>Organization (11NPSWRD_WQX) and the Project (NPS_3P), no sites are returned and WQP also freezes</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2D789F7C-6952-4CDF-9F27-829E7E5EB43A}">
      <dgm:prSet phldrT="[Text]"/>
      <dgm:spPr/>
      <dgm:t>
        <a:bodyPr/>
        <a:lstStyle/>
        <a:p>
          <a:endParaRPr lang="en-US" sz="1100" dirty="0"/>
        </a:p>
      </dgm:t>
    </dgm:pt>
    <dgm:pt modelId="{0C5FA93B-5779-40A7-8AC0-B6804619F8D9}" type="parTrans" cxnId="{60D242EB-5D53-4511-BD92-98B99261B17B}">
      <dgm:prSet/>
      <dgm:spPr/>
      <dgm:t>
        <a:bodyPr/>
        <a:lstStyle/>
        <a:p>
          <a:endParaRPr lang="en-US"/>
        </a:p>
      </dgm:t>
    </dgm:pt>
    <dgm:pt modelId="{7DB092CA-7B4E-47DE-ACCC-D801F0516E14}" type="sibTrans" cxnId="{60D242EB-5D53-4511-BD92-98B99261B17B}">
      <dgm:prSet/>
      <dgm:spPr/>
      <dgm:t>
        <a:bodyPr/>
        <a:lstStyle/>
        <a:p>
          <a:endParaRPr lang="en-US"/>
        </a:p>
      </dgm:t>
    </dgm:pt>
    <dgm:pt modelId="{F053FD52-7463-40CD-AE8C-6A377EF7E53E}">
      <dgm:prSet phldrT="[Text]"/>
      <dgm:spPr/>
      <dgm:t>
        <a:bodyPr/>
        <a:lstStyle/>
        <a:p>
          <a:r>
            <a:rPr lang="en-US" sz="1100" dirty="0"/>
            <a:t>There is a work around available for this. Contact the WQX Help Desk.</a:t>
          </a:r>
        </a:p>
      </dgm:t>
    </dgm:pt>
    <dgm:pt modelId="{3DF52C24-9434-41B6-A6C3-5F8550BA4D82}" type="parTrans" cxnId="{70A83676-0AC1-4685-9348-F137A760BBA9}">
      <dgm:prSet/>
      <dgm:spPr/>
    </dgm:pt>
    <dgm:pt modelId="{630EE82E-1A26-461E-BA0B-CED6AEBF752E}" type="sibTrans" cxnId="{70A83676-0AC1-4685-9348-F137A760BBA9}">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70A83676-0AC1-4685-9348-F137A760BBA9}" srcId="{0DF6B713-257B-463F-9B39-D65AD02F62EE}" destId="{F053FD52-7463-40CD-AE8C-6A377EF7E53E}" srcOrd="1" destOrd="0" parTransId="{3DF52C24-9434-41B6-A6C3-5F8550BA4D82}" sibTransId="{630EE82E-1A26-461E-BA0B-CED6AEBF752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DD8ED582-ABDF-4057-9BBF-0EB679524762}" type="presOf" srcId="{2D789F7C-6952-4CDF-9F27-829E7E5EB43A}" destId="{11BA8852-C98D-4DBF-9B5B-D5BD23E65FD4}" srcOrd="1" destOrd="3" presId="urn:microsoft.com/office/officeart/2005/8/layout/vList4"/>
    <dgm:cxn modelId="{108C158A-DF42-4E63-83E1-4C3CFB6FDB95}" type="presOf" srcId="{F053FD52-7463-40CD-AE8C-6A377EF7E53E}" destId="{E5229666-29D3-4AF0-853F-55ACF0E19268}" srcOrd="0"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A00D5B1-C75F-4B54-A1CB-822969BDCF97}" type="presOf" srcId="{F053FD52-7463-40CD-AE8C-6A377EF7E53E}" destId="{11BA8852-C98D-4DBF-9B5B-D5BD23E65FD4}" srcOrd="1" destOrd="2" presId="urn:microsoft.com/office/officeart/2005/8/layout/vList4"/>
    <dgm:cxn modelId="{C44B0BB7-FB27-43A7-AFA3-B90CB2FC1CBA}" type="presOf" srcId="{0DF6B713-257B-463F-9B39-D65AD02F62EE}" destId="{11BA8852-C98D-4DBF-9B5B-D5BD23E65FD4}" srcOrd="1" destOrd="0" presId="urn:microsoft.com/office/officeart/2005/8/layout/vList4"/>
    <dgm:cxn modelId="{0DCC74C4-27B5-4D2E-AD5B-4F54183EC0AC}" type="presOf" srcId="{2D789F7C-6952-4CDF-9F27-829E7E5EB43A}" destId="{E5229666-29D3-4AF0-853F-55ACF0E19268}" srcOrd="0" destOrd="3"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1"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1" presId="urn:microsoft.com/office/officeart/2005/8/layout/vList4"/>
    <dgm:cxn modelId="{DD4A93E0-599D-449F-A875-A7E31B3CF04B}" type="presOf" srcId="{7812F232-62F1-4ACF-8463-72C1CF922C2D}" destId="{11BA8852-C98D-4DBF-9B5B-D5BD23E65FD4}" srcOrd="1" destOrd="1" presId="urn:microsoft.com/office/officeart/2005/8/layout/vList4"/>
    <dgm:cxn modelId="{84CBB9E8-80F6-407A-A1A8-353C78370FF7}" srcId="{6E3EA383-262B-4B99-9617-2C9E896C0C05}" destId="{230E6750-6FD0-476D-96E9-2A04745A42A3}" srcOrd="0"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60D242EB-5D53-4511-BD92-98B99261B17B}" srcId="{0DF6B713-257B-463F-9B39-D65AD02F62EE}" destId="{2D789F7C-6952-4CDF-9F27-829E7E5EB43A}" srcOrd="2" destOrd="0" parTransId="{0C5FA93B-5779-40A7-8AC0-B6804619F8D9}" sibTransId="{7DB092CA-7B4E-47DE-ACCC-D801F0516E14}"/>
    <dgm:cxn modelId="{925D3EEC-7217-4E32-BEF9-9876EAB27EC4}" type="presOf" srcId="{764727C4-13C5-45A4-A06F-F4A463500119}" destId="{49E57448-7000-44BB-9629-4A6E1A8080CB}" srcOrd="1" destOrd="0"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a:t>Missing Characteristic to Group- Historic Nutrient Data Downloading  (WQP Timing Out)- https://app.breeze.pm/cards/3195061</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0" dirty="0"/>
            <a:t>These 4 pollutants used to be assigned in STORETW Characteristic Group: </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b="0" i="0" u="none" dirty="0"/>
            <a:t>Duplicating Results in WQP Downloads with Different Qualifiers</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440F6450-3A0D-4232-9CFF-DE1FED06B228}">
      <dgm:prSet phldrT="[Text]"/>
      <dgm:spPr/>
      <dgm:t>
        <a:bodyPr/>
        <a:lstStyle/>
        <a:p>
          <a:r>
            <a:rPr lang="en-US" b="0" i="0" u="none" dirty="0"/>
            <a:t>https://app.breeze.pm/cards/3355141</a:t>
          </a:r>
          <a:endParaRPr lang="en-US" dirty="0"/>
        </a:p>
      </dgm:t>
    </dgm:pt>
    <dgm:pt modelId="{FFFB5D36-0041-462D-B55D-ED04812BD32E}" type="parTrans" cxnId="{4623ED6E-1EB2-465B-808F-DDAA9DD3218C}">
      <dgm:prSet/>
      <dgm:spPr/>
      <dgm:t>
        <a:bodyPr/>
        <a:lstStyle/>
        <a:p>
          <a:endParaRPr lang="en-US"/>
        </a:p>
      </dgm:t>
    </dgm:pt>
    <dgm:pt modelId="{B49DE6C2-C12C-4958-B872-742BDFE66AA3}" type="sibTrans" cxnId="{4623ED6E-1EB2-465B-808F-DDAA9DD3218C}">
      <dgm:prSet/>
      <dgm:spPr/>
      <dgm:t>
        <a:bodyPr/>
        <a:lstStyle/>
        <a:p>
          <a:endParaRPr lang="en-US"/>
        </a:p>
      </dgm:t>
    </dgm:pt>
    <dgm:pt modelId="{230E6750-6FD0-476D-96E9-2A04745A42A3}">
      <dgm:prSet phldrT="[Text]"/>
      <dgm:spPr/>
      <dgm:t>
        <a:bodyPr/>
        <a:lstStyle/>
        <a:p>
          <a:r>
            <a:rPr lang="en-US" b="0" i="0" dirty="0"/>
            <a:t>We noticed that result records that we uploaded to the Water Quality Portal that have two or more result measure qualifiers are spawning extra results when downloaded/retrieved. </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b="0" i="0" u="none" dirty="0"/>
            <a:t>WQP - Web Map Service</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u="none" dirty="0"/>
            <a:t>https://app.breeze.pm/cards/3392197</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8DBFEDC3-BB57-488B-B63D-4B9A47B5AFC0}">
      <dgm:prSet phldrT="[Text]"/>
      <dgm:spPr/>
      <dgm:t>
        <a:bodyPr/>
        <a:lstStyle/>
        <a:p>
          <a:r>
            <a:rPr lang="en-US" b="0" i="0" dirty="0"/>
            <a:t>able to pull in the water quality portal data to a web map following the instructions under 'Show ArcGIS Online Parameters.' However, the popup is not working. When I click on any of the points in my map I get the following popup</a:t>
          </a:r>
          <a:endParaRPr lang="en-US" dirty="0"/>
        </a:p>
      </dgm:t>
    </dgm:pt>
    <dgm:pt modelId="{41976966-E9E5-4AA2-9BEA-7C534F9F1793}" type="parTrans" cxnId="{286EA676-15AF-4D47-9669-664A5BA7EBEC}">
      <dgm:prSet/>
      <dgm:spPr/>
      <dgm:t>
        <a:bodyPr/>
        <a:lstStyle/>
        <a:p>
          <a:endParaRPr lang="en-US"/>
        </a:p>
      </dgm:t>
    </dgm:pt>
    <dgm:pt modelId="{11795F15-2B10-45B4-9A6C-E430AA4AE002}" type="sibTrans" cxnId="{286EA676-15AF-4D47-9669-664A5BA7EBEC}">
      <dgm:prSet/>
      <dgm:spPr/>
      <dgm:t>
        <a:bodyPr/>
        <a:lstStyle/>
        <a:p>
          <a:endParaRPr lang="en-US"/>
        </a:p>
      </dgm:t>
    </dgm:pt>
    <dgm:pt modelId="{9C1A2B23-D0BF-4335-A55B-BE447302EDF4}">
      <dgm:prSet/>
      <dgm:spPr/>
      <dgm:t>
        <a:bodyPr/>
        <a:lstStyle/>
        <a:p>
          <a:r>
            <a:rPr lang="en-US" b="0" i="0" dirty="0"/>
            <a:t>Nitrate-Nitrogen, Nitrite-N, Nitrogen Kjeldahl, Ortho-Phosphate-Phosphorus</a:t>
          </a:r>
        </a:p>
      </dgm:t>
    </dgm:pt>
    <dgm:pt modelId="{DF467FCD-3015-4D39-B95D-0E4677243AF1}" type="sibTrans" cxnId="{625D1678-68E2-407F-9B10-F8D6044C68F2}">
      <dgm:prSet/>
      <dgm:spPr/>
      <dgm:t>
        <a:bodyPr/>
        <a:lstStyle/>
        <a:p>
          <a:endParaRPr lang="en-US"/>
        </a:p>
      </dgm:t>
    </dgm:pt>
    <dgm:pt modelId="{856756C0-1A81-4921-A561-DBE260465675}" type="parTrans" cxnId="{625D1678-68E2-407F-9B10-F8D6044C68F2}">
      <dgm:prSet/>
      <dgm:spPr/>
      <dgm:t>
        <a:bodyPr/>
        <a:lstStyle/>
        <a:p>
          <a:endParaRPr lang="en-US"/>
        </a:p>
      </dgm:t>
    </dgm:pt>
    <dgm:pt modelId="{8A6B350D-0F2E-401B-99C7-97586BD2BEE5}">
      <dgm:prSet/>
      <dgm:spPr/>
      <dgm:t>
        <a:bodyPr/>
        <a:lstStyle/>
        <a:p>
          <a:r>
            <a:rPr lang="en-US" b="0" i="0" dirty="0"/>
            <a:t>These 2 show up with modified names: Ammonium-Nitrogen now as Ammonium as N, Nitrate-Nitrite now as Nitrate + Nitrite – Provider STORET: STORETW and WQX</a:t>
          </a:r>
        </a:p>
      </dgm:t>
    </dgm:pt>
    <dgm:pt modelId="{80D12F71-6F27-4EED-B312-8F70F09FB543}" type="sibTrans" cxnId="{86D3E615-34A9-41D8-B91D-C2C0003E43BA}">
      <dgm:prSet/>
      <dgm:spPr/>
      <dgm:t>
        <a:bodyPr/>
        <a:lstStyle/>
        <a:p>
          <a:endParaRPr lang="en-US"/>
        </a:p>
      </dgm:t>
    </dgm:pt>
    <dgm:pt modelId="{E3A23D43-3C2E-4869-B900-0640EA307ADB}" type="parTrans" cxnId="{86D3E615-34A9-41D8-B91D-C2C0003E43BA}">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2" presId="urn:microsoft.com/office/officeart/2005/8/layout/vList4"/>
    <dgm:cxn modelId="{86D3E615-34A9-41D8-B91D-C2C0003E43BA}" srcId="{0DF6B713-257B-463F-9B39-D65AD02F62EE}" destId="{8A6B350D-0F2E-401B-99C7-97586BD2BEE5}" srcOrd="2" destOrd="0" parTransId="{E3A23D43-3C2E-4869-B900-0640EA307ADB}" sibTransId="{80D12F71-6F27-4EED-B312-8F70F09FB54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E62B983B-2740-4EE2-BD6B-E4FC77EE32A2}" type="presOf" srcId="{9C1A2B23-D0BF-4335-A55B-BE447302EDF4}" destId="{E5229666-29D3-4AF0-853F-55ACF0E19268}" srcOrd="0" destOrd="2" presId="urn:microsoft.com/office/officeart/2005/8/layout/vList4"/>
    <dgm:cxn modelId="{B4EC2B3E-F4A3-4DA3-9F05-6FE3B14714C3}" type="presOf" srcId="{8A6B350D-0F2E-401B-99C7-97586BD2BEE5}" destId="{E5229666-29D3-4AF0-853F-55ACF0E19268}" srcOrd="0" destOrd="3" presId="urn:microsoft.com/office/officeart/2005/8/layout/vList4"/>
    <dgm:cxn modelId="{09FDC548-104C-42BD-B604-87A709972CD9}" type="presOf" srcId="{8DBFEDC3-BB57-488B-B63D-4B9A47B5AFC0}" destId="{49E57448-7000-44BB-9629-4A6E1A8080CB}" srcOrd="1" destOrd="2"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286EA676-15AF-4D47-9669-664A5BA7EBEC}" srcId="{764727C4-13C5-45A4-A06F-F4A463500119}" destId="{8DBFEDC3-BB57-488B-B63D-4B9A47B5AFC0}" srcOrd="1" destOrd="0" parTransId="{41976966-E9E5-4AA2-9BEA-7C534F9F1793}" sibTransId="{11795F15-2B10-45B4-9A6C-E430AA4AE002}"/>
    <dgm:cxn modelId="{625D1678-68E2-407F-9B10-F8D6044C68F2}" srcId="{0DF6B713-257B-463F-9B39-D65AD02F62EE}" destId="{9C1A2B23-D0BF-4335-A55B-BE447302EDF4}" srcOrd="1" destOrd="0" parTransId="{856756C0-1A81-4921-A561-DBE260465675}" sibTransId="{DF467FCD-3015-4D39-B95D-0E4677243AF1}"/>
    <dgm:cxn modelId="{C4A0357C-D7C5-42E4-BDEF-ED271B8798B9}" type="presOf" srcId="{0DF6B713-257B-463F-9B39-D65AD02F62EE}" destId="{E5229666-29D3-4AF0-853F-55ACF0E19268}" srcOrd="0" destOrd="0" presId="urn:microsoft.com/office/officeart/2005/8/layout/vList4"/>
    <dgm:cxn modelId="{8501A37F-3810-4518-BE7F-EB01406D3F2D}" type="presOf" srcId="{9C1A2B23-D0BF-4335-A55B-BE447302EDF4}" destId="{11BA8852-C98D-4DBF-9B5B-D5BD23E65FD4}" srcOrd="1" destOrd="2"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2"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2" presId="urn:microsoft.com/office/officeart/2005/8/layout/vList4"/>
    <dgm:cxn modelId="{DD4A93E0-599D-449F-A875-A7E31B3CF04B}" type="presOf" srcId="{7812F232-62F1-4ACF-8463-72C1CF922C2D}" destId="{11BA8852-C98D-4DBF-9B5B-D5BD23E65FD4}" srcOrd="1" destOrd="1" presId="urn:microsoft.com/office/officeart/2005/8/layout/vList4"/>
    <dgm:cxn modelId="{63C5C9E4-301C-4960-9C7C-64A9A3634105}" type="presOf" srcId="{8A6B350D-0F2E-401B-99C7-97586BD2BEE5}" destId="{11BA8852-C98D-4DBF-9B5B-D5BD23E65FD4}" srcOrd="1" destOrd="3" presId="urn:microsoft.com/office/officeart/2005/8/layout/vList4"/>
    <dgm:cxn modelId="{84CBB9E8-80F6-407A-A1A8-353C78370FF7}" srcId="{6E3EA383-262B-4B99-9617-2C9E896C0C05}" destId="{230E6750-6FD0-476D-96E9-2A04745A42A3}" srcOrd="1"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1451113</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61FFEE61-3968-45BE-8AB5-A2E96D623CB8}">
      <dgm:prSet phldrT="[Text]"/>
      <dgm:spPr/>
      <dgm:t>
        <a:bodyPr/>
        <a:lstStyle/>
        <a:p>
          <a:r>
            <a:rPr lang="en-US" dirty="0"/>
            <a:t>Breeze ID # 3628474</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custT="1"/>
      <dgm:spPr/>
      <dgm:t>
        <a:bodyPr/>
        <a:lstStyle/>
        <a:p>
          <a:r>
            <a:rPr lang="en-US" sz="1400" dirty="0"/>
            <a:t>11/18/2020</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3576587</a:t>
          </a:r>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custT="1"/>
      <dgm:spPr/>
      <dgm:t>
        <a:bodyPr/>
        <a:lstStyle/>
        <a:p>
          <a:r>
            <a:rPr lang="en-US" sz="1400" dirty="0"/>
            <a:t>10/29/2020</a:t>
          </a:r>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D5B9E1EB-2D6A-419E-AE4B-7F26E4168BD6}">
      <dgm:prSet custT="1"/>
      <dgm:spPr/>
      <dgm:t>
        <a:bodyPr/>
        <a:lstStyle/>
        <a:p>
          <a:r>
            <a:rPr lang="en-US" sz="1300" dirty="0"/>
            <a:t>Identified 5/3/2017 </a:t>
          </a:r>
          <a:r>
            <a:rPr lang="en-US" sz="1300" i="1" dirty="0"/>
            <a:t>Reopened</a:t>
          </a:r>
          <a:r>
            <a:rPr lang="en-US" sz="1300" dirty="0"/>
            <a:t> </a:t>
          </a:r>
          <a:r>
            <a:rPr lang="en-US" sz="1300" i="1" dirty="0"/>
            <a:t>11/27/2020</a:t>
          </a:r>
        </a:p>
      </dgm:t>
    </dgm:pt>
    <dgm:pt modelId="{3D884266-73CF-409C-8FC3-B31867C392F4}" type="sibTrans" cxnId="{292E6676-2477-4672-976B-67CEFA01F776}">
      <dgm:prSet/>
      <dgm:spPr/>
      <dgm:t>
        <a:bodyPr/>
        <a:lstStyle/>
        <a:p>
          <a:endParaRPr lang="en-US"/>
        </a:p>
      </dgm:t>
    </dgm:pt>
    <dgm:pt modelId="{55E911ED-ADEC-4206-B8DE-E459A39735D5}" type="parTrans" cxnId="{292E6676-2477-4672-976B-67CEFA01F776}">
      <dgm:prSet/>
      <dgm:spPr/>
      <dgm:t>
        <a:bodyPr/>
        <a:lstStyle/>
        <a:p>
          <a:endParaRPr lang="en-US"/>
        </a:p>
      </dgm:t>
    </dgm:pt>
    <dgm:pt modelId="{5C3193FF-9D45-4589-9DF0-8379DBBA7242}">
      <dgm:prSet phldrT="[Text]" custT="1"/>
      <dgm:spPr/>
      <dgm:t>
        <a:bodyPr/>
        <a:lstStyle/>
        <a:p>
          <a:r>
            <a:rPr lang="en-US" sz="1400" dirty="0"/>
            <a:t>Proposed Development</a:t>
          </a:r>
        </a:p>
      </dgm:t>
    </dgm:pt>
    <dgm:pt modelId="{BD80BF74-EDE2-48F5-A8A5-3B8CF0277C55}" type="parTrans" cxnId="{B3A31A76-552B-48A4-828F-4903B1BFD0A8}">
      <dgm:prSet/>
      <dgm:spPr/>
      <dgm:t>
        <a:bodyPr/>
        <a:lstStyle/>
        <a:p>
          <a:endParaRPr lang="en-US"/>
        </a:p>
      </dgm:t>
    </dgm:pt>
    <dgm:pt modelId="{880CBAC9-CC7F-4CE8-972D-9051927D417D}" type="sibTrans" cxnId="{B3A31A76-552B-48A4-828F-4903B1BFD0A8}">
      <dgm:prSet/>
      <dgm:spPr/>
      <dgm:t>
        <a:bodyPr/>
        <a:lstStyle/>
        <a:p>
          <a:endParaRPr lang="en-US"/>
        </a:p>
      </dgm:t>
    </dgm:pt>
    <dgm:pt modelId="{19B1D214-AF10-4F61-B345-AEF523C52C94}">
      <dgm:prSet custT="1"/>
      <dgm:spPr/>
      <dgm:t>
        <a:bodyPr/>
        <a:lstStyle/>
        <a:p>
          <a:r>
            <a:rPr lang="en-US" sz="1300" i="0" dirty="0"/>
            <a:t>Proposed Development</a:t>
          </a:r>
        </a:p>
      </dgm:t>
    </dgm:pt>
    <dgm:pt modelId="{30E2DDA3-093E-4847-80CA-508871FB70D8}" type="parTrans" cxnId="{08C21DBA-CEB8-4042-9699-082DB5E4BC06}">
      <dgm:prSet/>
      <dgm:spPr/>
      <dgm:t>
        <a:bodyPr/>
        <a:lstStyle/>
        <a:p>
          <a:endParaRPr lang="en-US"/>
        </a:p>
      </dgm:t>
    </dgm:pt>
    <dgm:pt modelId="{1C453B0D-ED2E-4949-BFCF-7711E085C918}" type="sibTrans" cxnId="{08C21DBA-CEB8-4042-9699-082DB5E4BC06}">
      <dgm:prSet/>
      <dgm:spPr/>
      <dgm:t>
        <a:bodyPr/>
        <a:lstStyle/>
        <a:p>
          <a:endParaRPr lang="en-US"/>
        </a:p>
      </dgm:t>
    </dgm:pt>
    <dgm:pt modelId="{BAD89AD6-D13B-4105-ADA8-68A990282B10}">
      <dgm:prSet phldrT="[Text]" custT="1"/>
      <dgm:spPr/>
      <dgm:t>
        <a:bodyPr/>
        <a:lstStyle/>
        <a:p>
          <a:r>
            <a:rPr lang="en-US" sz="1400" dirty="0"/>
            <a:t>Proposed Development</a:t>
          </a:r>
        </a:p>
      </dgm:t>
    </dgm:pt>
    <dgm:pt modelId="{466620B5-762A-4154-9FDA-BA4508CB64D1}" type="parTrans" cxnId="{F542CC15-A1F9-4438-A80C-9DEDE03A6A48}">
      <dgm:prSet/>
      <dgm:spPr/>
      <dgm:t>
        <a:bodyPr/>
        <a:lstStyle/>
        <a:p>
          <a:endParaRPr lang="en-US"/>
        </a:p>
      </dgm:t>
    </dgm:pt>
    <dgm:pt modelId="{14C18B87-B955-4608-A987-872868D54EE3}" type="sibTrans" cxnId="{F542CC15-A1F9-4438-A80C-9DEDE03A6A48}">
      <dgm:prSet/>
      <dgm:spPr/>
      <dgm:t>
        <a:bodyPr/>
        <a:lstStyle/>
        <a:p>
          <a:endParaRPr lang="en-US"/>
        </a:p>
      </dgm:t>
    </dgm:pt>
    <dgm:pt modelId="{42C07CB4-ED22-43F4-832D-9F65CC96714C}">
      <dgm:prSet phldrT="[Text]" custT="1"/>
      <dgm:spPr/>
      <dgm:t>
        <a:bodyPr/>
        <a:lstStyle/>
        <a:p>
          <a:pPr>
            <a:buNone/>
          </a:pPr>
          <a:r>
            <a:rPr lang="en-US" sz="1400" b="1" dirty="0">
              <a:solidFill>
                <a:srgbClr val="FF0000"/>
              </a:solidFill>
            </a:rPr>
            <a:t>   RESOLVED                3-15-2021</a:t>
          </a:r>
        </a:p>
      </dgm:t>
    </dgm:pt>
    <dgm:pt modelId="{9AAB02B1-CB4A-477D-99AA-3351DDF34BCB}" type="parTrans" cxnId="{AB1FDFA0-E27F-40E4-BB15-A32385E5041C}">
      <dgm:prSet/>
      <dgm:spPr/>
    </dgm:pt>
    <dgm:pt modelId="{62EB72E9-D1F2-4511-BBCB-F8E8E551B491}" type="sibTrans" cxnId="{AB1FDFA0-E27F-40E4-BB15-A32385E5041C}">
      <dgm:prSet/>
      <dgm:spPr/>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custLinFactNeighborX="0" custLinFactNeighborY="0">
        <dgm:presLayoutVars>
          <dgm:bulletEnabled val="1"/>
        </dgm:presLayoutVars>
      </dgm:prSet>
      <dgm:spPr/>
    </dgm:pt>
  </dgm:ptLst>
  <dgm:cxnLst>
    <dgm:cxn modelId="{A187F204-8D02-4174-A6BD-0A2F892767D5}" type="presOf" srcId="{B1C356F6-0C87-438D-934B-DE345F0B5628}" destId="{95DD4E57-73EE-45D8-8B5A-6F601E400246}" srcOrd="0" destOrd="0" presId="urn:microsoft.com/office/officeart/2005/8/layout/vList6"/>
    <dgm:cxn modelId="{F542CC15-A1F9-4438-A80C-9DEDE03A6A48}" srcId="{338FC6C4-8FFA-4060-8DFB-B2FC3D6CD491}" destId="{BAD89AD6-D13B-4105-ADA8-68A990282B10}" srcOrd="1" destOrd="0" parTransId="{466620B5-762A-4154-9FDA-BA4508CB64D1}" sibTransId="{14C18B87-B955-4608-A987-872868D54EE3}"/>
    <dgm:cxn modelId="{744D3716-7D86-4C6F-9FCB-3ABAB265B4D2}" type="presOf" srcId="{D5B9E1EB-2D6A-419E-AE4B-7F26E4168BD6}" destId="{A26A6E9A-659C-49FD-9613-C0CA1FBFFBFF}" srcOrd="0" destOrd="0" presId="urn:microsoft.com/office/officeart/2005/8/layout/vList6"/>
    <dgm:cxn modelId="{B535FF19-96FB-4E04-8588-20BB7423C0C9}" type="presOf" srcId="{19B1D214-AF10-4F61-B345-AEF523C52C94}" destId="{A26A6E9A-659C-49FD-9613-C0CA1FBFFBFF}" srcOrd="0" destOrd="1" presId="urn:microsoft.com/office/officeart/2005/8/layout/vList6"/>
    <dgm:cxn modelId="{834AFA38-4B7F-4BE7-AF16-08F9CA552FCC}" type="presOf" srcId="{5C3193FF-9D45-4589-9DF0-8379DBBA7242}" destId="{CC98DFA3-5712-4060-8059-2D7C06A9DB24}"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2232B169-FB0E-4224-9E68-5AF5BDE166D8}" type="presOf" srcId="{42C07CB4-ED22-43F4-832D-9F65CC96714C}" destId="{65EB6296-89E7-43CC-859A-C5C52FA11540}" srcOrd="0" destOrd="2" presId="urn:microsoft.com/office/officeart/2005/8/layout/vList6"/>
    <dgm:cxn modelId="{B3A31A76-552B-48A4-828F-4903B1BFD0A8}" srcId="{61FFEE61-3968-45BE-8AB5-A2E96D623CB8}" destId="{5C3193FF-9D45-4589-9DF0-8379DBBA7242}" srcOrd="1" destOrd="0" parTransId="{BD80BF74-EDE2-48F5-A8A5-3B8CF0277C55}" sibTransId="{880CBAC9-CC7F-4CE8-972D-9051927D417D}"/>
    <dgm:cxn modelId="{292E6676-2477-4672-976B-67CEFA01F776}" srcId="{B1C356F6-0C87-438D-934B-DE345F0B5628}" destId="{D5B9E1EB-2D6A-419E-AE4B-7F26E4168BD6}" srcOrd="0" destOrd="0" parTransId="{55E911ED-ADEC-4206-B8DE-E459A39735D5}" sibTransId="{3D884266-73CF-409C-8FC3-B31867C392F4}"/>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EA6FD197-D27D-4CBF-8832-467813BE652F}" type="presOf" srcId="{32649E12-79D6-4126-9C3B-2979EAE12F5C}" destId="{65EB6296-89E7-43CC-859A-C5C52FA11540}" srcOrd="0" destOrd="0" presId="urn:microsoft.com/office/officeart/2005/8/layout/vList6"/>
    <dgm:cxn modelId="{AB1FDFA0-E27F-40E4-BB15-A32385E5041C}" srcId="{338FC6C4-8FFA-4060-8DFB-B2FC3D6CD491}" destId="{42C07CB4-ED22-43F4-832D-9F65CC96714C}" srcOrd="2" destOrd="0" parTransId="{9AAB02B1-CB4A-477D-99AA-3351DDF34BCB}" sibTransId="{62EB72E9-D1F2-4511-BBCB-F8E8E551B491}"/>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08C21DBA-CEB8-4042-9699-082DB5E4BC06}" srcId="{B1C356F6-0C87-438D-934B-DE345F0B5628}" destId="{19B1D214-AF10-4F61-B345-AEF523C52C94}" srcOrd="1" destOrd="0" parTransId="{30E2DDA3-093E-4847-80CA-508871FB70D8}" sibTransId="{1C453B0D-ED2E-4949-BFCF-7711E085C918}"/>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BF5767D0-E6D7-4EEE-A055-D2DAC60D0CBF}" type="presOf" srcId="{BAD89AD6-D13B-4105-ADA8-68A990282B10}" destId="{65EB6296-89E7-43CC-859A-C5C52FA11540}" srcOrd="0" destOrd="1" presId="urn:microsoft.com/office/officeart/2005/8/layout/vList6"/>
    <dgm:cxn modelId="{E74717E5-9334-4A17-A152-A0C7DF7F07F9}" type="presOf" srcId="{338FC6C4-8FFA-4060-8DFB-B2FC3D6CD491}" destId="{7987ABE9-2460-4DE7-B89B-7B8DBA6EDA7F}" srcOrd="0" destOrd="0"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err="1"/>
            <a:t>TripQC</a:t>
          </a:r>
          <a:r>
            <a:rPr lang="en-US" b="0" i="0" u="none" dirty="0"/>
            <a:t> Data from Warehouse Doesn't Appear in the Water Quality Portal</a:t>
          </a:r>
          <a:endParaRPr lang="en-US" dirty="0"/>
        </a:p>
      </dgm:t>
    </dgm:pt>
    <dgm:pt modelId="{FB72A939-F6FE-4AEA-9F91-4C8AF3C7F813}" type="sibTrans" cxnId="{C0485BC7-A855-4D55-830F-337D4570DEE3}">
      <dgm:prSet/>
      <dgm:spPr/>
      <dgm:t>
        <a:bodyPr/>
        <a:lstStyle/>
        <a:p>
          <a:endParaRPr lang="en-US"/>
        </a:p>
      </dgm:t>
    </dgm:pt>
    <dgm:pt modelId="{BC5B8821-3E8A-4991-9B58-663B89C5FAE3}" type="parTrans" cxnId="{C0485BC7-A855-4D55-830F-337D4570DEE3}">
      <dgm:prSet/>
      <dgm:spPr/>
      <dgm:t>
        <a:bodyPr/>
        <a:lstStyle/>
        <a:p>
          <a:endParaRPr lang="en-US"/>
        </a:p>
      </dgm:t>
    </dgm:pt>
    <dgm:pt modelId="{8A6B350D-0F2E-401B-99C7-97586BD2BEE5}">
      <dgm:prSet/>
      <dgm:spPr/>
      <dgm:t>
        <a:bodyPr/>
        <a:lstStyle/>
        <a:p>
          <a:r>
            <a:rPr lang="en-US" b="0" i="0" u="none" dirty="0"/>
            <a:t>https://app.breeze.pm/cards/1451113</a:t>
          </a:r>
          <a:endParaRPr lang="en-US" b="0" i="0" dirty="0"/>
        </a:p>
      </dgm:t>
    </dgm:pt>
    <dgm:pt modelId="{80D12F71-6F27-4EED-B312-8F70F09FB543}" type="sibTrans" cxnId="{86D3E615-34A9-41D8-B91D-C2C0003E43BA}">
      <dgm:prSet/>
      <dgm:spPr/>
      <dgm:t>
        <a:bodyPr/>
        <a:lstStyle/>
        <a:p>
          <a:endParaRPr lang="en-US"/>
        </a:p>
      </dgm:t>
    </dgm:pt>
    <dgm:pt modelId="{E3A23D43-3C2E-4869-B900-0640EA307ADB}" type="parTrans" cxnId="{86D3E615-34A9-41D8-B91D-C2C0003E43BA}">
      <dgm:prSet/>
      <dgm:spPr/>
      <dgm:t>
        <a:bodyPr/>
        <a:lstStyle/>
        <a:p>
          <a:endParaRPr lang="en-US"/>
        </a:p>
      </dgm:t>
    </dgm:pt>
    <dgm:pt modelId="{6E3EA383-262B-4B99-9617-2C9E896C0C05}">
      <dgm:prSet phldrT="[Text]"/>
      <dgm:spPr/>
      <dgm:t>
        <a:bodyPr/>
        <a:lstStyle/>
        <a:p>
          <a:r>
            <a:rPr lang="en-US" dirty="0"/>
            <a:t>WQP Data Tracking To Determine Frequency of Downloads for Organization or Project</a:t>
          </a:r>
        </a:p>
      </dgm:t>
    </dgm:pt>
    <dgm:pt modelId="{119C4B36-EAAB-4557-814D-11F27EF1F46E}" type="sibTrans" cxnId="{DE009374-6A68-44C3-989F-34D9797B05BB}">
      <dgm:prSet/>
      <dgm:spPr/>
      <dgm:t>
        <a:bodyPr/>
        <a:lstStyle/>
        <a:p>
          <a:endParaRPr lang="en-US"/>
        </a:p>
      </dgm:t>
    </dgm:pt>
    <dgm:pt modelId="{C003B09E-1729-427D-8B53-17298ABD7564}" type="parTrans" cxnId="{DE009374-6A68-44C3-989F-34D9797B05BB}">
      <dgm:prSet/>
      <dgm:spPr/>
      <dgm:t>
        <a:bodyPr/>
        <a:lstStyle/>
        <a:p>
          <a:endParaRPr lang="en-US"/>
        </a:p>
      </dgm:t>
    </dgm:pt>
    <dgm:pt modelId="{E87C57C9-CF75-4C4A-970A-53D859E7DE49}">
      <dgm:prSet phldrT="[Text]"/>
      <dgm:spPr/>
      <dgm:t>
        <a:bodyPr/>
        <a:lstStyle/>
        <a:p>
          <a:r>
            <a:rPr lang="en-US" b="0" i="0" u="none" dirty="0"/>
            <a:t>https://app.breeze.pm/cards/3628474</a:t>
          </a:r>
          <a:endParaRPr lang="en-US" dirty="0"/>
        </a:p>
      </dgm:t>
    </dgm:pt>
    <dgm:pt modelId="{6AA32B85-85FD-43C3-B883-11ED6931CFE9}" type="sibTrans" cxnId="{28F0A306-8885-4CE5-91B6-660EAD53E109}">
      <dgm:prSet/>
      <dgm:spPr/>
      <dgm:t>
        <a:bodyPr/>
        <a:lstStyle/>
        <a:p>
          <a:endParaRPr lang="en-US"/>
        </a:p>
      </dgm:t>
    </dgm:pt>
    <dgm:pt modelId="{16504FB5-FDEC-428C-9A52-6E9EA4B33DC8}" type="parTrans" cxnId="{28F0A306-8885-4CE5-91B6-660EAD53E109}">
      <dgm:prSet/>
      <dgm:spPr/>
      <dgm:t>
        <a:bodyPr/>
        <a:lstStyle/>
        <a:p>
          <a:endParaRPr lang="en-US"/>
        </a:p>
      </dgm:t>
    </dgm:pt>
    <dgm:pt modelId="{440F6450-3A0D-4232-9CFF-DE1FED06B228}">
      <dgm:prSet phldrT="[Text]"/>
      <dgm:spPr/>
      <dgm:t>
        <a:bodyPr/>
        <a:lstStyle/>
        <a:p>
          <a:r>
            <a:rPr lang="en-US" b="0" i="0" dirty="0"/>
            <a:t>Create a tracking mechanism or counter to determine how frequently data from a particular organization or project is downloaded from the WQP</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764727C4-13C5-45A4-A06F-F4A463500119}">
      <dgm:prSet phldrT="[Text]"/>
      <dgm:spPr/>
      <dgm:t>
        <a:bodyPr/>
        <a:lstStyle/>
        <a:p>
          <a:r>
            <a:rPr lang="en-US" b="1" i="0" dirty="0"/>
            <a:t>Duplicate Records Returning for Projects</a:t>
          </a:r>
          <a:endParaRPr lang="en-US" dirty="0"/>
        </a:p>
      </dgm:t>
    </dgm:pt>
    <dgm:pt modelId="{8D02FE34-AF7D-474E-99FF-95E95B40D9C3}" type="sibTrans" cxnId="{5709520D-94AF-4209-84C5-DF919183DDA3}">
      <dgm:prSet/>
      <dgm:spPr/>
      <dgm:t>
        <a:bodyPr/>
        <a:lstStyle/>
        <a:p>
          <a:endParaRPr lang="en-US"/>
        </a:p>
      </dgm:t>
    </dgm:pt>
    <dgm:pt modelId="{FA7268EB-DC51-41A1-80B0-2884E5EAC426}" type="parTrans" cxnId="{5709520D-94AF-4209-84C5-DF919183DDA3}">
      <dgm:prSet/>
      <dgm:spPr/>
      <dgm:t>
        <a:bodyPr/>
        <a:lstStyle/>
        <a:p>
          <a:endParaRPr lang="en-US"/>
        </a:p>
      </dgm:t>
    </dgm:pt>
    <dgm:pt modelId="{009A0105-DDC8-47C4-883C-76284053C1B5}">
      <dgm:prSet phldrT="[Text]"/>
      <dgm:spPr/>
      <dgm:t>
        <a:bodyPr/>
        <a:lstStyle/>
        <a:p>
          <a:r>
            <a:rPr lang="en-US" b="0" i="0" u="none" dirty="0"/>
            <a:t>https://app.breeze.pm/cards/3</a:t>
          </a:r>
          <a:r>
            <a:rPr lang="en-US" b="0" i="0" dirty="0"/>
            <a:t>576587</a:t>
          </a:r>
          <a:endParaRPr lang="en-US" dirty="0"/>
        </a:p>
      </dgm:t>
    </dgm:pt>
    <dgm:pt modelId="{A928370B-EA2E-452B-AC2E-68FAF0EA359F}" type="sibTrans" cxnId="{2DE73ACD-1687-4283-B38F-165CC40E44C4}">
      <dgm:prSet/>
      <dgm:spPr/>
      <dgm:t>
        <a:bodyPr/>
        <a:lstStyle/>
        <a:p>
          <a:endParaRPr lang="en-US"/>
        </a:p>
      </dgm:t>
    </dgm:pt>
    <dgm:pt modelId="{48101219-D272-4BAF-9BC7-8F9B21335570}" type="parTrans" cxnId="{2DE73ACD-1687-4283-B38F-165CC40E44C4}">
      <dgm:prSet/>
      <dgm:spPr/>
      <dgm:t>
        <a:bodyPr/>
        <a:lstStyle/>
        <a:p>
          <a:endParaRPr lang="en-US"/>
        </a:p>
      </dgm:t>
    </dgm:pt>
    <dgm:pt modelId="{8DBFEDC3-BB57-488B-B63D-4B9A47B5AFC0}">
      <dgm:prSet phldrT="[Text]"/>
      <dgm:spPr/>
      <dgm:t>
        <a:bodyPr/>
        <a:lstStyle/>
        <a:p>
          <a:r>
            <a:rPr lang="en-US" b="0" i="0" dirty="0"/>
            <a:t>The WQP </a:t>
          </a:r>
          <a:r>
            <a:rPr lang="en-US" b="1" i="0" dirty="0"/>
            <a:t>projects</a:t>
          </a:r>
          <a:r>
            <a:rPr lang="en-US" b="0" i="0" dirty="0"/>
            <a:t> downloader logic contains an error. Selecting my Lead characteristics and click the download button I should receive 5,136 records.</a:t>
          </a:r>
          <a:endParaRPr lang="en-US" dirty="0"/>
        </a:p>
      </dgm:t>
    </dgm:pt>
    <dgm:pt modelId="{11795F15-2B10-45B4-9A6C-E430AA4AE002}" type="sibTrans" cxnId="{286EA676-15AF-4D47-9669-664A5BA7EBEC}">
      <dgm:prSet/>
      <dgm:spPr/>
      <dgm:t>
        <a:bodyPr/>
        <a:lstStyle/>
        <a:p>
          <a:endParaRPr lang="en-US"/>
        </a:p>
      </dgm:t>
    </dgm:pt>
    <dgm:pt modelId="{41976966-E9E5-4AA2-9BEA-7C534F9F1793}" type="parTrans" cxnId="{286EA676-15AF-4D47-9669-664A5BA7EBEC}">
      <dgm:prSet/>
      <dgm:spPr/>
      <dgm:t>
        <a:bodyPr/>
        <a:lstStyle/>
        <a:p>
          <a:endParaRPr lang="en-US"/>
        </a:p>
      </dgm:t>
    </dgm:pt>
    <dgm:pt modelId="{5F829F5E-BE5A-4E2C-A017-A5DF83B132D0}">
      <dgm:prSet/>
      <dgm:spPr/>
      <dgm:t>
        <a:bodyPr/>
        <a:lstStyle/>
        <a:p>
          <a:r>
            <a:rPr lang="en-US" b="0" i="0" dirty="0"/>
            <a:t>Deduplicating the file using </a:t>
          </a:r>
          <a:r>
            <a:rPr lang="en-US" b="0" i="0" dirty="0" err="1"/>
            <a:t>organizationID</a:t>
          </a:r>
          <a:r>
            <a:rPr lang="en-US" b="0" i="0" dirty="0"/>
            <a:t> and </a:t>
          </a:r>
          <a:r>
            <a:rPr lang="en-US" b="0" i="0" dirty="0" err="1"/>
            <a:t>projectID</a:t>
          </a:r>
          <a:r>
            <a:rPr lang="en-US" b="0" i="0" dirty="0"/>
            <a:t>, I end up with 5,128 records. </a:t>
          </a:r>
        </a:p>
      </dgm:t>
    </dgm:pt>
    <dgm:pt modelId="{7E12EE85-BFA2-4FC5-BDB4-3DCF01F09BA1}" type="parTrans" cxnId="{50D7306E-6ABB-4419-8131-B159D0CFD2C9}">
      <dgm:prSet/>
      <dgm:spPr/>
      <dgm:t>
        <a:bodyPr/>
        <a:lstStyle/>
        <a:p>
          <a:endParaRPr lang="en-US"/>
        </a:p>
      </dgm:t>
    </dgm:pt>
    <dgm:pt modelId="{56647CA9-6A34-473E-B5EA-FE2B00D9C94F}" type="sibTrans" cxnId="{50D7306E-6ABB-4419-8131-B159D0CFD2C9}">
      <dgm:prSet/>
      <dgm:spPr/>
      <dgm:t>
        <a:bodyPr/>
        <a:lstStyle/>
        <a:p>
          <a:endParaRPr lang="en-US"/>
        </a:p>
      </dgm:t>
    </dgm:pt>
    <dgm:pt modelId="{A98B24F6-A0CA-447F-BAAC-893AB137C1D9}">
      <dgm:prSet/>
      <dgm:spPr/>
      <dgm:t>
        <a:bodyPr/>
        <a:lstStyle/>
        <a:p>
          <a:r>
            <a:rPr lang="en-US" b="0" i="0" u="none" dirty="0"/>
            <a:t>Due to activities/sample not having assigned monitoring locations, their location ID fields are empty)</a:t>
          </a:r>
          <a:endParaRPr lang="en-US" b="0" i="0" dirty="0"/>
        </a:p>
      </dgm:t>
    </dgm:pt>
    <dgm:pt modelId="{9ECC5166-C206-4367-B347-7245CBE2A58A}" type="parTrans" cxnId="{3BD67A33-50C3-4496-B0E8-0CCE69F35D39}">
      <dgm:prSet/>
      <dgm:spPr/>
    </dgm:pt>
    <dgm:pt modelId="{7EFC6094-1A89-408C-A46F-B3F658B77896}" type="sibTrans" cxnId="{3BD67A33-50C3-4496-B0E8-0CCE69F35D39}">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28F0A306-8885-4CE5-91B6-660EAD53E109}" srcId="{6E3EA383-262B-4B99-9617-2C9E896C0C05}" destId="{E87C57C9-CF75-4C4A-970A-53D859E7DE49}" srcOrd="0" destOrd="0" parTransId="{16504FB5-FDEC-428C-9A52-6E9EA4B33DC8}" sibTransId="{6AA32B85-85FD-43C3-B883-11ED6931CFE9}"/>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2" presId="urn:microsoft.com/office/officeart/2005/8/layout/vList4"/>
    <dgm:cxn modelId="{D6C08612-7A06-42B8-9272-06E46251BCC5}" type="presOf" srcId="{A98B24F6-A0CA-447F-BAAC-893AB137C1D9}" destId="{E5229666-29D3-4AF0-853F-55ACF0E19268}" srcOrd="0" destOrd="2" presId="urn:microsoft.com/office/officeart/2005/8/layout/vList4"/>
    <dgm:cxn modelId="{86D3E615-34A9-41D8-B91D-C2C0003E43BA}" srcId="{0DF6B713-257B-463F-9B39-D65AD02F62EE}" destId="{8A6B350D-0F2E-401B-99C7-97586BD2BEE5}" srcOrd="0" destOrd="0" parTransId="{E3A23D43-3C2E-4869-B900-0640EA307ADB}" sibTransId="{80D12F71-6F27-4EED-B312-8F70F09FB543}"/>
    <dgm:cxn modelId="{958A4F32-079A-49F8-BD5B-4F769512CDA6}" type="presOf" srcId="{7B56A944-3ACA-4F37-B6D0-D0A1FC52441F}" destId="{B8C31645-DABF-42A3-A5BB-A13FFB135740}" srcOrd="0" destOrd="0" presId="urn:microsoft.com/office/officeart/2005/8/layout/vList4"/>
    <dgm:cxn modelId="{3BD67A33-50C3-4496-B0E8-0CCE69F35D39}" srcId="{0DF6B713-257B-463F-9B39-D65AD02F62EE}" destId="{A98B24F6-A0CA-447F-BAAC-893AB137C1D9}" srcOrd="1" destOrd="0" parTransId="{9ECC5166-C206-4367-B347-7245CBE2A58A}" sibTransId="{7EFC6094-1A89-408C-A46F-B3F658B77896}"/>
    <dgm:cxn modelId="{8E4EF836-9A8F-460B-9959-42E9BE58C185}" type="presOf" srcId="{764727C4-13C5-45A4-A06F-F4A463500119}" destId="{19C0B559-EFA3-4950-A9DF-B919D3EEB37A}" srcOrd="0" destOrd="0" presId="urn:microsoft.com/office/officeart/2005/8/layout/vList4"/>
    <dgm:cxn modelId="{B4EC2B3E-F4A3-4DA3-9F05-6FE3B14714C3}" type="presOf" srcId="{8A6B350D-0F2E-401B-99C7-97586BD2BEE5}" destId="{E5229666-29D3-4AF0-853F-55ACF0E19268}" srcOrd="0" destOrd="1" presId="urn:microsoft.com/office/officeart/2005/8/layout/vList4"/>
    <dgm:cxn modelId="{95125742-1296-42DB-8159-06767C123148}" type="presOf" srcId="{5F829F5E-BE5A-4E2C-A017-A5DF83B132D0}" destId="{19C0B559-EFA3-4950-A9DF-B919D3EEB37A}" srcOrd="0" destOrd="3" presId="urn:microsoft.com/office/officeart/2005/8/layout/vList4"/>
    <dgm:cxn modelId="{09FDC548-104C-42BD-B604-87A709972CD9}" type="presOf" srcId="{8DBFEDC3-BB57-488B-B63D-4B9A47B5AFC0}" destId="{49E57448-7000-44BB-9629-4A6E1A8080CB}" srcOrd="1" destOrd="2" presId="urn:microsoft.com/office/officeart/2005/8/layout/vList4"/>
    <dgm:cxn modelId="{60278A4B-7461-4B40-AF4D-BE867149CE83}" type="presOf" srcId="{5F829F5E-BE5A-4E2C-A017-A5DF83B132D0}" destId="{49E57448-7000-44BB-9629-4A6E1A8080CB}" srcOrd="1" destOrd="3" presId="urn:microsoft.com/office/officeart/2005/8/layout/vList4"/>
    <dgm:cxn modelId="{50D7306E-6ABB-4419-8131-B159D0CFD2C9}" srcId="{764727C4-13C5-45A4-A06F-F4A463500119}" destId="{5F829F5E-BE5A-4E2C-A017-A5DF83B132D0}" srcOrd="2" destOrd="0" parTransId="{7E12EE85-BFA2-4FC5-BDB4-3DCF01F09BA1}" sibTransId="{56647CA9-6A34-473E-B5EA-FE2B00D9C94F}"/>
    <dgm:cxn modelId="{4623ED6E-1EB2-465B-808F-DDAA9DD3218C}" srcId="{6E3EA383-262B-4B99-9617-2C9E896C0C05}" destId="{440F6450-3A0D-4232-9CFF-DE1FED06B228}" srcOrd="1"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2B4AD55-45E6-42E6-9ED6-9A4871DA21DA}" type="presOf" srcId="{E87C57C9-CF75-4C4A-970A-53D859E7DE49}" destId="{977674E7-4E42-4A18-B867-A915F4F25A0F}" srcOrd="1" destOrd="1" presId="urn:microsoft.com/office/officeart/2005/8/layout/vList4"/>
    <dgm:cxn modelId="{286EA676-15AF-4D47-9669-664A5BA7EBEC}" srcId="{764727C4-13C5-45A4-A06F-F4A463500119}" destId="{8DBFEDC3-BB57-488B-B63D-4B9A47B5AFC0}" srcOrd="1" destOrd="0" parTransId="{41976966-E9E5-4AA2-9BEA-7C534F9F1793}" sibTransId="{11795F15-2B10-45B4-9A6C-E430AA4AE002}"/>
    <dgm:cxn modelId="{C1D5817A-BBBD-4CB2-B5B5-F119FACEDB5B}" type="presOf" srcId="{E87C57C9-CF75-4C4A-970A-53D859E7DE49}" destId="{AE5FF5A4-65D1-404D-9BBD-699A2DB38365}"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63C5C9E4-301C-4960-9C7C-64A9A3634105}" type="presOf" srcId="{8A6B350D-0F2E-401B-99C7-97586BD2BEE5}"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2" presId="urn:microsoft.com/office/officeart/2005/8/layout/vList4"/>
    <dgm:cxn modelId="{E274E0F4-1856-47AF-A7D5-66A96512F877}" type="presOf" srcId="{A98B24F6-A0CA-447F-BAAC-893AB137C1D9}" destId="{11BA8852-C98D-4DBF-9B5B-D5BD23E65FD4}" srcOrd="1" destOrd="2"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3437398</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b="0" i="0" u="none" dirty="0"/>
            <a:t>7/22/2020</a:t>
          </a:r>
          <a:endParaRPr lang="en-US" dirty="0"/>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C22C1FFA-FFA9-4DEA-A844-6318FF28672E}">
      <dgm:prSet phldrT="[Text]"/>
      <dgm:spPr/>
      <dgm:t>
        <a:bodyPr/>
        <a:lstStyle/>
        <a:p>
          <a:r>
            <a:rPr lang="en-US" b="0" i="0" u="none" dirty="0"/>
            <a:t>In progress WQP Profiles workgroup</a:t>
          </a:r>
          <a:endParaRPr lang="en-US" dirty="0"/>
        </a:p>
      </dgm:t>
    </dgm:pt>
    <dgm:pt modelId="{3A0E6ED2-E718-42FC-9A4D-30E0ADD7E0AE}" type="parTrans" cxnId="{8CBB665D-29A8-4336-B605-4974D36BA276}">
      <dgm:prSet/>
      <dgm:spPr/>
      <dgm:t>
        <a:bodyPr/>
        <a:lstStyle/>
        <a:p>
          <a:endParaRPr lang="en-US"/>
        </a:p>
      </dgm:t>
    </dgm:pt>
    <dgm:pt modelId="{5ACA7D5C-5C8E-4C33-A277-472D92C8F43B}" type="sibTrans" cxnId="{8CBB665D-29A8-4336-B605-4974D36BA276}">
      <dgm:prSet/>
      <dgm:spPr/>
      <dgm:t>
        <a:bodyPr/>
        <a:lstStyle/>
        <a:p>
          <a:endParaRPr lang="en-US"/>
        </a:p>
      </dgm:t>
    </dgm:pt>
    <dgm:pt modelId="{61FFEE61-3968-45BE-8AB5-A2E96D623CB8}">
      <dgm:prSet phldrT="[Text]"/>
      <dgm:spPr/>
      <dgm:t>
        <a:bodyPr/>
        <a:lstStyle/>
        <a:p>
          <a:r>
            <a:rPr lang="en-US" dirty="0"/>
            <a:t>Breeze ID # </a:t>
          </a:r>
          <a:r>
            <a:rPr lang="en-US" b="0" i="0" u="none" dirty="0"/>
            <a:t>3468425</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8/13/2020</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6F9F85DF-7FFC-45EB-BEF4-8F3805F8F382}">
      <dgm:prSet phldrT="[Text]"/>
      <dgm:spPr/>
      <dgm:t>
        <a:bodyPr/>
        <a:lstStyle/>
        <a:p>
          <a:r>
            <a:rPr lang="en-US" b="0" i="0" u="none" dirty="0"/>
            <a:t>In progress</a:t>
          </a:r>
          <a:endParaRPr lang="en-US" dirty="0"/>
        </a:p>
      </dgm:t>
    </dgm:pt>
    <dgm:pt modelId="{2FD30CB5-C82A-4C60-B530-6F9DBE47D946}" type="parTrans" cxnId="{1A1FCC9B-60F5-4ADD-A47F-AC9DFF9CCDF0}">
      <dgm:prSet/>
      <dgm:spPr/>
      <dgm:t>
        <a:bodyPr/>
        <a:lstStyle/>
        <a:p>
          <a:endParaRPr lang="en-US"/>
        </a:p>
      </dgm:t>
    </dgm:pt>
    <dgm:pt modelId="{12DB5782-B406-4D48-9E2B-D9E2F476E7EE}" type="sibTrans" cxnId="{1A1FCC9B-60F5-4ADD-A47F-AC9DFF9CCDF0}">
      <dgm:prSet/>
      <dgm:spPr/>
      <dgm:t>
        <a:bodyPr/>
        <a:lstStyle/>
        <a:p>
          <a:endParaRPr lang="en-US"/>
        </a:p>
      </dgm:t>
    </dgm:pt>
    <dgm:pt modelId="{338FC6C4-8FFA-4060-8DFB-B2FC3D6CD491}">
      <dgm:prSet phldrT="[Text]"/>
      <dgm:spPr/>
      <dgm:t>
        <a:bodyPr/>
        <a:lstStyle/>
        <a:p>
          <a:r>
            <a:rPr lang="en-US" dirty="0"/>
            <a:t>Breeze ID # </a:t>
          </a:r>
          <a:r>
            <a:rPr lang="en-US" b="0" i="0" u="none" dirty="0"/>
            <a:t>3261134</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6379095A-1A07-4BFF-BE7B-245E98001E7C}">
      <dgm:prSet phldrT="[Text]"/>
      <dgm:spPr/>
      <dgm:t>
        <a:bodyPr/>
        <a:lstStyle/>
        <a:p>
          <a:r>
            <a:rPr lang="en-US" b="0" i="0" u="none" dirty="0"/>
            <a:t>3/30/2020</a:t>
          </a:r>
          <a:endParaRPr lang="en-US" dirty="0"/>
        </a:p>
      </dgm:t>
    </dgm:pt>
    <dgm:pt modelId="{05EAC9B7-61BA-4E2B-A565-FC1DED189A69}" type="parTrans" cxnId="{F3D4A271-BE99-4040-AEF4-D1BF6F52F9E0}">
      <dgm:prSet/>
      <dgm:spPr/>
      <dgm:t>
        <a:bodyPr/>
        <a:lstStyle/>
        <a:p>
          <a:endParaRPr lang="en-US"/>
        </a:p>
      </dgm:t>
    </dgm:pt>
    <dgm:pt modelId="{8B344E65-D1FD-4A49-AC56-2752FFD220A3}" type="sibTrans" cxnId="{F3D4A271-BE99-4040-AEF4-D1BF6F52F9E0}">
      <dgm:prSet/>
      <dgm:spPr/>
      <dgm:t>
        <a:bodyPr/>
        <a:lstStyle/>
        <a:p>
          <a:endParaRPr lang="en-US"/>
        </a:p>
      </dgm:t>
    </dgm:pt>
    <dgm:pt modelId="{E062E305-EB98-48B0-81FA-35A86678D880}">
      <dgm:prSet phldrT="[Text]"/>
      <dgm:spPr/>
      <dgm:t>
        <a:bodyPr/>
        <a:lstStyle/>
        <a:p>
          <a:r>
            <a:rPr lang="en-US" dirty="0"/>
            <a:t>Proposed Development</a:t>
          </a:r>
        </a:p>
      </dgm:t>
    </dgm:pt>
    <dgm:pt modelId="{EE581C23-5C92-459C-A2BC-4FF030A6B18B}" type="parTrans" cxnId="{C369E914-5340-465B-9DFA-C4B250222FBE}">
      <dgm:prSet/>
      <dgm:spPr/>
      <dgm:t>
        <a:bodyPr/>
        <a:lstStyle/>
        <a:p>
          <a:endParaRPr lang="en-US"/>
        </a:p>
      </dgm:t>
    </dgm:pt>
    <dgm:pt modelId="{6C9D0934-A3EE-4CE4-9A26-A55FF097E3F8}" type="sibTrans" cxnId="{C369E914-5340-465B-9DFA-C4B250222FBE}">
      <dgm:prSet/>
      <dgm:spPr/>
      <dgm:t>
        <a:bodyPr/>
        <a:lstStyle/>
        <a:p>
          <a:endParaRPr lang="en-US"/>
        </a:p>
      </dgm:t>
    </dgm:pt>
    <dgm:pt modelId="{B8947E85-AD74-4197-A55B-87EE98AC7E4B}">
      <dgm:prSet phldrT="[Text]"/>
      <dgm:spPr/>
      <dgm:t>
        <a:bodyPr/>
        <a:lstStyle/>
        <a:p>
          <a:r>
            <a:rPr lang="en-US" dirty="0"/>
            <a:t>ISSUE RESOLVED</a:t>
          </a:r>
        </a:p>
      </dgm:t>
    </dgm:pt>
    <dgm:pt modelId="{51A6882E-663C-4287-B33B-0413F077BD27}" type="parTrans" cxnId="{EAF5BAAE-6A7F-4018-92B3-C282599A80B7}">
      <dgm:prSet/>
      <dgm:spPr/>
      <dgm:t>
        <a:bodyPr/>
        <a:lstStyle/>
        <a:p>
          <a:endParaRPr lang="en-US"/>
        </a:p>
      </dgm:t>
    </dgm:pt>
    <dgm:pt modelId="{21F50D55-BF3B-44C4-BBC5-ED090CAB9A33}" type="sibTrans" cxnId="{EAF5BAAE-6A7F-4018-92B3-C282599A80B7}">
      <dgm:prSet/>
      <dgm:spPr/>
      <dgm:t>
        <a:bodyPr/>
        <a:lstStyle/>
        <a:p>
          <a:endParaRPr lang="en-US"/>
        </a:p>
      </dgm:t>
    </dgm:pt>
    <dgm:pt modelId="{A210CAC1-ABD8-4972-A918-AEDD331499F4}">
      <dgm:prSet phldrT="[Text]"/>
      <dgm:spPr/>
      <dgm:t>
        <a:bodyPr/>
        <a:lstStyle/>
        <a:p>
          <a:endParaRPr lang="en-US" dirty="0"/>
        </a:p>
      </dgm:t>
    </dgm:pt>
    <dgm:pt modelId="{985619F2-5DA9-494D-A045-629666856792}" type="sibTrans" cxnId="{E4B84EB2-4020-487E-AA00-08F1B29DAAA6}">
      <dgm:prSet/>
      <dgm:spPr/>
      <dgm:t>
        <a:bodyPr/>
        <a:lstStyle/>
        <a:p>
          <a:endParaRPr lang="en-US"/>
        </a:p>
      </dgm:t>
    </dgm:pt>
    <dgm:pt modelId="{5110B8EB-C867-4DB0-B65A-9CB5EDED53B7}" type="parTrans" cxnId="{E4B84EB2-4020-487E-AA00-08F1B29DAAA6}">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custLinFactNeighborX="360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custLinFactNeighborX="745" custLinFactNeighborY="-1965">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8650CF03-B5BF-47F2-86E8-5AE237350CC1}" type="presOf" srcId="{E062E305-EB98-48B0-81FA-35A86678D880}" destId="{65EB6296-89E7-43CC-859A-C5C52FA11540}" srcOrd="0" destOrd="1" presId="urn:microsoft.com/office/officeart/2005/8/layout/vList6"/>
    <dgm:cxn modelId="{A187F204-8D02-4174-A6BD-0A2F892767D5}" type="presOf" srcId="{B1C356F6-0C87-438D-934B-DE345F0B5628}" destId="{95DD4E57-73EE-45D8-8B5A-6F601E400246}" srcOrd="0" destOrd="0" presId="urn:microsoft.com/office/officeart/2005/8/layout/vList6"/>
    <dgm:cxn modelId="{C369E914-5340-465B-9DFA-C4B250222FBE}" srcId="{338FC6C4-8FFA-4060-8DFB-B2FC3D6CD491}" destId="{E062E305-EB98-48B0-81FA-35A86678D880}" srcOrd="1" destOrd="0" parTransId="{EE581C23-5C92-459C-A2BC-4FF030A6B18B}" sibTransId="{6C9D0934-A3EE-4CE4-9A26-A55FF097E3F8}"/>
    <dgm:cxn modelId="{776C4C40-4D0C-4124-BEFF-DC0335B65B27}" type="presOf" srcId="{B8947E85-AD74-4197-A55B-87EE98AC7E4B}" destId="{CC98DFA3-5712-4060-8059-2D7C06A9DB24}" srcOrd="0" destOrd="2" presId="urn:microsoft.com/office/officeart/2005/8/layout/vList6"/>
    <dgm:cxn modelId="{8CBB665D-29A8-4336-B605-4974D36BA276}" srcId="{B1C356F6-0C87-438D-934B-DE345F0B5628}" destId="{C22C1FFA-FFA9-4DEA-A844-6318FF28672E}" srcOrd="1" destOrd="0" parTransId="{3A0E6ED2-E718-42FC-9A4D-30E0ADD7E0AE}" sibTransId="{5ACA7D5C-5C8E-4C33-A277-472D92C8F43B}"/>
    <dgm:cxn modelId="{71C05247-EF2A-4416-AAA1-E012257F50E2}" srcId="{8C08A8F0-704F-45AF-80E6-E9CC4F448662}" destId="{338FC6C4-8FFA-4060-8DFB-B2FC3D6CD491}" srcOrd="2" destOrd="0" parTransId="{7910CF59-5532-485F-AAD4-21F0657D10BB}" sibTransId="{D6254B20-61C2-4BFA-B4BE-C5B85943AE69}"/>
    <dgm:cxn modelId="{F3D4A271-BE99-4040-AEF4-D1BF6F52F9E0}" srcId="{338FC6C4-8FFA-4060-8DFB-B2FC3D6CD491}" destId="{6379095A-1A07-4BFF-BE7B-245E98001E7C}" srcOrd="0" destOrd="0" parTransId="{05EAC9B7-61BA-4E2B-A565-FC1DED189A69}" sibTransId="{8B344E65-D1FD-4A49-AC56-2752FFD220A3}"/>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1A1FCC9B-60F5-4ADD-A47F-AC9DFF9CCDF0}" srcId="{61FFEE61-3968-45BE-8AB5-A2E96D623CB8}" destId="{6F9F85DF-7FFC-45EB-BEF4-8F3805F8F382}" srcOrd="1" destOrd="0" parTransId="{2FD30CB5-C82A-4C60-B530-6F9DBE47D946}" sibTransId="{12DB5782-B406-4D48-9E2B-D9E2F476E7EE}"/>
    <dgm:cxn modelId="{EAF5BAAE-6A7F-4018-92B3-C282599A80B7}" srcId="{61FFEE61-3968-45BE-8AB5-A2E96D623CB8}" destId="{B8947E85-AD74-4197-A55B-87EE98AC7E4B}" srcOrd="2" destOrd="0" parTransId="{51A6882E-663C-4287-B33B-0413F077BD27}" sibTransId="{21F50D55-BF3B-44C4-BBC5-ED090CAB9A33}"/>
    <dgm:cxn modelId="{CEF5DEAE-ABCA-4307-BDDC-5986B9977C49}" type="presOf" srcId="{A210CAC1-ABD8-4972-A918-AEDD331499F4}" destId="{CC98DFA3-5712-4060-8059-2D7C06A9DB24}" srcOrd="0" destOrd="3" presId="urn:microsoft.com/office/officeart/2005/8/layout/vList6"/>
    <dgm:cxn modelId="{0A86F1AE-C153-43C5-A70B-DFC71A1AFEA1}" type="presOf" srcId="{8C08A8F0-704F-45AF-80E6-E9CC4F448662}" destId="{6D35105A-3F5F-42B0-88B9-F1B140746FD8}" srcOrd="0" destOrd="0" presId="urn:microsoft.com/office/officeart/2005/8/layout/vList6"/>
    <dgm:cxn modelId="{E4B84EB2-4020-487E-AA00-08F1B29DAAA6}" srcId="{61FFEE61-3968-45BE-8AB5-A2E96D623CB8}" destId="{A210CAC1-ABD8-4972-A918-AEDD331499F4}" srcOrd="3" destOrd="0" parTransId="{5110B8EB-C867-4DB0-B65A-9CB5EDED53B7}" sibTransId="{985619F2-5DA9-494D-A045-629666856792}"/>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684F71C2-46DB-46FD-91E5-EE54BC4B50AB}" type="presOf" srcId="{6379095A-1A07-4BFF-BE7B-245E98001E7C}" destId="{65EB6296-89E7-43CC-859A-C5C52FA11540}" srcOrd="0" destOrd="0" presId="urn:microsoft.com/office/officeart/2005/8/layout/vList6"/>
    <dgm:cxn modelId="{E74717E5-9334-4A17-A152-A0C7DF7F07F9}" type="presOf" srcId="{338FC6C4-8FFA-4060-8DFB-B2FC3D6CD491}" destId="{7987ABE9-2460-4DE7-B89B-7B8DBA6EDA7F}" srcOrd="0" destOrd="0" presId="urn:microsoft.com/office/officeart/2005/8/layout/vList6"/>
    <dgm:cxn modelId="{DF75F9E8-47A6-488E-8824-D3CED70CF09F}" type="presOf" srcId="{C22C1FFA-FFA9-4DEA-A844-6318FF28672E}" destId="{A26A6E9A-659C-49FD-9613-C0CA1FBFFBFF}" srcOrd="0" destOrd="1" presId="urn:microsoft.com/office/officeart/2005/8/layout/vList6"/>
    <dgm:cxn modelId="{681940F3-72E7-43C4-9AE1-C7010178FE43}" type="presOf" srcId="{6F9F85DF-7FFC-45EB-BEF4-8F3805F8F382}" destId="{CC98DFA3-5712-4060-8059-2D7C06A9DB24}" srcOrd="0" destOrd="1"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err="1"/>
            <a:t>MethodSpecificationName</a:t>
          </a:r>
          <a:r>
            <a:rPr lang="en-US" b="0" i="0" u="none" dirty="0"/>
            <a:t>/Speciation Missing Physical/Chemical - https://app.breeze.pm/cards/3437398</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0" dirty="0"/>
            <a:t>nutrient data missing method speciation in the Water Quality Portal. I thought we had provided that info, but in doing the ‘Sample results (physical/chemical metadata)’ retrieval you don’t get method speciation. I did find ‘</a:t>
          </a:r>
          <a:r>
            <a:rPr lang="en-US" b="0" i="0" dirty="0" err="1"/>
            <a:t>MethodSpecificationName</a:t>
          </a:r>
          <a:r>
            <a:rPr lang="en-US" b="0" i="0" dirty="0"/>
            <a:t>’ in the ‘Sample results (biological metadata)’ retrieval.</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b="0" i="0" u="none" dirty="0"/>
            <a:t>Timeout Issues with Sampling Parameter PROJECT ID yields 504 Error</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764727C4-13C5-45A4-A06F-F4A463500119}">
      <dgm:prSet phldrT="[Text]"/>
      <dgm:spPr/>
      <dgm:t>
        <a:bodyPr/>
        <a:lstStyle/>
        <a:p>
          <a:r>
            <a:rPr lang="en-US" sz="1600" b="1" i="0" dirty="0" err="1"/>
            <a:t>FrequencyClassDescriptorCode</a:t>
          </a:r>
          <a:r>
            <a:rPr lang="en-US" sz="1600" b="1" i="0" dirty="0"/>
            <a:t> Field Not Being Populated in Retrieval </a:t>
          </a:r>
          <a:endParaRPr lang="en-US" sz="1600"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custT="1"/>
      <dgm:spPr/>
      <dgm:t>
        <a:bodyPr/>
        <a:lstStyle/>
        <a:p>
          <a:r>
            <a:rPr lang="en-US" sz="1600" b="0" i="0" u="none" dirty="0"/>
            <a:t>https://app.breeze.pm/cards/3261134</a:t>
          </a:r>
          <a:endParaRPr lang="en-US" sz="1600"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440F6450-3A0D-4232-9CFF-DE1FED06B228}">
      <dgm:prSet phldrT="[Text]"/>
      <dgm:spPr/>
      <dgm:t>
        <a:bodyPr/>
        <a:lstStyle/>
        <a:p>
          <a:r>
            <a:rPr lang="en-US" b="0" i="0" u="none" dirty="0"/>
            <a:t>https://www.waterqualitydata.us/data/Station/search? project=</a:t>
          </a:r>
          <a:r>
            <a:rPr lang="en-US" b="0" i="0" u="none" dirty="0" err="1"/>
            <a:t>LindsayCr&amp;mimeType</a:t>
          </a:r>
          <a:r>
            <a:rPr lang="en-US" b="0" i="0" u="none" dirty="0"/>
            <a:t>=csv &amp;zip=yes</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3D0F8AC6-A0F7-4832-BB88-4079B14E6A48}">
      <dgm:prSet phldrT="[Text]"/>
      <dgm:spPr/>
      <dgm:t>
        <a:bodyPr/>
        <a:lstStyle/>
        <a:p>
          <a:r>
            <a:rPr lang="en-US" b="0" i="0" u="none" dirty="0"/>
            <a:t>https://app.breeze.pm/cards/3468425</a:t>
          </a:r>
          <a:endParaRPr lang="en-US" dirty="0"/>
        </a:p>
      </dgm:t>
    </dgm:pt>
    <dgm:pt modelId="{FFD1019E-E1BB-4DB8-B0A9-CFDEFDC6E1E8}" type="sibTrans" cxnId="{6AEEBFD1-8A37-4DDB-B751-AF18558CD3EB}">
      <dgm:prSet/>
      <dgm:spPr/>
      <dgm:t>
        <a:bodyPr/>
        <a:lstStyle/>
        <a:p>
          <a:endParaRPr lang="en-US"/>
        </a:p>
      </dgm:t>
    </dgm:pt>
    <dgm:pt modelId="{35F85FF3-99F5-41EA-A4EC-6D912B122C1B}" type="parTrans" cxnId="{6AEEBFD1-8A37-4DDB-B751-AF18558CD3EB}">
      <dgm:prSet/>
      <dgm:spPr/>
      <dgm:t>
        <a:bodyPr/>
        <a:lstStyle/>
        <a:p>
          <a:endParaRPr lang="en-US"/>
        </a:p>
      </dgm:t>
    </dgm:pt>
    <dgm:pt modelId="{D413B77C-D311-4634-AECB-EECE49185DC2}">
      <dgm:prSet phldrT="[Text]" custT="1"/>
      <dgm:spPr/>
      <dgm:t>
        <a:bodyPr/>
        <a:lstStyle/>
        <a:p>
          <a:pPr>
            <a:buFont typeface="+mj-lt"/>
            <a:buAutoNum type="arabicPeriod"/>
          </a:pPr>
          <a:r>
            <a:rPr lang="en-US" sz="1200" b="0" i="0" dirty="0"/>
            <a:t>frequency class descriptor is in WQX</a:t>
          </a:r>
          <a:endParaRPr lang="en-US" sz="1200" dirty="0"/>
        </a:p>
      </dgm:t>
    </dgm:pt>
    <dgm:pt modelId="{A4738B2D-8D53-4D65-B342-08BA3A00E960}" type="parTrans" cxnId="{7C8B92FE-4B01-4A96-892E-FB2783CB0A95}">
      <dgm:prSet/>
      <dgm:spPr/>
      <dgm:t>
        <a:bodyPr/>
        <a:lstStyle/>
        <a:p>
          <a:endParaRPr lang="en-US"/>
        </a:p>
      </dgm:t>
    </dgm:pt>
    <dgm:pt modelId="{59FC2C5B-4496-49FE-83BB-B4789B1F12FD}" type="sibTrans" cxnId="{7C8B92FE-4B01-4A96-892E-FB2783CB0A95}">
      <dgm:prSet/>
      <dgm:spPr/>
      <dgm:t>
        <a:bodyPr/>
        <a:lstStyle/>
        <a:p>
          <a:endParaRPr lang="en-US"/>
        </a:p>
      </dgm:t>
    </dgm:pt>
    <dgm:pt modelId="{A29646AE-3A9E-4E0B-9A5D-6A25E8AA6CEB}">
      <dgm:prSet custT="1"/>
      <dgm:spPr/>
      <dgm:t>
        <a:bodyPr/>
        <a:lstStyle/>
        <a:p>
          <a:pPr>
            <a:buFont typeface="+mj-lt"/>
            <a:buAutoNum type="arabicPeriod" startAt="2"/>
          </a:pPr>
          <a:r>
            <a:rPr lang="en-US" sz="1200" b="1" i="0" dirty="0"/>
            <a:t>frequency class descriptor via </a:t>
          </a:r>
          <a:r>
            <a:rPr lang="en-US" sz="1200" b="0" i="0" dirty="0"/>
            <a:t>Provider STORET </a:t>
          </a:r>
          <a:r>
            <a:rPr lang="en-US" sz="1200" b="1" i="0" dirty="0"/>
            <a:t>is NOT in Water Quality Portal</a:t>
          </a:r>
          <a:endParaRPr lang="en-US" sz="1200" b="0" i="0" dirty="0"/>
        </a:p>
      </dgm:t>
    </dgm:pt>
    <dgm:pt modelId="{3852B46D-00B2-4A1B-8089-4A505C08A4CC}" type="parTrans" cxnId="{66B73AC9-850A-453C-882C-0DC2CA7B7614}">
      <dgm:prSet/>
      <dgm:spPr/>
      <dgm:t>
        <a:bodyPr/>
        <a:lstStyle/>
        <a:p>
          <a:endParaRPr lang="en-US"/>
        </a:p>
      </dgm:t>
    </dgm:pt>
    <dgm:pt modelId="{078AD248-856A-4A4F-BDF7-B143474E8118}" type="sibTrans" cxnId="{66B73AC9-850A-453C-882C-0DC2CA7B7614}">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B6BB2E24-41C6-42DC-85C8-4CB518DC756C}" type="presOf" srcId="{D413B77C-D311-4634-AECB-EECE49185DC2}" destId="{19C0B559-EFA3-4950-A9DF-B919D3EEB37A}" srcOrd="0" destOrd="2" presId="urn:microsoft.com/office/officeart/2005/8/layout/vList4"/>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5666C83B-3B6A-4684-AD5E-BC6A472C7896}" type="presOf" srcId="{3D0F8AC6-A0F7-4832-BB88-4079B14E6A48}" destId="{977674E7-4E42-4A18-B867-A915F4F25A0F}" srcOrd="1" destOrd="1" presId="urn:microsoft.com/office/officeart/2005/8/layout/vList4"/>
    <dgm:cxn modelId="{64609B63-8CFD-434F-98CB-2E96B2D46E9B}" type="presOf" srcId="{A29646AE-3A9E-4E0B-9A5D-6A25E8AA6CEB}" destId="{49E57448-7000-44BB-9629-4A6E1A8080CB}" srcOrd="1" destOrd="3" presId="urn:microsoft.com/office/officeart/2005/8/layout/vList4"/>
    <dgm:cxn modelId="{8E53EF6B-A15E-4C5B-9D07-0A4161FDC4D3}" type="presOf" srcId="{A29646AE-3A9E-4E0B-9A5D-6A25E8AA6CEB}" destId="{19C0B559-EFA3-4950-A9DF-B919D3EEB37A}" srcOrd="0" destOrd="3" presId="urn:microsoft.com/office/officeart/2005/8/layout/vList4"/>
    <dgm:cxn modelId="{4623ED6E-1EB2-465B-808F-DDAA9DD3218C}" srcId="{6E3EA383-262B-4B99-9617-2C9E896C0C05}" destId="{440F6450-3A0D-4232-9CFF-DE1FED06B228}" srcOrd="1"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6E3356BB-1253-4CF4-913A-158EB61BEABC}" type="presOf" srcId="{D413B77C-D311-4634-AECB-EECE49185DC2}" destId="{49E57448-7000-44BB-9629-4A6E1A8080CB}" srcOrd="1"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98F595C8-A651-4CE8-A170-33E1E459698C}" type="presOf" srcId="{3D0F8AC6-A0F7-4832-BB88-4079B14E6A48}" destId="{AE5FF5A4-65D1-404D-9BBD-699A2DB38365}" srcOrd="0" destOrd="1" presId="urn:microsoft.com/office/officeart/2005/8/layout/vList4"/>
    <dgm:cxn modelId="{66B73AC9-850A-453C-882C-0DC2CA7B7614}" srcId="{764727C4-13C5-45A4-A06F-F4A463500119}" destId="{A29646AE-3A9E-4E0B-9A5D-6A25E8AA6CEB}" srcOrd="2" destOrd="0" parTransId="{3852B46D-00B2-4A1B-8089-4A505C08A4CC}" sibTransId="{078AD248-856A-4A4F-BDF7-B143474E8118}"/>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6AEEBFD1-8A37-4DDB-B751-AF18558CD3EB}" srcId="{6E3EA383-262B-4B99-9617-2C9E896C0C05}" destId="{3D0F8AC6-A0F7-4832-BB88-4079B14E6A48}" srcOrd="0" destOrd="0" parTransId="{35F85FF3-99F5-41EA-A4EC-6D912B122C1B}" sibTransId="{FFD1019E-E1BB-4DB8-B0A9-CFDEFDC6E1E8}"/>
    <dgm:cxn modelId="{DD4A93E0-599D-449F-A875-A7E31B3CF04B}" type="presOf" srcId="{7812F232-62F1-4ACF-8463-72C1CF922C2D}"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2" presId="urn:microsoft.com/office/officeart/2005/8/layout/vList4"/>
    <dgm:cxn modelId="{7C8B92FE-4B01-4A96-892E-FB2783CB0A95}" srcId="{764727C4-13C5-45A4-A06F-F4A463500119}" destId="{D413B77C-D311-4634-AECB-EECE49185DC2}" srcOrd="1" destOrd="0" parTransId="{A4738B2D-8D53-4D65-B342-08BA3A00E960}" sibTransId="{59FC2C5B-4496-49FE-83BB-B4789B1F12FD}"/>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2977899</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b="0" i="0" u="none" dirty="0"/>
            <a:t>10/11/2019</a:t>
          </a:r>
          <a:endParaRPr lang="en-US" dirty="0"/>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a:t>
          </a:r>
          <a:r>
            <a:rPr lang="en-US" b="0" i="0" u="none" dirty="0"/>
            <a:t>2767483</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6/5/2019</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a:t>
          </a:r>
          <a:r>
            <a:rPr lang="en-US" b="0" i="0" u="none" dirty="0"/>
            <a:t>3084170</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dgm:spPr/>
      <dgm:t>
        <a:bodyPr/>
        <a:lstStyle/>
        <a:p>
          <a:r>
            <a:rPr lang="en-US" b="0" i="0" u="none" dirty="0"/>
            <a:t>12/9/2019</a:t>
          </a:r>
          <a:endParaRPr lang="en-US" dirty="0"/>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EBE3B3EA-54C7-404B-BDF8-9601723BC674}">
      <dgm:prSet phldrT="[Text]"/>
      <dgm:spPr/>
      <dgm:t>
        <a:bodyPr/>
        <a:lstStyle/>
        <a:p>
          <a:r>
            <a:rPr lang="en-US" dirty="0"/>
            <a:t>Proposed Development</a:t>
          </a:r>
        </a:p>
      </dgm:t>
    </dgm:pt>
    <dgm:pt modelId="{551E55C3-EBF0-48D0-99D5-6F5428734D9D}" type="parTrans" cxnId="{43079106-AB24-4F24-9A63-BFE1759945D5}">
      <dgm:prSet/>
      <dgm:spPr/>
      <dgm:t>
        <a:bodyPr/>
        <a:lstStyle/>
        <a:p>
          <a:endParaRPr lang="en-US"/>
        </a:p>
      </dgm:t>
    </dgm:pt>
    <dgm:pt modelId="{A963255F-37CC-4FAF-8DAA-71E66FF1C2CF}" type="sibTrans" cxnId="{43079106-AB24-4F24-9A63-BFE1759945D5}">
      <dgm:prSet/>
      <dgm:spPr/>
      <dgm:t>
        <a:bodyPr/>
        <a:lstStyle/>
        <a:p>
          <a:endParaRPr lang="en-US"/>
        </a:p>
      </dgm:t>
    </dgm:pt>
    <dgm:pt modelId="{21BD245E-3665-4173-A8DF-09C8D8907622}">
      <dgm:prSet phldrT="[Text]"/>
      <dgm:spPr/>
      <dgm:t>
        <a:bodyPr/>
        <a:lstStyle/>
        <a:p>
          <a:r>
            <a:rPr lang="en-US" dirty="0"/>
            <a:t>Proposed Development</a:t>
          </a:r>
        </a:p>
      </dgm:t>
    </dgm:pt>
    <dgm:pt modelId="{4A30AC00-C3FC-42C3-858D-35981E3A11BE}" type="parTrans" cxnId="{002FB0E8-EFC0-4B4C-9BFF-1AEBCFE1A3C1}">
      <dgm:prSet/>
      <dgm:spPr/>
      <dgm:t>
        <a:bodyPr/>
        <a:lstStyle/>
        <a:p>
          <a:endParaRPr lang="en-US"/>
        </a:p>
      </dgm:t>
    </dgm:pt>
    <dgm:pt modelId="{454C3F62-3CD8-46B9-B5C3-8CF49028C782}" type="sibTrans" cxnId="{002FB0E8-EFC0-4B4C-9BFF-1AEBCFE1A3C1}">
      <dgm:prSet/>
      <dgm:spPr/>
      <dgm:t>
        <a:bodyPr/>
        <a:lstStyle/>
        <a:p>
          <a:endParaRPr lang="en-US"/>
        </a:p>
      </dgm:t>
    </dgm:pt>
    <dgm:pt modelId="{A4B5F799-CACF-41A5-8175-1D1C87FC48C8}">
      <dgm:prSet phldrT="[Text]"/>
      <dgm:spPr/>
      <dgm:t>
        <a:bodyPr/>
        <a:lstStyle/>
        <a:p>
          <a:r>
            <a:rPr lang="en-US" b="0" i="0" u="none" dirty="0"/>
            <a:t>Proposed Development</a:t>
          </a:r>
          <a:endParaRPr lang="en-US" dirty="0"/>
        </a:p>
      </dgm:t>
    </dgm:pt>
    <dgm:pt modelId="{833CF209-26B2-48C7-B30D-29D694CDC224}" type="parTrans" cxnId="{17F0E4E8-DBFB-45EB-825C-940C8B2DA8BF}">
      <dgm:prSet/>
      <dgm:spPr/>
      <dgm:t>
        <a:bodyPr/>
        <a:lstStyle/>
        <a:p>
          <a:endParaRPr lang="en-US"/>
        </a:p>
      </dgm:t>
    </dgm:pt>
    <dgm:pt modelId="{E7AEB34E-E289-45FD-A5E5-25ED7F196165}" type="sibTrans" cxnId="{17F0E4E8-DBFB-45EB-825C-940C8B2DA8BF}">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43079106-AB24-4F24-9A63-BFE1759945D5}" srcId="{B1C356F6-0C87-438D-934B-DE345F0B5628}" destId="{EBE3B3EA-54C7-404B-BDF8-9601723BC674}" srcOrd="1" destOrd="0" parTransId="{551E55C3-EBF0-48D0-99D5-6F5428734D9D}" sibTransId="{A963255F-37CC-4FAF-8DAA-71E66FF1C2CF}"/>
    <dgm:cxn modelId="{14E40733-E9F4-46DD-8458-DFDF35159672}" type="presOf" srcId="{21BD245E-3665-4173-A8DF-09C8D8907622}" destId="{CC98DFA3-5712-4060-8059-2D7C06A9DB24}" srcOrd="0" destOrd="1" presId="urn:microsoft.com/office/officeart/2005/8/layout/vList6"/>
    <dgm:cxn modelId="{23764D46-A80E-40D6-944D-8B87F63D2046}" type="presOf" srcId="{EBE3B3EA-54C7-404B-BDF8-9601723BC674}" destId="{A26A6E9A-659C-49FD-9613-C0CA1FBFFBFF}"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93E1D655-3FF7-4AAE-9F25-1E054579FCAC}" type="presOf" srcId="{54FDAF63-96AB-493C-ABCA-DDB7D57F049B}" destId="{A26A6E9A-659C-49FD-9613-C0CA1FBFFBFF}" srcOrd="0" destOrd="0" presId="urn:microsoft.com/office/officeart/2005/8/layout/vList6"/>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EA6FD197-D27D-4CBF-8832-467813BE652F}" type="presOf" srcId="{32649E12-79D6-4126-9C3B-2979EAE12F5C}" destId="{65EB6296-89E7-43CC-859A-C5C52FA11540}" srcOrd="0" destOrd="0" presId="urn:microsoft.com/office/officeart/2005/8/layout/vList6"/>
    <dgm:cxn modelId="{30A8A49F-C9BA-405A-9DEC-B8852FCBB153}" type="presOf" srcId="{A4B5F799-CACF-41A5-8175-1D1C87FC48C8}" destId="{65EB6296-89E7-43CC-859A-C5C52FA11540}" srcOrd="0" destOrd="1"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E74717E5-9334-4A17-A152-A0C7DF7F07F9}" type="presOf" srcId="{338FC6C4-8FFA-4060-8DFB-B2FC3D6CD491}" destId="{7987ABE9-2460-4DE7-B89B-7B8DBA6EDA7F}" srcOrd="0" destOrd="0" presId="urn:microsoft.com/office/officeart/2005/8/layout/vList6"/>
    <dgm:cxn modelId="{002FB0E8-EFC0-4B4C-9BFF-1AEBCFE1A3C1}" srcId="{61FFEE61-3968-45BE-8AB5-A2E96D623CB8}" destId="{21BD245E-3665-4173-A8DF-09C8D8907622}" srcOrd="1" destOrd="0" parTransId="{4A30AC00-C3FC-42C3-858D-35981E3A11BE}" sibTransId="{454C3F62-3CD8-46B9-B5C3-8CF49028C782}"/>
    <dgm:cxn modelId="{17F0E4E8-DBFB-45EB-825C-940C8B2DA8BF}" srcId="{338FC6C4-8FFA-4060-8DFB-B2FC3D6CD491}" destId="{A4B5F799-CACF-41A5-8175-1D1C87FC48C8}" srcOrd="1" destOrd="0" parTransId="{833CF209-26B2-48C7-B30D-29D694CDC224}" sibTransId="{E7AEB34E-E289-45FD-A5E5-25ED7F196165}"/>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a:t>NJDEP Missing Fish data – Missing STORET Biological data in WQP - https://app.breeze.pm/cards/2977899 </a:t>
          </a:r>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dirty="0"/>
            <a:t>Organization ID – 21NJDEP1 is missing it’s fish data</a:t>
          </a:r>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custT="1"/>
      <dgm:spPr/>
      <dgm:t>
        <a:bodyPr/>
        <a:lstStyle/>
        <a:p>
          <a:r>
            <a:rPr lang="en-US" sz="1500" b="0" i="0" u="none" dirty="0"/>
            <a:t>WQX Wells Data Incomplete in WQP https://app.breeze.pm/cards/2767483</a:t>
          </a:r>
          <a:endParaRPr lang="en-US" sz="1500"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764727C4-13C5-45A4-A06F-F4A463500119}">
      <dgm:prSet phldrT="[Text]"/>
      <dgm:spPr/>
      <dgm:t>
        <a:bodyPr/>
        <a:lstStyle/>
        <a:p>
          <a:r>
            <a:rPr lang="en-US" b="0" i="0" u="none" dirty="0"/>
            <a:t>WQP Suggestion - Add Date Submitted  (Enhancement to consider in 2020)  </a:t>
          </a:r>
        </a:p>
        <a:p>
          <a:r>
            <a:rPr lang="en-US" b="0" i="0" u="none" dirty="0"/>
            <a:t>https://app.breeze.pm/cards/3084170</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8DBFEDC3-BB57-488B-B63D-4B9A47B5AFC0}">
      <dgm:prSet phldrT="[Text]"/>
      <dgm:spPr/>
      <dgm:t>
        <a:bodyPr/>
        <a:lstStyle/>
        <a:p>
          <a:r>
            <a:rPr lang="en-US" b="0" i="0" dirty="0"/>
            <a:t>Add ‘date submitted’ from the provider</a:t>
          </a:r>
          <a:endParaRPr lang="en-US" dirty="0"/>
        </a:p>
      </dgm:t>
    </dgm:pt>
    <dgm:pt modelId="{41976966-E9E5-4AA2-9BEA-7C534F9F1793}" type="parTrans" cxnId="{286EA676-15AF-4D47-9669-664A5BA7EBEC}">
      <dgm:prSet/>
      <dgm:spPr/>
      <dgm:t>
        <a:bodyPr/>
        <a:lstStyle/>
        <a:p>
          <a:endParaRPr lang="en-US"/>
        </a:p>
      </dgm:t>
    </dgm:pt>
    <dgm:pt modelId="{11795F15-2B10-45B4-9A6C-E430AA4AE002}" type="sibTrans" cxnId="{286EA676-15AF-4D47-9669-664A5BA7EBEC}">
      <dgm:prSet/>
      <dgm:spPr/>
      <dgm:t>
        <a:bodyPr/>
        <a:lstStyle/>
        <a:p>
          <a:endParaRPr lang="en-US"/>
        </a:p>
      </dgm:t>
    </dgm:pt>
    <dgm:pt modelId="{440F6450-3A0D-4232-9CFF-DE1FED06B228}">
      <dgm:prSet phldrT="[Text]"/>
      <dgm:spPr/>
      <dgm:t>
        <a:bodyPr/>
        <a:lstStyle/>
        <a:p>
          <a:r>
            <a:rPr lang="en-US" sz="1200" b="0" i="0" dirty="0"/>
            <a:t>Provider = STORET and WQX, Not all his wells data is coming over from WQX to WQP.  Data was loaded to STORET 10 years ago and used to be available.</a:t>
          </a:r>
          <a:endParaRPr lang="en-US" sz="1200"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586F79AE-3296-4738-B233-3338C25B76CE}">
      <dgm:prSet phldrT="[Text]"/>
      <dgm:spPr/>
      <dgm:t>
        <a:bodyPr/>
        <a:lstStyle/>
        <a:p>
          <a:r>
            <a:rPr lang="en-US" dirty="0"/>
            <a:t>Biological Data needs to be migrated to the WQP</a:t>
          </a:r>
        </a:p>
      </dgm:t>
    </dgm:pt>
    <dgm:pt modelId="{2508773C-7134-49BE-9879-9CAF7FC42EB3}" type="parTrans" cxnId="{0F72A5D5-FD19-42A8-ABCA-EA750587DB82}">
      <dgm:prSet/>
      <dgm:spPr/>
    </dgm:pt>
    <dgm:pt modelId="{2284ACC8-8B9E-4E7D-A2E2-46EFF4681681}" type="sibTrans" cxnId="{0F72A5D5-FD19-42A8-ABCA-EA750587DB82}">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1" presId="urn:microsoft.com/office/officeart/2005/8/layout/vList4"/>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09FDC548-104C-42BD-B604-87A709972CD9}" type="presOf" srcId="{8DBFEDC3-BB57-488B-B63D-4B9A47B5AFC0}" destId="{49E57448-7000-44BB-9629-4A6E1A8080CB}" srcOrd="1" destOrd="1"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286EA676-15AF-4D47-9669-664A5BA7EBEC}" srcId="{764727C4-13C5-45A4-A06F-F4A463500119}" destId="{8DBFEDC3-BB57-488B-B63D-4B9A47B5AFC0}" srcOrd="0" destOrd="0" parTransId="{41976966-E9E5-4AA2-9BEA-7C534F9F1793}" sibTransId="{11795F15-2B10-45B4-9A6C-E430AA4AE002}"/>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8C217DD0-2036-4A7F-874F-5B19BA76F896}" type="presOf" srcId="{586F79AE-3296-4738-B233-3338C25B76CE}" destId="{11BA8852-C98D-4DBF-9B5B-D5BD23E65FD4}" srcOrd="1" destOrd="2" presId="urn:microsoft.com/office/officeart/2005/8/layout/vList4"/>
    <dgm:cxn modelId="{0F72A5D5-FD19-42A8-ABCA-EA750587DB82}" srcId="{0DF6B713-257B-463F-9B39-D65AD02F62EE}" destId="{586F79AE-3296-4738-B233-3338C25B76CE}" srcOrd="1" destOrd="0" parTransId="{2508773C-7134-49BE-9879-9CAF7FC42EB3}" sibTransId="{2284ACC8-8B9E-4E7D-A2E2-46EFF4681681}"/>
    <dgm:cxn modelId="{DD4A93E0-599D-449F-A875-A7E31B3CF04B}" type="presOf" srcId="{7812F232-62F1-4ACF-8463-72C1CF922C2D}"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33D0DDFF-5286-4B23-9D65-FD1D82A353EF}" type="presOf" srcId="{586F79AE-3296-4738-B233-3338C25B76CE}" destId="{E5229666-29D3-4AF0-853F-55ACF0E19268}" srcOrd="0" destOrd="2"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1762247</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a:t>
          </a:r>
        </a:p>
        <a:p>
          <a:r>
            <a:rPr lang="en-US" dirty="0"/>
            <a:t>1861408 </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a:t>
          </a:r>
        </a:p>
        <a:p>
          <a:r>
            <a:rPr lang="en-US" b="0" i="0" dirty="0"/>
            <a:t>1939988</a:t>
          </a:r>
          <a:endParaRPr lang="en-US" dirty="0"/>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6142F93C-BD45-4CB0-97B8-E618B4AFB841}">
      <dgm:prSet phldrT="[Text]"/>
      <dgm:spPr/>
      <dgm:t>
        <a:bodyPr/>
        <a:lstStyle/>
        <a:p>
          <a:r>
            <a:rPr lang="en-US" b="1" dirty="0">
              <a:solidFill>
                <a:srgbClr val="00B050"/>
              </a:solidFill>
            </a:rPr>
            <a:t>FIXED In PROD Environment On 2020-11-13</a:t>
          </a:r>
        </a:p>
      </dgm:t>
    </dgm:pt>
    <dgm:pt modelId="{D0CA0646-85D1-497F-8282-4033D3D2AA9B}" type="parTrans" cxnId="{B5076D9C-42B1-482B-947D-562829E0905C}">
      <dgm:prSet/>
      <dgm:spPr/>
      <dgm:t>
        <a:bodyPr/>
        <a:lstStyle/>
        <a:p>
          <a:endParaRPr lang="en-US"/>
        </a:p>
      </dgm:t>
    </dgm:pt>
    <dgm:pt modelId="{CF73D901-9D25-40E8-82A6-3E41E0FED81C}" type="sibTrans" cxnId="{B5076D9C-42B1-482B-947D-562829E0905C}">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custLinFactNeighborY="0">
        <dgm:presLayoutVars>
          <dgm:bulletEnabled val="1"/>
        </dgm:presLayoutVars>
      </dgm:prSet>
      <dgm:spPr/>
    </dgm:pt>
    <dgm:pt modelId="{78D694E4-477D-4039-B73C-91FFDDC9CC4D}" type="pres">
      <dgm:prSet presAssocID="{F1E67FAC-E98B-4B81-AE8B-A8489FA471C2}" presName="childShp" presStyleLbl="bgAccFollowNode1" presStyleIdx="2" presStyleCnt="3">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B5076D9C-42B1-482B-947D-562829E0905C}" srcId="{61FFEE61-3968-45BE-8AB5-A2E96D623CB8}" destId="{6142F93C-BD45-4CB0-97B8-E618B4AFB841}" srcOrd="1" destOrd="0" parTransId="{D0CA0646-85D1-497F-8282-4033D3D2AA9B}" sibTransId="{CF73D901-9D25-40E8-82A6-3E41E0FED81C}"/>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891FFED5-2A79-4C9D-8EA9-15D82427A29D}" type="presOf" srcId="{6142F93C-BD45-4CB0-97B8-E618B4AFB841}" destId="{CC98DFA3-5712-4060-8059-2D7C06A9DB24}" srcOrd="0" destOrd="1"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1/27/2020</a:t>
          </a:r>
        </a:p>
        <a:p>
          <a:pPr marL="171450" lvl="1" indent="-171450" algn="l" defTabSz="711200">
            <a:lnSpc>
              <a:spcPct val="90000"/>
            </a:lnSpc>
            <a:spcBef>
              <a:spcPct val="0"/>
            </a:spcBef>
            <a:spcAft>
              <a:spcPct val="15000"/>
            </a:spcAft>
            <a:buChar char="•"/>
          </a:pPr>
          <a:r>
            <a:rPr lang="en-US" sz="1600" kern="1200" dirty="0"/>
            <a:t>FIXED In TEST Environment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3195061</a:t>
          </a:r>
          <a:endParaRPr lang="en-US" sz="2300" kern="1200" dirty="0"/>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b="0" i="0" u="none" kern="1200" dirty="0"/>
            <a:t>5/27/2020</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2020-11-13</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3355141</a:t>
          </a:r>
          <a:endParaRPr lang="en-US" sz="2300" kern="1200" dirty="0"/>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b="0" i="0" u="none" kern="1200" dirty="0"/>
            <a:t>6/22/2020</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2020-10-22</a:t>
          </a:r>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3392197</a:t>
          </a:r>
          <a:endParaRPr lang="en-US" sz="2300" kern="1200" dirty="0"/>
        </a:p>
      </dsp:txBody>
      <dsp:txXfrm>
        <a:off x="67732" y="3221089"/>
        <a:ext cx="1252038" cy="129788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Pesticide data download – Management of characteristic group</a:t>
          </a:r>
        </a:p>
        <a:p>
          <a:pPr marL="0" lvl="0" indent="0" algn="l" defTabSz="666750">
            <a:lnSpc>
              <a:spcPct val="90000"/>
            </a:lnSpc>
            <a:spcBef>
              <a:spcPct val="0"/>
            </a:spcBef>
            <a:spcAft>
              <a:spcPct val="35000"/>
            </a:spcAft>
            <a:buNone/>
          </a:pPr>
          <a:r>
            <a:rPr lang="en-US" sz="1500" kern="1200" dirty="0"/>
            <a:t>https://app.breeze.pm/cards/1762247</a:t>
          </a:r>
        </a:p>
        <a:p>
          <a:pPr marL="0" lvl="0" indent="0" algn="l" defTabSz="666750">
            <a:lnSpc>
              <a:spcPct val="90000"/>
            </a:lnSpc>
            <a:spcBef>
              <a:spcPct val="0"/>
            </a:spcBef>
            <a:spcAft>
              <a:spcPct val="35000"/>
            </a:spcAft>
            <a:buNone/>
          </a:pPr>
          <a:r>
            <a:rPr lang="en-US" sz="1300" b="0" i="0" kern="1200" dirty="0"/>
            <a:t>WQP query tool services should support characteristic search by SYNONYMS names </a:t>
          </a:r>
        </a:p>
        <a:p>
          <a:pPr marL="0" lvl="0" indent="0" algn="l" defTabSz="666750">
            <a:lnSpc>
              <a:spcPct val="90000"/>
            </a:lnSpc>
            <a:spcBef>
              <a:spcPct val="0"/>
            </a:spcBef>
            <a:spcAft>
              <a:spcPct val="35000"/>
            </a:spcAft>
            <a:buNone/>
          </a:pPr>
          <a:r>
            <a:rPr lang="en-US" sz="1300" b="0" i="0" u="sng" kern="1200" dirty="0"/>
            <a:t>Assignment</a:t>
          </a:r>
          <a:r>
            <a:rPr lang="en-US" sz="1300" b="0" i="0" kern="1200" dirty="0"/>
            <a:t> or adoption </a:t>
          </a:r>
          <a:r>
            <a:rPr lang="en-US" sz="1300" b="0" i="0" u="sng" kern="1200" dirty="0"/>
            <a:t>requests for </a:t>
          </a:r>
          <a:r>
            <a:rPr lang="en-US" sz="1300" b="0" i="0" kern="1200" dirty="0"/>
            <a:t>characteristics  to </a:t>
          </a:r>
          <a:r>
            <a:rPr lang="en-US" sz="1300" b="0" i="0" u="sng" kern="1200" dirty="0"/>
            <a:t>WQP characteristic group</a:t>
          </a:r>
          <a:r>
            <a:rPr lang="en-US" sz="1300" b="0" i="0" kern="1200" dirty="0"/>
            <a:t> list</a:t>
          </a:r>
          <a:endParaRPr lang="en-US" sz="1300" kern="1200" dirty="0"/>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WQP - Can't pull Data for Sites Not Associated with State or County </a:t>
          </a:r>
        </a:p>
        <a:p>
          <a:pPr marL="0" lvl="0" indent="0" algn="l" defTabSz="755650">
            <a:lnSpc>
              <a:spcPct val="90000"/>
            </a:lnSpc>
            <a:spcBef>
              <a:spcPct val="0"/>
            </a:spcBef>
            <a:spcAft>
              <a:spcPct val="35000"/>
            </a:spcAft>
            <a:buNone/>
          </a:pPr>
          <a:r>
            <a:rPr lang="en-US" sz="1700" kern="1200" dirty="0"/>
            <a:t>https://app.breeze.pm/cards/1861408</a:t>
          </a:r>
        </a:p>
        <a:p>
          <a:pPr marL="114300" lvl="1" indent="-114300" algn="l" defTabSz="577850">
            <a:lnSpc>
              <a:spcPct val="90000"/>
            </a:lnSpc>
            <a:spcBef>
              <a:spcPct val="0"/>
            </a:spcBef>
            <a:spcAft>
              <a:spcPct val="15000"/>
            </a:spcAft>
            <a:buChar char="•"/>
          </a:pPr>
          <a:r>
            <a:rPr lang="en-US" sz="1300" b="0" i="0" kern="1200" dirty="0"/>
            <a:t>WQP loading job ETL is not properly doing the point-in-polygon analysis to back-calculate the state and county,</a:t>
          </a:r>
          <a:endParaRPr lang="en-US" sz="13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Add Org query for project ID and Auto Complete for HUC search parameter</a:t>
          </a:r>
        </a:p>
        <a:p>
          <a:pPr marL="0" lvl="0" indent="0" algn="l" defTabSz="755650">
            <a:lnSpc>
              <a:spcPct val="90000"/>
            </a:lnSpc>
            <a:spcBef>
              <a:spcPct val="0"/>
            </a:spcBef>
            <a:spcAft>
              <a:spcPct val="35000"/>
            </a:spcAft>
            <a:buNone/>
          </a:pPr>
          <a:r>
            <a:rPr lang="en-US" sz="1700" b="0" i="0" kern="1200" dirty="0"/>
            <a:t>https://app.breeze.pm/cards/1939988</a:t>
          </a:r>
          <a:endParaRPr lang="en-US" sz="17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1992100</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2263382</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None/>
          </a:pPr>
          <a:r>
            <a:rPr lang="en-US" sz="1500" b="1" kern="1200" dirty="0">
              <a:solidFill>
                <a:srgbClr val="FF0000"/>
              </a:solidFill>
            </a:rPr>
            <a:t>   ISSUE RESOLVED 3-15-2021</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2456767</a:t>
          </a:r>
        </a:p>
      </dsp:txBody>
      <dsp:txXfrm>
        <a:off x="65145" y="3149459"/>
        <a:ext cx="1204204" cy="127167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Return results as a JSON, not a file</a:t>
          </a:r>
        </a:p>
        <a:p>
          <a:pPr marL="0" lvl="0" indent="0" algn="l" defTabSz="889000">
            <a:lnSpc>
              <a:spcPct val="90000"/>
            </a:lnSpc>
            <a:spcBef>
              <a:spcPct val="0"/>
            </a:spcBef>
            <a:spcAft>
              <a:spcPct val="35000"/>
            </a:spcAft>
            <a:buNone/>
          </a:pPr>
          <a:r>
            <a:rPr lang="en-US" sz="1400" kern="1200" dirty="0"/>
            <a:t>https://app.breeze.pm/cards/1992100 </a:t>
          </a:r>
        </a:p>
        <a:p>
          <a:pPr marL="0" lvl="0" indent="0" algn="l" defTabSz="889000">
            <a:lnSpc>
              <a:spcPct val="90000"/>
            </a:lnSpc>
            <a:spcBef>
              <a:spcPct val="0"/>
            </a:spcBef>
            <a:spcAft>
              <a:spcPct val="35000"/>
            </a:spcAft>
            <a:buNone/>
          </a:pPr>
          <a:r>
            <a:rPr lang="en-US" sz="1400" kern="1200" dirty="0"/>
            <a:t>Additional download report format: CSV, XML, JSON</a:t>
          </a:r>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WQP report and locations not stored in NLDI</a:t>
          </a:r>
        </a:p>
        <a:p>
          <a:pPr marL="0" lvl="0" indent="0" algn="l" defTabSz="622300">
            <a:lnSpc>
              <a:spcPct val="90000"/>
            </a:lnSpc>
            <a:spcBef>
              <a:spcPct val="0"/>
            </a:spcBef>
            <a:spcAft>
              <a:spcPct val="35000"/>
            </a:spcAft>
            <a:buNone/>
          </a:pPr>
          <a:r>
            <a:rPr lang="en-US" sz="1400" kern="1200" dirty="0"/>
            <a:t>https://app.breeze.pm/cards/2263382</a:t>
          </a:r>
        </a:p>
        <a:p>
          <a:pPr marL="57150" lvl="1" indent="-57150" algn="l" defTabSz="488950">
            <a:lnSpc>
              <a:spcPct val="90000"/>
            </a:lnSpc>
            <a:spcBef>
              <a:spcPct val="0"/>
            </a:spcBef>
            <a:spcAft>
              <a:spcPct val="15000"/>
            </a:spcAft>
            <a:buChar char="•"/>
          </a:pPr>
          <a:r>
            <a:rPr lang="en-US" sz="1100" b="0" i="1" kern="1200" dirty="0"/>
            <a:t>Have map component detect the lack of information in the NLDI and if no info, then just put the blue circle alone on the map at the location.  Tweak the surrounding text to indicate that the map may or may not show the NLDI upstream downstream information. (Add</a:t>
          </a:r>
          <a:r>
            <a:rPr lang="en-US" sz="1100" b="0" i="0" kern="1200" dirty="0"/>
            <a:t> a simple point to allow for graceful degradation.)</a:t>
          </a:r>
          <a:endParaRPr lang="en-US" sz="11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WMS functionality Bounding Box &amp; Monitoring Location Type as an Input Parameter</a:t>
          </a:r>
        </a:p>
        <a:p>
          <a:pPr marL="0" lvl="0" indent="0" algn="l" defTabSz="622300">
            <a:lnSpc>
              <a:spcPct val="90000"/>
            </a:lnSpc>
            <a:spcBef>
              <a:spcPct val="0"/>
            </a:spcBef>
            <a:spcAft>
              <a:spcPct val="35000"/>
            </a:spcAft>
            <a:buNone/>
          </a:pPr>
          <a:r>
            <a:rPr lang="en-US" sz="1400" kern="1200" dirty="0"/>
            <a:t>https://app.breeze.pm/cards/2456767</a:t>
          </a:r>
        </a:p>
        <a:p>
          <a:pPr marL="57150" lvl="1" indent="-57150" algn="l" defTabSz="488950">
            <a:lnSpc>
              <a:spcPct val="90000"/>
            </a:lnSpc>
            <a:spcBef>
              <a:spcPct val="0"/>
            </a:spcBef>
            <a:spcAft>
              <a:spcPct val="15000"/>
            </a:spcAft>
            <a:buChar char="•"/>
          </a:pPr>
          <a:r>
            <a:rPr lang="en-US" sz="1100" b="0" i="0" kern="1200" dirty="0"/>
            <a:t>Performance of the service is bad when specifying only the BBOX parameter.</a:t>
          </a:r>
          <a:endParaRPr lang="en-US" sz="1100" kern="1200" dirty="0"/>
        </a:p>
        <a:p>
          <a:pPr marL="57150" lvl="1" indent="-57150" algn="l" defTabSz="488950">
            <a:lnSpc>
              <a:spcPct val="90000"/>
            </a:lnSpc>
            <a:spcBef>
              <a:spcPct val="0"/>
            </a:spcBef>
            <a:spcAft>
              <a:spcPct val="15000"/>
            </a:spcAft>
            <a:buChar char="•"/>
          </a:pPr>
          <a:r>
            <a:rPr lang="en-US" sz="1100" b="0" i="0" kern="1200" dirty="0"/>
            <a:t>Monitoring Location Type is a data element that gets returned in the results, we are not able to specify it as an input parameter to limit the results. Please add functionality.</a:t>
          </a:r>
          <a:endParaRPr lang="en-US" sz="11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2858664</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3009243</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3173642</a:t>
          </a:r>
        </a:p>
      </dsp:txBody>
      <dsp:txXfrm>
        <a:off x="65145" y="3149459"/>
        <a:ext cx="1204204" cy="127167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 </a:t>
          </a:r>
          <a:r>
            <a:rPr lang="en-US" sz="1800" b="1" i="0" kern="1200" dirty="0"/>
            <a:t>WMS services does not work with AGO </a:t>
          </a:r>
        </a:p>
        <a:p>
          <a:pPr marL="0" lvl="0" indent="0" algn="l" defTabSz="622300">
            <a:lnSpc>
              <a:spcPct val="90000"/>
            </a:lnSpc>
            <a:spcBef>
              <a:spcPct val="0"/>
            </a:spcBef>
            <a:spcAft>
              <a:spcPct val="35000"/>
            </a:spcAft>
            <a:buNone/>
          </a:pPr>
          <a:r>
            <a:rPr lang="en-US" sz="1400" b="1" i="0" kern="1200" dirty="0"/>
            <a:t>https://app.breeze.pm/cards/2858664</a:t>
          </a:r>
          <a:endParaRPr lang="en-US" sz="1400" kern="1200" dirty="0"/>
        </a:p>
        <a:p>
          <a:pPr marL="57150" lvl="1" indent="-57150" algn="l" defTabSz="488950">
            <a:lnSpc>
              <a:spcPct val="90000"/>
            </a:lnSpc>
            <a:spcBef>
              <a:spcPct val="0"/>
            </a:spcBef>
            <a:spcAft>
              <a:spcPct val="15000"/>
            </a:spcAft>
            <a:buChar char="•"/>
          </a:pPr>
          <a:r>
            <a:rPr lang="en-US" sz="1100" b="0" i="1" kern="1200" dirty="0"/>
            <a:t>Added the connection to the AGO map.  The layer shows in the table of contents but does not draw.</a:t>
          </a:r>
          <a:endParaRPr lang="en-US" sz="1100" kern="1200" dirty="0"/>
        </a:p>
        <a:p>
          <a:pPr marL="57150" lvl="1" indent="-57150" algn="l" defTabSz="488950">
            <a:lnSpc>
              <a:spcPct val="90000"/>
            </a:lnSpc>
            <a:spcBef>
              <a:spcPct val="0"/>
            </a:spcBef>
            <a:spcAft>
              <a:spcPct val="15000"/>
            </a:spcAft>
            <a:buChar char="•"/>
          </a:pPr>
          <a:r>
            <a:rPr lang="en-US" sz="1100" kern="1200" dirty="0"/>
            <a:t>There is a work around available for this. Contact the WQX Help Desk.</a:t>
          </a:r>
        </a:p>
        <a:p>
          <a:pPr marL="57150" lvl="1" indent="-57150" algn="l" defTabSz="488950">
            <a:lnSpc>
              <a:spcPct val="90000"/>
            </a:lnSpc>
            <a:spcBef>
              <a:spcPct val="0"/>
            </a:spcBef>
            <a:spcAft>
              <a:spcPct val="15000"/>
            </a:spcAft>
            <a:buChar char="•"/>
          </a:pPr>
          <a:endParaRPr lang="en-US" sz="1100" kern="1200" dirty="0"/>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Create a validation error for CamelCase Use </a:t>
          </a:r>
          <a:r>
            <a:rPr lang="en-US" sz="1700" b="0" i="0" kern="1200" dirty="0"/>
            <a:t>https://app.breeze.pm/cards/3009243</a:t>
          </a:r>
          <a:endParaRPr lang="en-US" sz="1700" kern="1200" dirty="0"/>
        </a:p>
        <a:p>
          <a:pPr marL="114300" lvl="1" indent="-114300" algn="l" defTabSz="577850">
            <a:lnSpc>
              <a:spcPct val="90000"/>
            </a:lnSpc>
            <a:spcBef>
              <a:spcPct val="0"/>
            </a:spcBef>
            <a:spcAft>
              <a:spcPct val="15000"/>
            </a:spcAft>
            <a:buChar char="•"/>
          </a:pPr>
          <a:r>
            <a:rPr lang="en-US" sz="1300" b="0" i="1" kern="1200" dirty="0"/>
            <a:t>Used </a:t>
          </a:r>
          <a:r>
            <a:rPr lang="en-US" sz="1300" b="0" i="1" kern="1200" dirty="0" err="1"/>
            <a:t>siteId</a:t>
          </a:r>
          <a:r>
            <a:rPr lang="en-US" sz="1300" b="0" i="1" kern="1200" dirty="0"/>
            <a:t> (camelCase) as the parameter name which per the documentation should be </a:t>
          </a:r>
          <a:r>
            <a:rPr lang="en-US" sz="1300" b="0" i="1" kern="1200" dirty="0" err="1"/>
            <a:t>siteid</a:t>
          </a:r>
          <a:r>
            <a:rPr lang="en-US" sz="1300" b="0" i="1" kern="1200" dirty="0"/>
            <a:t> (all lowercase). When we do use </a:t>
          </a:r>
          <a:r>
            <a:rPr lang="en-US" sz="1300" b="0" i="1" kern="1200" dirty="0" err="1"/>
            <a:t>SiteId</a:t>
          </a:r>
          <a:r>
            <a:rPr lang="en-US" sz="1300" b="0" i="1" kern="1200" dirty="0"/>
            <a:t> (camelCase), WQP seems to go off an query the entire data repo.  T</a:t>
          </a:r>
          <a:r>
            <a:rPr lang="en-US" sz="1300" b="0" i="0" kern="1200" dirty="0"/>
            <a:t>hrow a validation error for that case.</a:t>
          </a:r>
          <a:endParaRPr lang="en-US" sz="13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i="0" kern="1200" dirty="0"/>
            <a:t>Organization ID and Project ID cannot be queried together</a:t>
          </a:r>
        </a:p>
        <a:p>
          <a:pPr marL="0" lvl="0" indent="0" algn="l" defTabSz="755650">
            <a:lnSpc>
              <a:spcPct val="90000"/>
            </a:lnSpc>
            <a:spcBef>
              <a:spcPct val="0"/>
            </a:spcBef>
            <a:spcAft>
              <a:spcPct val="35000"/>
            </a:spcAft>
            <a:buNone/>
          </a:pPr>
          <a:r>
            <a:rPr lang="en-US" sz="1700" b="0" i="0" kern="1200" dirty="0"/>
            <a:t>https://app.breeze.pm/cards/3173642</a:t>
          </a:r>
          <a:endParaRPr lang="en-US" sz="1700" kern="1200" dirty="0"/>
        </a:p>
        <a:p>
          <a:pPr marL="114300" lvl="1" indent="-114300" algn="l" defTabSz="577850">
            <a:lnSpc>
              <a:spcPct val="90000"/>
            </a:lnSpc>
            <a:spcBef>
              <a:spcPct val="0"/>
            </a:spcBef>
            <a:spcAft>
              <a:spcPct val="15000"/>
            </a:spcAft>
            <a:buChar char="•"/>
          </a:pPr>
          <a:r>
            <a:rPr lang="en-US" sz="1300" b="0" i="0" kern="1200" dirty="0"/>
            <a:t>Organization (11NPSWRD_WQX) and the Project (NPS_3P), no sites are returned and WQP also freezes</a:t>
          </a:r>
          <a:endParaRPr lang="en-US" sz="13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Missing Characteristic to Group- Historic Nutrient Data Downloading  (WQP Timing Out)- https://app.breeze.pm/cards/3195061</a:t>
          </a:r>
          <a:endParaRPr lang="en-US" sz="1500" kern="1200" dirty="0"/>
        </a:p>
        <a:p>
          <a:pPr marL="114300" lvl="1" indent="-114300" algn="l" defTabSz="533400">
            <a:lnSpc>
              <a:spcPct val="90000"/>
            </a:lnSpc>
            <a:spcBef>
              <a:spcPct val="0"/>
            </a:spcBef>
            <a:spcAft>
              <a:spcPct val="15000"/>
            </a:spcAft>
            <a:buChar char="•"/>
          </a:pPr>
          <a:r>
            <a:rPr lang="en-US" sz="1200" b="0" i="0" kern="1200" dirty="0"/>
            <a:t>These 4 pollutants used to be assigned in STORETW Characteristic Group: </a:t>
          </a:r>
          <a:endParaRPr lang="en-US" sz="1200" kern="1200" dirty="0"/>
        </a:p>
        <a:p>
          <a:pPr marL="114300" lvl="1" indent="-114300" algn="l" defTabSz="533400">
            <a:lnSpc>
              <a:spcPct val="90000"/>
            </a:lnSpc>
            <a:spcBef>
              <a:spcPct val="0"/>
            </a:spcBef>
            <a:spcAft>
              <a:spcPct val="15000"/>
            </a:spcAft>
            <a:buChar char="•"/>
          </a:pPr>
          <a:r>
            <a:rPr lang="en-US" sz="1200" b="0" i="0" kern="1200" dirty="0"/>
            <a:t>Nitrate-Nitrogen, Nitrite-N, Nitrogen Kjeldahl, Ortho-Phosphate-Phosphorus</a:t>
          </a:r>
        </a:p>
        <a:p>
          <a:pPr marL="114300" lvl="1" indent="-114300" algn="l" defTabSz="533400">
            <a:lnSpc>
              <a:spcPct val="90000"/>
            </a:lnSpc>
            <a:spcBef>
              <a:spcPct val="0"/>
            </a:spcBef>
            <a:spcAft>
              <a:spcPct val="15000"/>
            </a:spcAft>
            <a:buChar char="•"/>
          </a:pPr>
          <a:r>
            <a:rPr lang="en-US" sz="1200" b="0" i="0" kern="1200" dirty="0"/>
            <a:t>These 2 show up with modified names: Ammonium-Nitrogen now as Ammonium as N, Nitrate-Nitrite now as Nitrate + Nitrite – Provider STORET: STORETW and WQX</a:t>
          </a:r>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Duplicating Results in WQP Downloads with Different Qualifiers</a:t>
          </a:r>
          <a:endParaRPr lang="en-US" sz="1500" kern="1200" dirty="0"/>
        </a:p>
        <a:p>
          <a:pPr marL="114300" lvl="1" indent="-114300" algn="l" defTabSz="533400">
            <a:lnSpc>
              <a:spcPct val="90000"/>
            </a:lnSpc>
            <a:spcBef>
              <a:spcPct val="0"/>
            </a:spcBef>
            <a:spcAft>
              <a:spcPct val="15000"/>
            </a:spcAft>
            <a:buChar char="•"/>
          </a:pPr>
          <a:r>
            <a:rPr lang="en-US" sz="1200" b="0" i="0" u="none" kern="1200" dirty="0"/>
            <a:t>https://app.breeze.pm/cards/3355141</a:t>
          </a:r>
          <a:endParaRPr lang="en-US" sz="1200" kern="1200" dirty="0"/>
        </a:p>
        <a:p>
          <a:pPr marL="114300" lvl="1" indent="-114300" algn="l" defTabSz="533400">
            <a:lnSpc>
              <a:spcPct val="90000"/>
            </a:lnSpc>
            <a:spcBef>
              <a:spcPct val="0"/>
            </a:spcBef>
            <a:spcAft>
              <a:spcPct val="15000"/>
            </a:spcAft>
            <a:buChar char="•"/>
          </a:pPr>
          <a:r>
            <a:rPr lang="en-US" sz="1200" b="0" i="0" kern="1200" dirty="0"/>
            <a:t>We noticed that result records that we uploaded to the Water Quality Portal that have two or more result measure qualifiers are spawning extra results when downloaded/retrieved. </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WQP - Web Map Service</a:t>
          </a:r>
          <a:endParaRPr lang="en-US" sz="1500" kern="1200" dirty="0"/>
        </a:p>
        <a:p>
          <a:pPr marL="114300" lvl="1" indent="-114300" algn="l" defTabSz="533400">
            <a:lnSpc>
              <a:spcPct val="90000"/>
            </a:lnSpc>
            <a:spcBef>
              <a:spcPct val="0"/>
            </a:spcBef>
            <a:spcAft>
              <a:spcPct val="15000"/>
            </a:spcAft>
            <a:buChar char="•"/>
          </a:pPr>
          <a:r>
            <a:rPr lang="en-US" sz="1200" b="0" i="0" u="none" kern="1200" dirty="0"/>
            <a:t>https://app.breeze.pm/cards/3392197</a:t>
          </a:r>
          <a:endParaRPr lang="en-US" sz="1200" kern="1200" dirty="0"/>
        </a:p>
        <a:p>
          <a:pPr marL="114300" lvl="1" indent="-114300" algn="l" defTabSz="533400">
            <a:lnSpc>
              <a:spcPct val="90000"/>
            </a:lnSpc>
            <a:spcBef>
              <a:spcPct val="0"/>
            </a:spcBef>
            <a:spcAft>
              <a:spcPct val="15000"/>
            </a:spcAft>
            <a:buChar char="•"/>
          </a:pPr>
          <a:r>
            <a:rPr lang="en-US" sz="1200" b="0" i="0" kern="1200" dirty="0"/>
            <a:t>able to pull in the water quality portal data to a web map following the instructions under 'Show ArcGIS Online Parameters.' However, the popup is not working. When I click on any of the points in my map I get the following popup</a:t>
          </a:r>
          <a:endParaRPr lang="en-US" sz="120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en-US" sz="1300" kern="1200" dirty="0"/>
            <a:t>Identified 5/3/2017 </a:t>
          </a:r>
          <a:r>
            <a:rPr lang="en-US" sz="1300" i="1" kern="1200" dirty="0"/>
            <a:t>Reopened</a:t>
          </a:r>
          <a:r>
            <a:rPr lang="en-US" sz="1300" kern="1200" dirty="0"/>
            <a:t> </a:t>
          </a:r>
          <a:r>
            <a:rPr lang="en-US" sz="1300" i="1" kern="1200" dirty="0"/>
            <a:t>11/27/2020</a:t>
          </a:r>
        </a:p>
        <a:p>
          <a:pPr marL="114300" lvl="1" indent="-114300" algn="l" defTabSz="577850">
            <a:lnSpc>
              <a:spcPct val="90000"/>
            </a:lnSpc>
            <a:spcBef>
              <a:spcPct val="0"/>
            </a:spcBef>
            <a:spcAft>
              <a:spcPct val="15000"/>
            </a:spcAft>
            <a:buChar char="•"/>
          </a:pPr>
          <a:r>
            <a:rPr lang="en-US" sz="1300" i="0" kern="1200" dirty="0"/>
            <a:t>Proposed Development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1451113</a:t>
          </a:r>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11/18/2020</a:t>
          </a:r>
        </a:p>
        <a:p>
          <a:pPr marL="114300" lvl="1" indent="-114300" algn="l" defTabSz="622300">
            <a:lnSpc>
              <a:spcPct val="90000"/>
            </a:lnSpc>
            <a:spcBef>
              <a:spcPct val="0"/>
            </a:spcBef>
            <a:spcAft>
              <a:spcPct val="15000"/>
            </a:spcAft>
            <a:buChar char="•"/>
          </a:pPr>
          <a:r>
            <a:rPr lang="en-US" sz="1400" kern="1200" dirty="0"/>
            <a:t>Proposed Development</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3628474</a:t>
          </a:r>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10/29/2020</a:t>
          </a:r>
        </a:p>
        <a:p>
          <a:pPr marL="114300" lvl="1" indent="-114300" algn="l" defTabSz="622300">
            <a:lnSpc>
              <a:spcPct val="90000"/>
            </a:lnSpc>
            <a:spcBef>
              <a:spcPct val="0"/>
            </a:spcBef>
            <a:spcAft>
              <a:spcPct val="15000"/>
            </a:spcAft>
            <a:buChar char="•"/>
          </a:pPr>
          <a:r>
            <a:rPr lang="en-US" sz="1400" kern="1200" dirty="0"/>
            <a:t>Proposed Development</a:t>
          </a:r>
        </a:p>
        <a:p>
          <a:pPr marL="114300" lvl="1" indent="-114300" algn="l" defTabSz="622300">
            <a:lnSpc>
              <a:spcPct val="90000"/>
            </a:lnSpc>
            <a:spcBef>
              <a:spcPct val="0"/>
            </a:spcBef>
            <a:spcAft>
              <a:spcPct val="15000"/>
            </a:spcAft>
            <a:buNone/>
          </a:pPr>
          <a:r>
            <a:rPr lang="en-US" sz="1400" b="1" kern="1200" dirty="0">
              <a:solidFill>
                <a:srgbClr val="FF0000"/>
              </a:solidFill>
            </a:rPr>
            <a:t>   RESOLVED                3-15-2021</a:t>
          </a:r>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3576587</a:t>
          </a:r>
        </a:p>
      </dsp:txBody>
      <dsp:txXfrm>
        <a:off x="67732" y="3221089"/>
        <a:ext cx="1252038" cy="12978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u="none" kern="1200" dirty="0" err="1"/>
            <a:t>TripQC</a:t>
          </a:r>
          <a:r>
            <a:rPr lang="en-US" sz="1700" b="0" i="0" u="none" kern="1200" dirty="0"/>
            <a:t> Data from Warehouse Doesn't Appear in the Water Quality Portal</a:t>
          </a:r>
          <a:endParaRPr lang="en-US" sz="1700" kern="1200" dirty="0"/>
        </a:p>
        <a:p>
          <a:pPr marL="114300" lvl="1" indent="-114300" algn="l" defTabSz="577850">
            <a:lnSpc>
              <a:spcPct val="90000"/>
            </a:lnSpc>
            <a:spcBef>
              <a:spcPct val="0"/>
            </a:spcBef>
            <a:spcAft>
              <a:spcPct val="15000"/>
            </a:spcAft>
            <a:buChar char="•"/>
          </a:pPr>
          <a:r>
            <a:rPr lang="en-US" sz="1300" b="0" i="0" u="none" kern="1200" dirty="0"/>
            <a:t>https://app.breeze.pm/cards/1451113</a:t>
          </a:r>
          <a:endParaRPr lang="en-US" sz="1300" b="0" i="0" kern="1200" dirty="0"/>
        </a:p>
        <a:p>
          <a:pPr marL="114300" lvl="1" indent="-114300" algn="l" defTabSz="577850">
            <a:lnSpc>
              <a:spcPct val="90000"/>
            </a:lnSpc>
            <a:spcBef>
              <a:spcPct val="0"/>
            </a:spcBef>
            <a:spcAft>
              <a:spcPct val="15000"/>
            </a:spcAft>
            <a:buChar char="•"/>
          </a:pPr>
          <a:r>
            <a:rPr lang="en-US" sz="1300" b="0" i="0" u="none" kern="1200" dirty="0"/>
            <a:t>Due to activities/sample not having assigned monitoring locations, their location ID fields are empty)</a:t>
          </a:r>
          <a:endParaRPr lang="en-US" sz="1300" b="0" i="0" kern="1200" dirty="0"/>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WQP Data Tracking To Determine Frequency of Downloads for Organization or Project</a:t>
          </a:r>
        </a:p>
        <a:p>
          <a:pPr marL="114300" lvl="1" indent="-114300" algn="l" defTabSz="577850">
            <a:lnSpc>
              <a:spcPct val="90000"/>
            </a:lnSpc>
            <a:spcBef>
              <a:spcPct val="0"/>
            </a:spcBef>
            <a:spcAft>
              <a:spcPct val="15000"/>
            </a:spcAft>
            <a:buChar char="•"/>
          </a:pPr>
          <a:r>
            <a:rPr lang="en-US" sz="1300" b="0" i="0" u="none" kern="1200" dirty="0"/>
            <a:t>https://app.breeze.pm/cards/3628474</a:t>
          </a:r>
          <a:endParaRPr lang="en-US" sz="1300" kern="1200" dirty="0"/>
        </a:p>
        <a:p>
          <a:pPr marL="114300" lvl="1" indent="-114300" algn="l" defTabSz="577850">
            <a:lnSpc>
              <a:spcPct val="90000"/>
            </a:lnSpc>
            <a:spcBef>
              <a:spcPct val="0"/>
            </a:spcBef>
            <a:spcAft>
              <a:spcPct val="15000"/>
            </a:spcAft>
            <a:buChar char="•"/>
          </a:pPr>
          <a:r>
            <a:rPr lang="en-US" sz="1300" b="0" i="0" kern="1200" dirty="0"/>
            <a:t>Create a tracking mechanism or counter to determine how frequently data from a particular organization or project is downloaded from the WQP</a:t>
          </a:r>
          <a:endParaRPr lang="en-US" sz="13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i="0" kern="1200" dirty="0"/>
            <a:t>Duplicate Records Returning for Projects</a:t>
          </a:r>
          <a:endParaRPr lang="en-US" sz="1700" kern="1200" dirty="0"/>
        </a:p>
        <a:p>
          <a:pPr marL="114300" lvl="1" indent="-114300" algn="l" defTabSz="577850">
            <a:lnSpc>
              <a:spcPct val="90000"/>
            </a:lnSpc>
            <a:spcBef>
              <a:spcPct val="0"/>
            </a:spcBef>
            <a:spcAft>
              <a:spcPct val="15000"/>
            </a:spcAft>
            <a:buChar char="•"/>
          </a:pPr>
          <a:r>
            <a:rPr lang="en-US" sz="1300" b="0" i="0" u="none" kern="1200" dirty="0"/>
            <a:t>https://app.breeze.pm/cards/3</a:t>
          </a:r>
          <a:r>
            <a:rPr lang="en-US" sz="1300" b="0" i="0" kern="1200" dirty="0"/>
            <a:t>576587</a:t>
          </a:r>
          <a:endParaRPr lang="en-US" sz="1300" kern="1200" dirty="0"/>
        </a:p>
        <a:p>
          <a:pPr marL="114300" lvl="1" indent="-114300" algn="l" defTabSz="577850">
            <a:lnSpc>
              <a:spcPct val="90000"/>
            </a:lnSpc>
            <a:spcBef>
              <a:spcPct val="0"/>
            </a:spcBef>
            <a:spcAft>
              <a:spcPct val="15000"/>
            </a:spcAft>
            <a:buChar char="•"/>
          </a:pPr>
          <a:r>
            <a:rPr lang="en-US" sz="1300" b="0" i="0" kern="1200" dirty="0"/>
            <a:t>The WQP </a:t>
          </a:r>
          <a:r>
            <a:rPr lang="en-US" sz="1300" b="1" i="0" kern="1200" dirty="0"/>
            <a:t>projects</a:t>
          </a:r>
          <a:r>
            <a:rPr lang="en-US" sz="1300" b="0" i="0" kern="1200" dirty="0"/>
            <a:t> downloader logic contains an error. Selecting my Lead characteristics and click the download button I should receive 5,136 records.</a:t>
          </a:r>
          <a:endParaRPr lang="en-US" sz="1300" kern="1200" dirty="0"/>
        </a:p>
        <a:p>
          <a:pPr marL="114300" lvl="1" indent="-114300" algn="l" defTabSz="577850">
            <a:lnSpc>
              <a:spcPct val="90000"/>
            </a:lnSpc>
            <a:spcBef>
              <a:spcPct val="0"/>
            </a:spcBef>
            <a:spcAft>
              <a:spcPct val="15000"/>
            </a:spcAft>
            <a:buChar char="•"/>
          </a:pPr>
          <a:r>
            <a:rPr lang="en-US" sz="1300" b="0" i="0" kern="1200" dirty="0"/>
            <a:t>Deduplicating the file using </a:t>
          </a:r>
          <a:r>
            <a:rPr lang="en-US" sz="1300" b="0" i="0" kern="1200" dirty="0" err="1"/>
            <a:t>organizationID</a:t>
          </a:r>
          <a:r>
            <a:rPr lang="en-US" sz="1300" b="0" i="0" kern="1200" dirty="0"/>
            <a:t> and </a:t>
          </a:r>
          <a:r>
            <a:rPr lang="en-US" sz="1300" b="0" i="0" kern="1200" dirty="0" err="1"/>
            <a:t>projectID</a:t>
          </a:r>
          <a:r>
            <a:rPr lang="en-US" sz="1300" b="0" i="0" kern="1200" dirty="0"/>
            <a:t>, I end up with 5,128 records. </a:t>
          </a:r>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67790" y="0"/>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7/22/2020</a:t>
          </a:r>
          <a:endParaRPr lang="en-US" sz="1500" kern="1200" dirty="0"/>
        </a:p>
        <a:p>
          <a:pPr marL="114300" lvl="1" indent="-114300" algn="l" defTabSz="666750">
            <a:lnSpc>
              <a:spcPct val="90000"/>
            </a:lnSpc>
            <a:spcBef>
              <a:spcPct val="0"/>
            </a:spcBef>
            <a:spcAft>
              <a:spcPct val="15000"/>
            </a:spcAft>
            <a:buChar char="•"/>
          </a:pPr>
          <a:r>
            <a:rPr lang="en-US" sz="1500" b="0" i="0" u="none" kern="1200" dirty="0"/>
            <a:t>In progress WQP Profiles workgroup</a:t>
          </a:r>
          <a:endParaRPr lang="en-US" sz="1500" kern="1200" dirty="0"/>
        </a:p>
      </dsp:txBody>
      <dsp:txXfrm>
        <a:off x="1367790" y="181756"/>
        <a:ext cx="1506416" cy="1090539"/>
      </dsp:txXfrm>
    </dsp:sp>
    <dsp:sp modelId="{95DD4E57-73EE-45D8-8B5A-6F601E400246}">
      <dsp:nvSpPr>
        <dsp:cNvPr id="0" name=""/>
        <dsp:cNvSpPr/>
      </dsp:nvSpPr>
      <dsp:spPr>
        <a:xfrm>
          <a:off x="0" y="0"/>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3437398</a:t>
          </a:r>
          <a:endParaRPr lang="en-US" sz="2300" kern="1200" dirty="0"/>
        </a:p>
      </dsp:txBody>
      <dsp:txXfrm>
        <a:off x="66770" y="66770"/>
        <a:ext cx="1234250" cy="1320511"/>
      </dsp:txXfrm>
    </dsp:sp>
    <dsp:sp modelId="{CC98DFA3-5712-4060-8059-2D7C06A9DB24}">
      <dsp:nvSpPr>
        <dsp:cNvPr id="0" name=""/>
        <dsp:cNvSpPr/>
      </dsp:nvSpPr>
      <dsp:spPr>
        <a:xfrm>
          <a:off x="1367790" y="1599456"/>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8/13/2020</a:t>
          </a:r>
          <a:endParaRPr lang="en-US" sz="1500" kern="1200" dirty="0"/>
        </a:p>
        <a:p>
          <a:pPr marL="114300" lvl="1" indent="-114300" algn="l" defTabSz="666750">
            <a:lnSpc>
              <a:spcPct val="90000"/>
            </a:lnSpc>
            <a:spcBef>
              <a:spcPct val="0"/>
            </a:spcBef>
            <a:spcAft>
              <a:spcPct val="15000"/>
            </a:spcAft>
            <a:buChar char="•"/>
          </a:pPr>
          <a:r>
            <a:rPr lang="en-US" sz="1500" b="0" i="0" u="none" kern="1200" dirty="0"/>
            <a:t>In progress</a:t>
          </a:r>
          <a:endParaRPr lang="en-US" sz="1500" kern="1200" dirty="0"/>
        </a:p>
        <a:p>
          <a:pPr marL="114300" lvl="1" indent="-114300" algn="l" defTabSz="666750">
            <a:lnSpc>
              <a:spcPct val="90000"/>
            </a:lnSpc>
            <a:spcBef>
              <a:spcPct val="0"/>
            </a:spcBef>
            <a:spcAft>
              <a:spcPct val="15000"/>
            </a:spcAft>
            <a:buChar char="•"/>
          </a:pPr>
          <a:r>
            <a:rPr lang="en-US" sz="1500" kern="1200" dirty="0"/>
            <a:t>ISSUE RESOLVED</a:t>
          </a:r>
        </a:p>
        <a:p>
          <a:pPr marL="114300" lvl="1" indent="-114300" algn="l" defTabSz="666750">
            <a:lnSpc>
              <a:spcPct val="90000"/>
            </a:lnSpc>
            <a:spcBef>
              <a:spcPct val="0"/>
            </a:spcBef>
            <a:spcAft>
              <a:spcPct val="15000"/>
            </a:spcAft>
            <a:buChar char="•"/>
          </a:pPr>
          <a:endParaRPr lang="en-US" sz="1500" kern="1200" dirty="0"/>
        </a:p>
      </dsp:txBody>
      <dsp:txXfrm>
        <a:off x="1367790" y="1781212"/>
        <a:ext cx="1506416" cy="1090539"/>
      </dsp:txXfrm>
    </dsp:sp>
    <dsp:sp modelId="{3039C7ED-D96C-4239-855D-17DFC3D8459D}">
      <dsp:nvSpPr>
        <dsp:cNvPr id="0" name=""/>
        <dsp:cNvSpPr/>
      </dsp:nvSpPr>
      <dsp:spPr>
        <a:xfrm>
          <a:off x="0" y="1599456"/>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3468425</a:t>
          </a:r>
          <a:endParaRPr lang="en-US" sz="2300" kern="1200" dirty="0"/>
        </a:p>
      </dsp:txBody>
      <dsp:txXfrm>
        <a:off x="66770" y="1666226"/>
        <a:ext cx="1234250" cy="1320511"/>
      </dsp:txXfrm>
    </dsp:sp>
    <dsp:sp modelId="{65EB6296-89E7-43CC-859A-C5C52FA11540}">
      <dsp:nvSpPr>
        <dsp:cNvPr id="0" name=""/>
        <dsp:cNvSpPr/>
      </dsp:nvSpPr>
      <dsp:spPr>
        <a:xfrm>
          <a:off x="1367789" y="3170340"/>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3/30/2020</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67789" y="3352096"/>
        <a:ext cx="1506416" cy="1090539"/>
      </dsp:txXfrm>
    </dsp:sp>
    <dsp:sp modelId="{7987ABE9-2460-4DE7-B89B-7B8DBA6EDA7F}">
      <dsp:nvSpPr>
        <dsp:cNvPr id="0" name=""/>
        <dsp:cNvSpPr/>
      </dsp:nvSpPr>
      <dsp:spPr>
        <a:xfrm>
          <a:off x="0" y="3198912"/>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3261134</a:t>
          </a:r>
          <a:endParaRPr lang="en-US" sz="2300" kern="1200" dirty="0"/>
        </a:p>
      </dsp:txBody>
      <dsp:txXfrm>
        <a:off x="66770" y="3265682"/>
        <a:ext cx="1234250" cy="132051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u="none" kern="1200" dirty="0" err="1"/>
            <a:t>MethodSpecificationName</a:t>
          </a:r>
          <a:r>
            <a:rPr lang="en-US" sz="1600" b="0" i="0" u="none" kern="1200" dirty="0"/>
            <a:t>/Speciation Missing Physical/Chemical - https://app.breeze.pm/cards/3437398</a:t>
          </a:r>
          <a:endParaRPr lang="en-US" sz="1600" kern="1200" dirty="0"/>
        </a:p>
        <a:p>
          <a:pPr marL="114300" lvl="1" indent="-114300" algn="l" defTabSz="533400">
            <a:lnSpc>
              <a:spcPct val="90000"/>
            </a:lnSpc>
            <a:spcBef>
              <a:spcPct val="0"/>
            </a:spcBef>
            <a:spcAft>
              <a:spcPct val="15000"/>
            </a:spcAft>
            <a:buChar char="•"/>
          </a:pPr>
          <a:r>
            <a:rPr lang="en-US" sz="1200" b="0" i="0" kern="1200" dirty="0"/>
            <a:t>nutrient data missing method speciation in the Water Quality Portal. I thought we had provided that info, but in doing the ‘Sample results (physical/chemical metadata)’ retrieval you don’t get method speciation. I did find ‘</a:t>
          </a:r>
          <a:r>
            <a:rPr lang="en-US" sz="1200" b="0" i="0" kern="1200" dirty="0" err="1"/>
            <a:t>MethodSpecificationName</a:t>
          </a:r>
          <a:r>
            <a:rPr lang="en-US" sz="1200" b="0" i="0" kern="1200" dirty="0"/>
            <a:t>’ in the ‘Sample results (biological metadata)’ retrieval.</a:t>
          </a:r>
          <a:endParaRPr lang="en-US" sz="1200" kern="1200" dirty="0"/>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u="none" kern="1200" dirty="0"/>
            <a:t>Timeout Issues with Sampling Parameter PROJECT ID yields 504 Error</a:t>
          </a:r>
          <a:endParaRPr lang="en-US" sz="1600" kern="1200" dirty="0"/>
        </a:p>
        <a:p>
          <a:pPr marL="114300" lvl="1" indent="-114300" algn="l" defTabSz="533400">
            <a:lnSpc>
              <a:spcPct val="90000"/>
            </a:lnSpc>
            <a:spcBef>
              <a:spcPct val="0"/>
            </a:spcBef>
            <a:spcAft>
              <a:spcPct val="15000"/>
            </a:spcAft>
            <a:buChar char="•"/>
          </a:pPr>
          <a:r>
            <a:rPr lang="en-US" sz="1200" b="0" i="0" u="none" kern="1200" dirty="0"/>
            <a:t>https://app.breeze.pm/cards/3468425</a:t>
          </a:r>
          <a:endParaRPr lang="en-US" sz="1200" kern="1200" dirty="0"/>
        </a:p>
        <a:p>
          <a:pPr marL="114300" lvl="1" indent="-114300" algn="l" defTabSz="533400">
            <a:lnSpc>
              <a:spcPct val="90000"/>
            </a:lnSpc>
            <a:spcBef>
              <a:spcPct val="0"/>
            </a:spcBef>
            <a:spcAft>
              <a:spcPct val="15000"/>
            </a:spcAft>
            <a:buChar char="•"/>
          </a:pPr>
          <a:r>
            <a:rPr lang="en-US" sz="1200" b="0" i="0" u="none" kern="1200" dirty="0"/>
            <a:t>https://www.waterqualitydata.us/data/Station/search? project=</a:t>
          </a:r>
          <a:r>
            <a:rPr lang="en-US" sz="1200" b="0" i="0" u="none" kern="1200" dirty="0" err="1"/>
            <a:t>LindsayCr&amp;mimeType</a:t>
          </a:r>
          <a:r>
            <a:rPr lang="en-US" sz="1200" b="0" i="0" u="none" kern="1200" dirty="0"/>
            <a:t>=csv &amp;zip=yes</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i="0" kern="1200" dirty="0" err="1"/>
            <a:t>FrequencyClassDescriptorCode</a:t>
          </a:r>
          <a:r>
            <a:rPr lang="en-US" sz="1600" b="1" i="0" kern="1200" dirty="0"/>
            <a:t> Field Not Being Populated in Retrieval </a:t>
          </a:r>
          <a:endParaRPr lang="en-US" sz="1600" kern="1200" dirty="0"/>
        </a:p>
        <a:p>
          <a:pPr marL="171450" lvl="1" indent="-171450" algn="l" defTabSz="711200">
            <a:lnSpc>
              <a:spcPct val="90000"/>
            </a:lnSpc>
            <a:spcBef>
              <a:spcPct val="0"/>
            </a:spcBef>
            <a:spcAft>
              <a:spcPct val="15000"/>
            </a:spcAft>
            <a:buChar char="•"/>
          </a:pPr>
          <a:r>
            <a:rPr lang="en-US" sz="1600" b="0" i="0" u="none" kern="1200" dirty="0"/>
            <a:t>https://app.breeze.pm/cards/3261134</a:t>
          </a:r>
          <a:endParaRPr lang="en-US" sz="1600" kern="1200" dirty="0"/>
        </a:p>
        <a:p>
          <a:pPr marL="114300" lvl="1" indent="-114300" algn="l" defTabSz="533400">
            <a:lnSpc>
              <a:spcPct val="90000"/>
            </a:lnSpc>
            <a:spcBef>
              <a:spcPct val="0"/>
            </a:spcBef>
            <a:spcAft>
              <a:spcPct val="15000"/>
            </a:spcAft>
            <a:buFont typeface="+mj-lt"/>
            <a:buAutoNum type="arabicPeriod"/>
          </a:pPr>
          <a:r>
            <a:rPr lang="en-US" sz="1200" b="0" i="0" kern="1200" dirty="0"/>
            <a:t>frequency class descriptor is in WQX</a:t>
          </a:r>
          <a:endParaRPr lang="en-US" sz="1200" kern="1200" dirty="0"/>
        </a:p>
        <a:p>
          <a:pPr marL="114300" lvl="1" indent="-114300" algn="l" defTabSz="533400">
            <a:lnSpc>
              <a:spcPct val="90000"/>
            </a:lnSpc>
            <a:spcBef>
              <a:spcPct val="0"/>
            </a:spcBef>
            <a:spcAft>
              <a:spcPct val="15000"/>
            </a:spcAft>
            <a:buFont typeface="+mj-lt"/>
            <a:buAutoNum type="arabicPeriod" startAt="2"/>
          </a:pPr>
          <a:r>
            <a:rPr lang="en-US" sz="1200" b="1" i="0" kern="1200" dirty="0"/>
            <a:t>frequency class descriptor via </a:t>
          </a:r>
          <a:r>
            <a:rPr lang="en-US" sz="1200" b="0" i="0" kern="1200" dirty="0"/>
            <a:t>Provider STORET </a:t>
          </a:r>
          <a:r>
            <a:rPr lang="en-US" sz="1200" b="1" i="0" kern="1200" dirty="0"/>
            <a:t>is NOT in Water Quality Portal</a:t>
          </a:r>
          <a:endParaRPr lang="en-US" sz="1200" b="0" i="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10/11/2019</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2977899</a:t>
          </a:r>
          <a:endParaRPr lang="en-US" sz="2300" kern="1200" dirty="0"/>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6/5/2019</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2767483</a:t>
          </a:r>
          <a:endParaRPr lang="en-US" sz="2300" kern="1200" dirty="0"/>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12/9/2019</a:t>
          </a:r>
          <a:endParaRPr lang="en-US" sz="1500" kern="1200" dirty="0"/>
        </a:p>
        <a:p>
          <a:pPr marL="114300" lvl="1" indent="-114300" algn="l" defTabSz="666750">
            <a:lnSpc>
              <a:spcPct val="90000"/>
            </a:lnSpc>
            <a:spcBef>
              <a:spcPct val="0"/>
            </a:spcBef>
            <a:spcAft>
              <a:spcPct val="15000"/>
            </a:spcAft>
            <a:buChar char="•"/>
          </a:pPr>
          <a:r>
            <a:rPr lang="en-US" sz="1500" b="0" i="0" u="none" kern="1200" dirty="0"/>
            <a:t>Proposed Development</a:t>
          </a:r>
          <a:endParaRPr lang="en-US" sz="1500" kern="1200" dirty="0"/>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3084170</a:t>
          </a:r>
          <a:endParaRPr lang="en-US" sz="2300" kern="1200" dirty="0"/>
        </a:p>
      </dsp:txBody>
      <dsp:txXfrm>
        <a:off x="67732" y="3221089"/>
        <a:ext cx="1252038" cy="12978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u="none" kern="1200" dirty="0"/>
            <a:t>NJDEP Missing Fish data – Missing STORET Biological data in WQP - https://app.breeze.pm/cards/2977899 </a:t>
          </a:r>
        </a:p>
        <a:p>
          <a:pPr marL="114300" lvl="1" indent="-114300" algn="l" defTabSz="666750">
            <a:lnSpc>
              <a:spcPct val="90000"/>
            </a:lnSpc>
            <a:spcBef>
              <a:spcPct val="0"/>
            </a:spcBef>
            <a:spcAft>
              <a:spcPct val="15000"/>
            </a:spcAft>
            <a:buChar char="•"/>
          </a:pPr>
          <a:r>
            <a:rPr lang="en-US" sz="1500" kern="1200" dirty="0"/>
            <a:t>Organization ID – 21NJDEP1 is missing it’s fish data</a:t>
          </a:r>
        </a:p>
        <a:p>
          <a:pPr marL="114300" lvl="1" indent="-114300" algn="l" defTabSz="666750">
            <a:lnSpc>
              <a:spcPct val="90000"/>
            </a:lnSpc>
            <a:spcBef>
              <a:spcPct val="0"/>
            </a:spcBef>
            <a:spcAft>
              <a:spcPct val="15000"/>
            </a:spcAft>
            <a:buChar char="•"/>
          </a:pPr>
          <a:r>
            <a:rPr lang="en-US" sz="1500" kern="1200" dirty="0"/>
            <a:t>Biological Data needs to be migrated to the WQP</a:t>
          </a:r>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WQX Wells Data Incomplete in WQP https://app.breeze.pm/cards/2767483</a:t>
          </a:r>
          <a:endParaRPr lang="en-US" sz="1500" kern="1200" dirty="0"/>
        </a:p>
        <a:p>
          <a:pPr marL="114300" lvl="1" indent="-114300" algn="l" defTabSz="533400">
            <a:lnSpc>
              <a:spcPct val="90000"/>
            </a:lnSpc>
            <a:spcBef>
              <a:spcPct val="0"/>
            </a:spcBef>
            <a:spcAft>
              <a:spcPct val="15000"/>
            </a:spcAft>
            <a:buChar char="•"/>
          </a:pPr>
          <a:r>
            <a:rPr lang="en-US" sz="1200" b="0" i="0" kern="1200" dirty="0"/>
            <a:t>Provider = STORET and WQX, Not all his wells data is coming over from WQX to WQP.  Data was loaded to STORET 10 years ago and used to be available.</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u="none" kern="1200" dirty="0"/>
            <a:t>WQP Suggestion - Add Date Submitted  (Enhancement to consider in 2020)  </a:t>
          </a:r>
        </a:p>
        <a:p>
          <a:pPr marL="0" lvl="0" indent="0" algn="l" defTabSz="844550">
            <a:lnSpc>
              <a:spcPct val="90000"/>
            </a:lnSpc>
            <a:spcBef>
              <a:spcPct val="0"/>
            </a:spcBef>
            <a:spcAft>
              <a:spcPct val="35000"/>
            </a:spcAft>
            <a:buNone/>
          </a:pPr>
          <a:r>
            <a:rPr lang="en-US" sz="1900" b="0" i="0" u="none" kern="1200" dirty="0"/>
            <a:t>https://app.breeze.pm/cards/3084170</a:t>
          </a:r>
          <a:endParaRPr lang="en-US" sz="1900" kern="1200" dirty="0"/>
        </a:p>
        <a:p>
          <a:pPr marL="114300" lvl="1" indent="-114300" algn="l" defTabSz="666750">
            <a:lnSpc>
              <a:spcPct val="90000"/>
            </a:lnSpc>
            <a:spcBef>
              <a:spcPct val="0"/>
            </a:spcBef>
            <a:spcAft>
              <a:spcPct val="15000"/>
            </a:spcAft>
            <a:buChar char="•"/>
          </a:pPr>
          <a:r>
            <a:rPr lang="en-US" sz="1500" b="0" i="0" kern="1200" dirty="0"/>
            <a:t>Add ‘date submitted’ from the provider</a:t>
          </a:r>
          <a:endParaRPr lang="en-US" sz="150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1762247</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a:t>
          </a:r>
        </a:p>
        <a:p>
          <a:pPr marL="114300" lvl="1" indent="-114300" algn="l" defTabSz="666750">
            <a:lnSpc>
              <a:spcPct val="90000"/>
            </a:lnSpc>
            <a:spcBef>
              <a:spcPct val="0"/>
            </a:spcBef>
            <a:spcAft>
              <a:spcPct val="15000"/>
            </a:spcAft>
            <a:buChar char="•"/>
          </a:pPr>
          <a:r>
            <a:rPr lang="en-US" sz="1500" b="1" kern="1200" dirty="0">
              <a:solidFill>
                <a:srgbClr val="00B050"/>
              </a:solidFill>
            </a:rPr>
            <a:t>FIXED In PROD Environment On 2020-11-13</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a:t>
          </a:r>
        </a:p>
        <a:p>
          <a:pPr marL="0" lvl="0" indent="0" algn="ctr" defTabSz="977900">
            <a:lnSpc>
              <a:spcPct val="90000"/>
            </a:lnSpc>
            <a:spcBef>
              <a:spcPct val="0"/>
            </a:spcBef>
            <a:spcAft>
              <a:spcPct val="35000"/>
            </a:spcAft>
            <a:buNone/>
          </a:pPr>
          <a:r>
            <a:rPr lang="en-US" sz="2200" kern="1200" dirty="0"/>
            <a:t>1861408 </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a:p>
          <a:pPr marL="0" lvl="0" indent="0" algn="ctr" defTabSz="977900">
            <a:lnSpc>
              <a:spcPct val="90000"/>
            </a:lnSpc>
            <a:spcBef>
              <a:spcPct val="0"/>
            </a:spcBef>
            <a:spcAft>
              <a:spcPct val="35000"/>
            </a:spcAft>
            <a:buNone/>
          </a:pPr>
          <a:r>
            <a:rPr lang="en-US" sz="2200" b="0" i="0" kern="1200" dirty="0"/>
            <a:t>1939988</a:t>
          </a:r>
          <a:endParaRPr lang="en-US" sz="2200" kern="1200" dirty="0"/>
        </a:p>
      </dsp:txBody>
      <dsp:txXfrm>
        <a:off x="65145" y="3149459"/>
        <a:ext cx="1204204" cy="1271670"/>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90D8D-8FBD-4FE6-8FFE-838E598671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36EB2C-D1D3-4558-B840-B194592034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8FCB42-789F-4EC0-B033-FF09F9A30D74}"/>
              </a:ext>
            </a:extLst>
          </p:cNvPr>
          <p:cNvSpPr>
            <a:spLocks noGrp="1"/>
          </p:cNvSpPr>
          <p:nvPr>
            <p:ph type="dt" sz="half" idx="10"/>
          </p:nvPr>
        </p:nvSpPr>
        <p:spPr/>
        <p:txBody>
          <a:bodyPr/>
          <a:lstStyle/>
          <a:p>
            <a:fld id="{4348EDFA-157A-4C62-B4E0-F34FF244EA51}" type="datetimeFigureOut">
              <a:rPr lang="en-US" smtClean="0"/>
              <a:t>9/23/2021</a:t>
            </a:fld>
            <a:endParaRPr lang="en-US"/>
          </a:p>
        </p:txBody>
      </p:sp>
      <p:sp>
        <p:nvSpPr>
          <p:cNvPr id="5" name="Footer Placeholder 4">
            <a:extLst>
              <a:ext uri="{FF2B5EF4-FFF2-40B4-BE49-F238E27FC236}">
                <a16:creationId xmlns:a16="http://schemas.microsoft.com/office/drawing/2014/main" id="{6E8BFACE-A91E-4949-B392-F482955EFF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F77439-63B3-4905-AFD0-B6627E013FB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914238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9A6D-B97D-4123-95E3-E77EF02381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1911CC-A22B-491B-9500-6AC14AEF94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6AE47-A345-447A-85DC-1058DD24C085}"/>
              </a:ext>
            </a:extLst>
          </p:cNvPr>
          <p:cNvSpPr>
            <a:spLocks noGrp="1"/>
          </p:cNvSpPr>
          <p:nvPr>
            <p:ph type="dt" sz="half" idx="10"/>
          </p:nvPr>
        </p:nvSpPr>
        <p:spPr/>
        <p:txBody>
          <a:bodyPr/>
          <a:lstStyle/>
          <a:p>
            <a:fld id="{4348EDFA-157A-4C62-B4E0-F34FF244EA51}" type="datetimeFigureOut">
              <a:rPr lang="en-US" smtClean="0"/>
              <a:t>9/23/2021</a:t>
            </a:fld>
            <a:endParaRPr lang="en-US"/>
          </a:p>
        </p:txBody>
      </p:sp>
      <p:sp>
        <p:nvSpPr>
          <p:cNvPr id="5" name="Footer Placeholder 4">
            <a:extLst>
              <a:ext uri="{FF2B5EF4-FFF2-40B4-BE49-F238E27FC236}">
                <a16:creationId xmlns:a16="http://schemas.microsoft.com/office/drawing/2014/main" id="{631BC840-DE84-4887-8BE2-122C7AF15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15FD1D-B508-4D7A-A45A-25157060F68E}"/>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717744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C1E141-6033-4110-B32D-1F0F5F47DE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BB7270-56D2-43A6-A699-BB15638D68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A9EA1E-31A1-40B8-9DE3-8F1912C8315E}"/>
              </a:ext>
            </a:extLst>
          </p:cNvPr>
          <p:cNvSpPr>
            <a:spLocks noGrp="1"/>
          </p:cNvSpPr>
          <p:nvPr>
            <p:ph type="dt" sz="half" idx="10"/>
          </p:nvPr>
        </p:nvSpPr>
        <p:spPr/>
        <p:txBody>
          <a:bodyPr/>
          <a:lstStyle/>
          <a:p>
            <a:fld id="{4348EDFA-157A-4C62-B4E0-F34FF244EA51}" type="datetimeFigureOut">
              <a:rPr lang="en-US" smtClean="0"/>
              <a:t>9/23/2021</a:t>
            </a:fld>
            <a:endParaRPr lang="en-US"/>
          </a:p>
        </p:txBody>
      </p:sp>
      <p:sp>
        <p:nvSpPr>
          <p:cNvPr id="5" name="Footer Placeholder 4">
            <a:extLst>
              <a:ext uri="{FF2B5EF4-FFF2-40B4-BE49-F238E27FC236}">
                <a16:creationId xmlns:a16="http://schemas.microsoft.com/office/drawing/2014/main" id="{2563C868-B307-44AF-BE80-8E26DDB937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E36A08-2236-47B7-85E3-5389B53E5198}"/>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388883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8E278-B531-47B6-826D-3F61181E19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3445F7-0FC8-4E1B-88F8-DC4535EF20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7C9342-4AB1-4D91-9C7D-DCC010A9B7CE}"/>
              </a:ext>
            </a:extLst>
          </p:cNvPr>
          <p:cNvSpPr>
            <a:spLocks noGrp="1"/>
          </p:cNvSpPr>
          <p:nvPr>
            <p:ph type="dt" sz="half" idx="10"/>
          </p:nvPr>
        </p:nvSpPr>
        <p:spPr/>
        <p:txBody>
          <a:bodyPr/>
          <a:lstStyle/>
          <a:p>
            <a:fld id="{4348EDFA-157A-4C62-B4E0-F34FF244EA51}" type="datetimeFigureOut">
              <a:rPr lang="en-US" smtClean="0"/>
              <a:t>9/23/2021</a:t>
            </a:fld>
            <a:endParaRPr lang="en-US"/>
          </a:p>
        </p:txBody>
      </p:sp>
      <p:sp>
        <p:nvSpPr>
          <p:cNvPr id="5" name="Footer Placeholder 4">
            <a:extLst>
              <a:ext uri="{FF2B5EF4-FFF2-40B4-BE49-F238E27FC236}">
                <a16:creationId xmlns:a16="http://schemas.microsoft.com/office/drawing/2014/main" id="{0377488E-3F4F-4C46-9DAF-67353B05B3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47B613-3E8A-42BF-80D0-477DE851D4A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765558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87C2-F686-4272-8D4F-D9C45C9959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5346613-3771-42C9-9519-402D5334FD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7F8205-9A8F-4567-8336-CABA6F9C0ADE}"/>
              </a:ext>
            </a:extLst>
          </p:cNvPr>
          <p:cNvSpPr>
            <a:spLocks noGrp="1"/>
          </p:cNvSpPr>
          <p:nvPr>
            <p:ph type="dt" sz="half" idx="10"/>
          </p:nvPr>
        </p:nvSpPr>
        <p:spPr/>
        <p:txBody>
          <a:bodyPr/>
          <a:lstStyle/>
          <a:p>
            <a:fld id="{4348EDFA-157A-4C62-B4E0-F34FF244EA51}" type="datetimeFigureOut">
              <a:rPr lang="en-US" smtClean="0"/>
              <a:t>9/23/2021</a:t>
            </a:fld>
            <a:endParaRPr lang="en-US"/>
          </a:p>
        </p:txBody>
      </p:sp>
      <p:sp>
        <p:nvSpPr>
          <p:cNvPr id="5" name="Footer Placeholder 4">
            <a:extLst>
              <a:ext uri="{FF2B5EF4-FFF2-40B4-BE49-F238E27FC236}">
                <a16:creationId xmlns:a16="http://schemas.microsoft.com/office/drawing/2014/main" id="{4653F917-4117-4CCD-B7C6-A5DB7EAE5A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8EA4FC-51FE-41A5-A487-653194F69B61}"/>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839341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57ACD-427C-456F-BD26-7D284F6C81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B1F0EB-A8F1-4454-91E3-871ED8B417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97EE11-713E-4BE6-A241-FB201C4903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A9E0A4-2225-4ECF-ABEA-589029BAAB4E}"/>
              </a:ext>
            </a:extLst>
          </p:cNvPr>
          <p:cNvSpPr>
            <a:spLocks noGrp="1"/>
          </p:cNvSpPr>
          <p:nvPr>
            <p:ph type="dt" sz="half" idx="10"/>
          </p:nvPr>
        </p:nvSpPr>
        <p:spPr/>
        <p:txBody>
          <a:bodyPr/>
          <a:lstStyle/>
          <a:p>
            <a:fld id="{4348EDFA-157A-4C62-B4E0-F34FF244EA51}" type="datetimeFigureOut">
              <a:rPr lang="en-US" smtClean="0"/>
              <a:t>9/23/2021</a:t>
            </a:fld>
            <a:endParaRPr lang="en-US"/>
          </a:p>
        </p:txBody>
      </p:sp>
      <p:sp>
        <p:nvSpPr>
          <p:cNvPr id="6" name="Footer Placeholder 5">
            <a:extLst>
              <a:ext uri="{FF2B5EF4-FFF2-40B4-BE49-F238E27FC236}">
                <a16:creationId xmlns:a16="http://schemas.microsoft.com/office/drawing/2014/main" id="{552BC9C3-1D8C-4ACC-B408-C7DDB43C0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49993-CDD4-4B5A-9F9E-58FEBC0CDD01}"/>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2314653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E8632-DDD6-4248-B60B-27B6C5D6A5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565699-737A-4DAF-A6AB-4D63CF112B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DBAEFE-2FA3-4AB3-B746-7B4B7A1DC9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429B85-605A-495F-B69A-22E7E770C3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357F0E-87A5-4813-A9FF-6F94D5A427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90970-4D50-4637-8C0D-ECFA0211E259}"/>
              </a:ext>
            </a:extLst>
          </p:cNvPr>
          <p:cNvSpPr>
            <a:spLocks noGrp="1"/>
          </p:cNvSpPr>
          <p:nvPr>
            <p:ph type="dt" sz="half" idx="10"/>
          </p:nvPr>
        </p:nvSpPr>
        <p:spPr/>
        <p:txBody>
          <a:bodyPr/>
          <a:lstStyle/>
          <a:p>
            <a:fld id="{4348EDFA-157A-4C62-B4E0-F34FF244EA51}" type="datetimeFigureOut">
              <a:rPr lang="en-US" smtClean="0"/>
              <a:t>9/23/2021</a:t>
            </a:fld>
            <a:endParaRPr lang="en-US"/>
          </a:p>
        </p:txBody>
      </p:sp>
      <p:sp>
        <p:nvSpPr>
          <p:cNvPr id="8" name="Footer Placeholder 7">
            <a:extLst>
              <a:ext uri="{FF2B5EF4-FFF2-40B4-BE49-F238E27FC236}">
                <a16:creationId xmlns:a16="http://schemas.microsoft.com/office/drawing/2014/main" id="{83224A40-D649-4EE1-9B5F-7E859E983B1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18561D-A17E-40D1-B122-9DF760CDCC9A}"/>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457638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F510B-3D2B-4699-BDA6-D851397FCE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2C5668-53BB-465E-87F3-F6D00AC192E9}"/>
              </a:ext>
            </a:extLst>
          </p:cNvPr>
          <p:cNvSpPr>
            <a:spLocks noGrp="1"/>
          </p:cNvSpPr>
          <p:nvPr>
            <p:ph type="dt" sz="half" idx="10"/>
          </p:nvPr>
        </p:nvSpPr>
        <p:spPr/>
        <p:txBody>
          <a:bodyPr/>
          <a:lstStyle/>
          <a:p>
            <a:fld id="{4348EDFA-157A-4C62-B4E0-F34FF244EA51}" type="datetimeFigureOut">
              <a:rPr lang="en-US" smtClean="0"/>
              <a:t>9/23/2021</a:t>
            </a:fld>
            <a:endParaRPr lang="en-US"/>
          </a:p>
        </p:txBody>
      </p:sp>
      <p:sp>
        <p:nvSpPr>
          <p:cNvPr id="4" name="Footer Placeholder 3">
            <a:extLst>
              <a:ext uri="{FF2B5EF4-FFF2-40B4-BE49-F238E27FC236}">
                <a16:creationId xmlns:a16="http://schemas.microsoft.com/office/drawing/2014/main" id="{16B060AD-6E52-44A0-9D73-EBAF140F00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2C38A1-1E59-456E-9CB0-7A2D4DDA2FBB}"/>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597159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63A2BC-B864-4D84-B013-17507F5134F8}"/>
              </a:ext>
            </a:extLst>
          </p:cNvPr>
          <p:cNvSpPr>
            <a:spLocks noGrp="1"/>
          </p:cNvSpPr>
          <p:nvPr>
            <p:ph type="dt" sz="half" idx="10"/>
          </p:nvPr>
        </p:nvSpPr>
        <p:spPr/>
        <p:txBody>
          <a:bodyPr/>
          <a:lstStyle/>
          <a:p>
            <a:fld id="{4348EDFA-157A-4C62-B4E0-F34FF244EA51}" type="datetimeFigureOut">
              <a:rPr lang="en-US" smtClean="0"/>
              <a:t>9/23/2021</a:t>
            </a:fld>
            <a:endParaRPr lang="en-US"/>
          </a:p>
        </p:txBody>
      </p:sp>
      <p:sp>
        <p:nvSpPr>
          <p:cNvPr id="3" name="Footer Placeholder 2">
            <a:extLst>
              <a:ext uri="{FF2B5EF4-FFF2-40B4-BE49-F238E27FC236}">
                <a16:creationId xmlns:a16="http://schemas.microsoft.com/office/drawing/2014/main" id="{73209CF7-B414-4537-8379-7808B88E28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BA2DC7-5093-4481-8A32-4693FF2282B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96891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DE8AF-8A2B-45DB-BCCA-E29DF2E8AE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A02BDE-72EF-46B2-A596-C13B7224A6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152B8CE-B06D-438D-A168-953A3C078E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7D0123-B2EE-4D98-884D-04F67A7F9B33}"/>
              </a:ext>
            </a:extLst>
          </p:cNvPr>
          <p:cNvSpPr>
            <a:spLocks noGrp="1"/>
          </p:cNvSpPr>
          <p:nvPr>
            <p:ph type="dt" sz="half" idx="10"/>
          </p:nvPr>
        </p:nvSpPr>
        <p:spPr/>
        <p:txBody>
          <a:bodyPr/>
          <a:lstStyle/>
          <a:p>
            <a:fld id="{4348EDFA-157A-4C62-B4E0-F34FF244EA51}" type="datetimeFigureOut">
              <a:rPr lang="en-US" smtClean="0"/>
              <a:t>9/23/2021</a:t>
            </a:fld>
            <a:endParaRPr lang="en-US"/>
          </a:p>
        </p:txBody>
      </p:sp>
      <p:sp>
        <p:nvSpPr>
          <p:cNvPr id="6" name="Footer Placeholder 5">
            <a:extLst>
              <a:ext uri="{FF2B5EF4-FFF2-40B4-BE49-F238E27FC236}">
                <a16:creationId xmlns:a16="http://schemas.microsoft.com/office/drawing/2014/main" id="{15C0FFC6-337D-420F-B5A4-07F1BD2A11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CF14DD-D996-49AC-BF25-FB64BA615282}"/>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326459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AA117-2B41-4728-ABD8-81B825F174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1F2BC3-F9BB-4DEB-A17B-37E79C320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179E7A2-DF8B-4299-B06C-C9BDB2DD0A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BA4811-C8AD-4198-A057-BE30E1E0CF10}"/>
              </a:ext>
            </a:extLst>
          </p:cNvPr>
          <p:cNvSpPr>
            <a:spLocks noGrp="1"/>
          </p:cNvSpPr>
          <p:nvPr>
            <p:ph type="dt" sz="half" idx="10"/>
          </p:nvPr>
        </p:nvSpPr>
        <p:spPr/>
        <p:txBody>
          <a:bodyPr/>
          <a:lstStyle/>
          <a:p>
            <a:fld id="{4348EDFA-157A-4C62-B4E0-F34FF244EA51}" type="datetimeFigureOut">
              <a:rPr lang="en-US" smtClean="0"/>
              <a:t>9/23/2021</a:t>
            </a:fld>
            <a:endParaRPr lang="en-US"/>
          </a:p>
        </p:txBody>
      </p:sp>
      <p:sp>
        <p:nvSpPr>
          <p:cNvPr id="6" name="Footer Placeholder 5">
            <a:extLst>
              <a:ext uri="{FF2B5EF4-FFF2-40B4-BE49-F238E27FC236}">
                <a16:creationId xmlns:a16="http://schemas.microsoft.com/office/drawing/2014/main" id="{745E80FA-DE94-4BA3-B3AA-CD42F5C9B2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B75F64-9874-4A9B-B449-BF4D939A2209}"/>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2657603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B91C80-E3E3-45CC-9B53-2382CBD7C2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6C1AB68-DEFC-46AF-85D7-FDBC8E44E6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E5C500-2089-40BB-8B9A-135CCCA594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48EDFA-157A-4C62-B4E0-F34FF244EA51}" type="datetimeFigureOut">
              <a:rPr lang="en-US" smtClean="0"/>
              <a:t>9/23/2021</a:t>
            </a:fld>
            <a:endParaRPr lang="en-US"/>
          </a:p>
        </p:txBody>
      </p:sp>
      <p:sp>
        <p:nvSpPr>
          <p:cNvPr id="5" name="Footer Placeholder 4">
            <a:extLst>
              <a:ext uri="{FF2B5EF4-FFF2-40B4-BE49-F238E27FC236}">
                <a16:creationId xmlns:a16="http://schemas.microsoft.com/office/drawing/2014/main" id="{893E2A65-94B6-4CF4-9364-6D358E4F68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7D50073-C3D8-4EED-8D8F-B8C8A04405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11598E-CFFC-4211-B69E-8EE6F9BC220E}" type="slidenum">
              <a:rPr lang="en-US" smtClean="0"/>
              <a:t>‹#›</a:t>
            </a:fld>
            <a:endParaRPr lang="en-US"/>
          </a:p>
        </p:txBody>
      </p:sp>
    </p:spTree>
    <p:extLst>
      <p:ext uri="{BB962C8B-B14F-4D97-AF65-F5344CB8AC3E}">
        <p14:creationId xmlns:p14="http://schemas.microsoft.com/office/powerpoint/2010/main" val="3962549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6AFF7-5F39-4B98-B6B3-F29DFE3B780C}"/>
              </a:ext>
            </a:extLst>
          </p:cNvPr>
          <p:cNvSpPr>
            <a:spLocks noGrp="1"/>
          </p:cNvSpPr>
          <p:nvPr>
            <p:ph type="ctrTitle"/>
          </p:nvPr>
        </p:nvSpPr>
        <p:spPr/>
        <p:txBody>
          <a:bodyPr/>
          <a:lstStyle/>
          <a:p>
            <a:r>
              <a:rPr lang="en-US" dirty="0"/>
              <a:t>Water Quality Portal </a:t>
            </a:r>
            <a:br>
              <a:rPr lang="en-US" dirty="0"/>
            </a:br>
            <a:r>
              <a:rPr lang="en-US" dirty="0"/>
              <a:t>Open Tickets</a:t>
            </a:r>
          </a:p>
        </p:txBody>
      </p:sp>
      <p:sp>
        <p:nvSpPr>
          <p:cNvPr id="3" name="Subtitle 2">
            <a:extLst>
              <a:ext uri="{FF2B5EF4-FFF2-40B4-BE49-F238E27FC236}">
                <a16:creationId xmlns:a16="http://schemas.microsoft.com/office/drawing/2014/main" id="{D9F49CF1-0EC5-49E4-86FD-8BC8AEAC4A65}"/>
              </a:ext>
            </a:extLst>
          </p:cNvPr>
          <p:cNvSpPr>
            <a:spLocks noGrp="1"/>
          </p:cNvSpPr>
          <p:nvPr>
            <p:ph type="subTitle" idx="1"/>
          </p:nvPr>
        </p:nvSpPr>
        <p:spPr/>
        <p:txBody>
          <a:bodyPr/>
          <a:lstStyle/>
          <a:p>
            <a:r>
              <a:rPr lang="en-US" dirty="0"/>
              <a:t>Summary of User reported issues</a:t>
            </a:r>
          </a:p>
          <a:p>
            <a:r>
              <a:rPr lang="en-US" dirty="0"/>
              <a:t>Updated 9-15-2021</a:t>
            </a:r>
          </a:p>
        </p:txBody>
      </p:sp>
    </p:spTree>
    <p:extLst>
      <p:ext uri="{BB962C8B-B14F-4D97-AF65-F5344CB8AC3E}">
        <p14:creationId xmlns:p14="http://schemas.microsoft.com/office/powerpoint/2010/main" val="1111775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C1B8F6-FCD6-43F7-B32D-8C4F9D1059AA}"/>
              </a:ext>
            </a:extLst>
          </p:cNvPr>
          <p:cNvGrpSpPr/>
          <p:nvPr/>
        </p:nvGrpSpPr>
        <p:grpSpPr>
          <a:xfrm>
            <a:off x="1979997" y="582555"/>
            <a:ext cx="2001741" cy="1401960"/>
            <a:chOff x="1334493" y="0"/>
            <a:chExt cx="2001741" cy="1401960"/>
          </a:xfrm>
        </p:grpSpPr>
        <p:sp>
          <p:nvSpPr>
            <p:cNvPr id="3" name="Arrow: Right 2">
              <a:extLst>
                <a:ext uri="{FF2B5EF4-FFF2-40B4-BE49-F238E27FC236}">
                  <a16:creationId xmlns:a16="http://schemas.microsoft.com/office/drawing/2014/main" id="{2DD2493A-EA8A-4CC0-B62D-F23AEC7FE3B1}"/>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4" name="Arrow: Right 4">
              <a:extLst>
                <a:ext uri="{FF2B5EF4-FFF2-40B4-BE49-F238E27FC236}">
                  <a16:creationId xmlns:a16="http://schemas.microsoft.com/office/drawing/2014/main" id="{A6FD49A1-C5D7-472C-8D7D-104BE8DC8E4F}"/>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endParaRPr lang="en-US" sz="1500" kern="1200" dirty="0"/>
            </a:p>
          </p:txBody>
        </p:sp>
      </p:grpSp>
      <p:grpSp>
        <p:nvGrpSpPr>
          <p:cNvPr id="5" name="Group 4">
            <a:extLst>
              <a:ext uri="{FF2B5EF4-FFF2-40B4-BE49-F238E27FC236}">
                <a16:creationId xmlns:a16="http://schemas.microsoft.com/office/drawing/2014/main" id="{FD60DC75-B5E5-4C71-B8F8-52FD4EBDABEC}"/>
              </a:ext>
            </a:extLst>
          </p:cNvPr>
          <p:cNvGrpSpPr/>
          <p:nvPr/>
        </p:nvGrpSpPr>
        <p:grpSpPr>
          <a:xfrm>
            <a:off x="651013" y="573030"/>
            <a:ext cx="1334494" cy="1401960"/>
            <a:chOff x="0" y="0"/>
            <a:chExt cx="1334494" cy="1401960"/>
          </a:xfrm>
        </p:grpSpPr>
        <p:sp>
          <p:nvSpPr>
            <p:cNvPr id="6" name="Rectangle: Rounded Corners 5">
              <a:extLst>
                <a:ext uri="{FF2B5EF4-FFF2-40B4-BE49-F238E27FC236}">
                  <a16:creationId xmlns:a16="http://schemas.microsoft.com/office/drawing/2014/main" id="{EEC4E4A5-A35B-40F0-B358-C4F09DA37859}"/>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ectangle: Rounded Corners 6">
              <a:extLst>
                <a:ext uri="{FF2B5EF4-FFF2-40B4-BE49-F238E27FC236}">
                  <a16:creationId xmlns:a16="http://schemas.microsoft.com/office/drawing/2014/main" id="{FD38CB34-FB15-45C7-990B-149469098C58}"/>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3872951</a:t>
              </a:r>
            </a:p>
          </p:txBody>
        </p:sp>
      </p:grpSp>
      <p:grpSp>
        <p:nvGrpSpPr>
          <p:cNvPr id="8" name="Group 7">
            <a:extLst>
              <a:ext uri="{FF2B5EF4-FFF2-40B4-BE49-F238E27FC236}">
                <a16:creationId xmlns:a16="http://schemas.microsoft.com/office/drawing/2014/main" id="{BA1BBF8A-DEBE-40A3-86B3-512D4FDFF096}"/>
              </a:ext>
            </a:extLst>
          </p:cNvPr>
          <p:cNvGrpSpPr/>
          <p:nvPr/>
        </p:nvGrpSpPr>
        <p:grpSpPr>
          <a:xfrm>
            <a:off x="4046882" y="582555"/>
            <a:ext cx="7179365" cy="1401960"/>
            <a:chOff x="0" y="0"/>
            <a:chExt cx="7179365" cy="1401960"/>
          </a:xfrm>
        </p:grpSpPr>
        <p:sp>
          <p:nvSpPr>
            <p:cNvPr id="9" name="Rectangle: Rounded Corners 8">
              <a:extLst>
                <a:ext uri="{FF2B5EF4-FFF2-40B4-BE49-F238E27FC236}">
                  <a16:creationId xmlns:a16="http://schemas.microsoft.com/office/drawing/2014/main" id="{48C4D0EC-B152-44BF-8A76-FD989581C3B8}"/>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Rounded Corners 4">
              <a:extLst>
                <a:ext uri="{FF2B5EF4-FFF2-40B4-BE49-F238E27FC236}">
                  <a16:creationId xmlns:a16="http://schemas.microsoft.com/office/drawing/2014/main" id="{ADD442FF-9030-4FEA-947D-0BB4EB69957A}"/>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Water Quality Portal - Include Instantaneous streamflow-discharge values</a:t>
              </a:r>
            </a:p>
            <a:p>
              <a:pPr marL="0" lvl="0" indent="0" algn="l" defTabSz="889000">
                <a:lnSpc>
                  <a:spcPct val="90000"/>
                </a:lnSpc>
                <a:spcBef>
                  <a:spcPct val="0"/>
                </a:spcBef>
                <a:spcAft>
                  <a:spcPct val="35000"/>
                </a:spcAft>
                <a:buNone/>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https://app.breeze.pm/projects/45683/cards/3872951</a:t>
              </a:r>
            </a:p>
          </p:txBody>
        </p:sp>
      </p:grpSp>
      <p:sp>
        <p:nvSpPr>
          <p:cNvPr id="11" name="Rectangle: Rounded Corners 10">
            <a:extLst>
              <a:ext uri="{FF2B5EF4-FFF2-40B4-BE49-F238E27FC236}">
                <a16:creationId xmlns:a16="http://schemas.microsoft.com/office/drawing/2014/main" id="{3C687A60-97BC-4441-B89C-00412E615A7A}"/>
              </a:ext>
            </a:extLst>
          </p:cNvPr>
          <p:cNvSpPr/>
          <p:nvPr/>
        </p:nvSpPr>
        <p:spPr>
          <a:xfrm>
            <a:off x="4187078" y="741801"/>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3" name="Arrow: Right 12">
            <a:extLst>
              <a:ext uri="{FF2B5EF4-FFF2-40B4-BE49-F238E27FC236}">
                <a16:creationId xmlns:a16="http://schemas.microsoft.com/office/drawing/2014/main" id="{BBAD2BDD-0200-47BF-B0F9-0F6C700ACDD3}"/>
              </a:ext>
            </a:extLst>
          </p:cNvPr>
          <p:cNvSpPr/>
          <p:nvPr/>
        </p:nvSpPr>
        <p:spPr>
          <a:xfrm>
            <a:off x="1978483" y="2153286"/>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15" name="Group 14">
            <a:extLst>
              <a:ext uri="{FF2B5EF4-FFF2-40B4-BE49-F238E27FC236}">
                <a16:creationId xmlns:a16="http://schemas.microsoft.com/office/drawing/2014/main" id="{2034292C-C23C-4705-B7B9-13643125FC6F}"/>
              </a:ext>
            </a:extLst>
          </p:cNvPr>
          <p:cNvGrpSpPr/>
          <p:nvPr/>
        </p:nvGrpSpPr>
        <p:grpSpPr>
          <a:xfrm>
            <a:off x="651013" y="2162811"/>
            <a:ext cx="1334494" cy="1401960"/>
            <a:chOff x="0" y="0"/>
            <a:chExt cx="1334494" cy="1401960"/>
          </a:xfrm>
        </p:grpSpPr>
        <p:sp>
          <p:nvSpPr>
            <p:cNvPr id="16" name="Rectangle: Rounded Corners 15">
              <a:extLst>
                <a:ext uri="{FF2B5EF4-FFF2-40B4-BE49-F238E27FC236}">
                  <a16:creationId xmlns:a16="http://schemas.microsoft.com/office/drawing/2014/main" id="{D7AE309A-D0E8-4218-A51B-C0C32F343D8A}"/>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Rectangle: Rounded Corners 6">
              <a:extLst>
                <a:ext uri="{FF2B5EF4-FFF2-40B4-BE49-F238E27FC236}">
                  <a16:creationId xmlns:a16="http://schemas.microsoft.com/office/drawing/2014/main" id="{D0384EED-7E34-407C-B4A4-C1A1E609906A}"/>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3897356</a:t>
              </a:r>
            </a:p>
          </p:txBody>
        </p:sp>
      </p:grpSp>
      <p:grpSp>
        <p:nvGrpSpPr>
          <p:cNvPr id="18" name="Group 17">
            <a:extLst>
              <a:ext uri="{FF2B5EF4-FFF2-40B4-BE49-F238E27FC236}">
                <a16:creationId xmlns:a16="http://schemas.microsoft.com/office/drawing/2014/main" id="{CC4A2D65-6081-4F9C-A03B-681686C86D79}"/>
              </a:ext>
            </a:extLst>
          </p:cNvPr>
          <p:cNvGrpSpPr/>
          <p:nvPr/>
        </p:nvGrpSpPr>
        <p:grpSpPr>
          <a:xfrm>
            <a:off x="4046883" y="2006276"/>
            <a:ext cx="7177850" cy="2146624"/>
            <a:chOff x="0" y="-103071"/>
            <a:chExt cx="7179365" cy="1505031"/>
          </a:xfrm>
        </p:grpSpPr>
        <p:sp>
          <p:nvSpPr>
            <p:cNvPr id="19" name="Rectangle: Rounded Corners 18">
              <a:extLst>
                <a:ext uri="{FF2B5EF4-FFF2-40B4-BE49-F238E27FC236}">
                  <a16:creationId xmlns:a16="http://schemas.microsoft.com/office/drawing/2014/main" id="{5D07083C-D14B-44EA-9108-80D1CD6995EB}"/>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Rectangle: Rounded Corners 4">
              <a:extLst>
                <a:ext uri="{FF2B5EF4-FFF2-40B4-BE49-F238E27FC236}">
                  <a16:creationId xmlns:a16="http://schemas.microsoft.com/office/drawing/2014/main" id="{7F4B5661-29D7-4BB7-9DE8-C5E83EAA5847}"/>
                </a:ext>
              </a:extLst>
            </p:cNvPr>
            <p:cNvSpPr txBox="1"/>
            <p:nvPr/>
          </p:nvSpPr>
          <p:spPr>
            <a:xfrm>
              <a:off x="1576070" y="-103071"/>
              <a:ext cx="5603295" cy="127571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endParaRPr lang="en-US" b="1" i="0" dirty="0">
                <a:solidFill>
                  <a:schemeClr val="bg1"/>
                </a:solidFill>
                <a:effectLst/>
                <a:latin typeface="Arial" panose="020B0604020202020204" pitchFamily="34" charset="0"/>
                <a:cs typeface="Arial" panose="020B0604020202020204" pitchFamily="34" charset="0"/>
              </a:endParaRPr>
            </a:p>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Download spooling of Zip Files Causing Failures</a:t>
              </a:r>
            </a:p>
            <a:p>
              <a:pPr lvl="0" defTabSz="889000">
                <a:lnSpc>
                  <a:spcPct val="90000"/>
                </a:lnSpc>
                <a:spcBef>
                  <a:spcPct val="0"/>
                </a:spcBef>
                <a:spcAft>
                  <a:spcPct val="35000"/>
                </a:spcAft>
              </a:pPr>
              <a:r>
                <a:rPr lang="en-US" sz="1400" kern="1200" dirty="0">
                  <a:solidFill>
                    <a:schemeClr val="bg1"/>
                  </a:solidFill>
                  <a:latin typeface="Helvetica Neue"/>
                </a:rPr>
                <a:t>Zip Files are not opening due to a spooling issue. Directing users to change their download option to the following: 1) Use the Show Webservice Calls 2) Copy the URL into a separate browser 3) Change the "zip=yes" to "zip=no" This will enable the filed to be downloaded without it being zipped.</a:t>
              </a:r>
            </a:p>
            <a:p>
              <a:pPr lvl="0" defTabSz="889000">
                <a:lnSpc>
                  <a:spcPct val="90000"/>
                </a:lnSpc>
                <a:spcBef>
                  <a:spcPct val="0"/>
                </a:spcBef>
                <a:spcAft>
                  <a:spcPct val="35000"/>
                </a:spcAft>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https://app.breeze.pm/projects/45683/cards/3897356</a:t>
              </a:r>
            </a:p>
          </p:txBody>
        </p:sp>
      </p:grpSp>
      <p:sp>
        <p:nvSpPr>
          <p:cNvPr id="21" name="Rectangle: Rounded Corners 20">
            <a:extLst>
              <a:ext uri="{FF2B5EF4-FFF2-40B4-BE49-F238E27FC236}">
                <a16:creationId xmlns:a16="http://schemas.microsoft.com/office/drawing/2014/main" id="{26AE9B15-2A38-438D-A8E3-FCCF655C49FF}"/>
              </a:ext>
            </a:extLst>
          </p:cNvPr>
          <p:cNvSpPr/>
          <p:nvPr/>
        </p:nvSpPr>
        <p:spPr>
          <a:xfrm>
            <a:off x="4187078" y="2312532"/>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23" name="Arrow: Right 22">
            <a:extLst>
              <a:ext uri="{FF2B5EF4-FFF2-40B4-BE49-F238E27FC236}">
                <a16:creationId xmlns:a16="http://schemas.microsoft.com/office/drawing/2014/main" id="{C61784CE-A23B-4F9D-AC11-8E8C682ACFC7}"/>
              </a:ext>
            </a:extLst>
          </p:cNvPr>
          <p:cNvSpPr/>
          <p:nvPr/>
        </p:nvSpPr>
        <p:spPr>
          <a:xfrm>
            <a:off x="1978483" y="4340721"/>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25" name="Group 24">
            <a:extLst>
              <a:ext uri="{FF2B5EF4-FFF2-40B4-BE49-F238E27FC236}">
                <a16:creationId xmlns:a16="http://schemas.microsoft.com/office/drawing/2014/main" id="{D352335D-E94C-423E-82A6-16B00E2364FC}"/>
              </a:ext>
            </a:extLst>
          </p:cNvPr>
          <p:cNvGrpSpPr/>
          <p:nvPr/>
        </p:nvGrpSpPr>
        <p:grpSpPr>
          <a:xfrm>
            <a:off x="649499" y="4331196"/>
            <a:ext cx="1334494" cy="1401960"/>
            <a:chOff x="0" y="0"/>
            <a:chExt cx="1334494" cy="1401960"/>
          </a:xfrm>
        </p:grpSpPr>
        <p:sp>
          <p:nvSpPr>
            <p:cNvPr id="26" name="Rectangle: Rounded Corners 25">
              <a:extLst>
                <a:ext uri="{FF2B5EF4-FFF2-40B4-BE49-F238E27FC236}">
                  <a16:creationId xmlns:a16="http://schemas.microsoft.com/office/drawing/2014/main" id="{8382B4CB-EDBF-4844-A511-3F5FC96DD6C3}"/>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7" name="Rectangle: Rounded Corners 6">
              <a:extLst>
                <a:ext uri="{FF2B5EF4-FFF2-40B4-BE49-F238E27FC236}">
                  <a16:creationId xmlns:a16="http://schemas.microsoft.com/office/drawing/2014/main" id="{AFDBD99C-D29D-462E-8198-D8E1A26320C7}"/>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3905466</a:t>
              </a:r>
            </a:p>
          </p:txBody>
        </p:sp>
      </p:grpSp>
      <p:grpSp>
        <p:nvGrpSpPr>
          <p:cNvPr id="28" name="Group 27">
            <a:extLst>
              <a:ext uri="{FF2B5EF4-FFF2-40B4-BE49-F238E27FC236}">
                <a16:creationId xmlns:a16="http://schemas.microsoft.com/office/drawing/2014/main" id="{6BB9153E-548A-47BA-A2DA-29993147A405}"/>
              </a:ext>
            </a:extLst>
          </p:cNvPr>
          <p:cNvGrpSpPr/>
          <p:nvPr/>
        </p:nvGrpSpPr>
        <p:grpSpPr>
          <a:xfrm>
            <a:off x="4045368" y="4340721"/>
            <a:ext cx="7179365" cy="1401960"/>
            <a:chOff x="0" y="0"/>
            <a:chExt cx="7179365" cy="1401960"/>
          </a:xfrm>
        </p:grpSpPr>
        <p:sp>
          <p:nvSpPr>
            <p:cNvPr id="29" name="Rectangle: Rounded Corners 28">
              <a:extLst>
                <a:ext uri="{FF2B5EF4-FFF2-40B4-BE49-F238E27FC236}">
                  <a16:creationId xmlns:a16="http://schemas.microsoft.com/office/drawing/2014/main" id="{85BDF896-A614-45F3-91A6-B0821848D6AF}"/>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0" name="Rectangle: Rounded Corners 4">
              <a:extLst>
                <a:ext uri="{FF2B5EF4-FFF2-40B4-BE49-F238E27FC236}">
                  <a16:creationId xmlns:a16="http://schemas.microsoft.com/office/drawing/2014/main" id="{F2400C80-170A-4CC1-8444-D7DDC9BF0EF5}"/>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User unable to connect to portal services while connected via their VPN</a:t>
              </a:r>
            </a:p>
            <a:p>
              <a:pPr lvl="0" defTabSz="889000">
                <a:lnSpc>
                  <a:spcPct val="90000"/>
                </a:lnSpc>
                <a:spcBef>
                  <a:spcPct val="0"/>
                </a:spcBef>
                <a:spcAft>
                  <a:spcPct val="35000"/>
                </a:spcAft>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https://app.breeze.pm/projects/45683/cards/3905466</a:t>
              </a:r>
            </a:p>
          </p:txBody>
        </p:sp>
      </p:grpSp>
      <p:sp>
        <p:nvSpPr>
          <p:cNvPr id="31" name="Rectangle: Rounded Corners 30">
            <a:extLst>
              <a:ext uri="{FF2B5EF4-FFF2-40B4-BE49-F238E27FC236}">
                <a16:creationId xmlns:a16="http://schemas.microsoft.com/office/drawing/2014/main" id="{AFA9F504-4218-4508-81DB-85CF074F3FF3}"/>
              </a:ext>
            </a:extLst>
          </p:cNvPr>
          <p:cNvSpPr/>
          <p:nvPr/>
        </p:nvSpPr>
        <p:spPr>
          <a:xfrm>
            <a:off x="4185564" y="449996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3558109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4705D0C-6EC3-499B-87E8-BEDB825122F0}"/>
              </a:ext>
            </a:extLst>
          </p:cNvPr>
          <p:cNvGrpSpPr/>
          <p:nvPr/>
        </p:nvGrpSpPr>
        <p:grpSpPr>
          <a:xfrm>
            <a:off x="2044714" y="540246"/>
            <a:ext cx="2001741" cy="1401960"/>
            <a:chOff x="1334493" y="0"/>
            <a:chExt cx="2001741" cy="1401960"/>
          </a:xfrm>
        </p:grpSpPr>
        <p:sp>
          <p:nvSpPr>
            <p:cNvPr id="3" name="Arrow: Right 2">
              <a:extLst>
                <a:ext uri="{FF2B5EF4-FFF2-40B4-BE49-F238E27FC236}">
                  <a16:creationId xmlns:a16="http://schemas.microsoft.com/office/drawing/2014/main" id="{EA480C10-BA87-4BEF-846E-1F45AAF18EC1}"/>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4" name="Arrow: Right 4">
              <a:extLst>
                <a:ext uri="{FF2B5EF4-FFF2-40B4-BE49-F238E27FC236}">
                  <a16:creationId xmlns:a16="http://schemas.microsoft.com/office/drawing/2014/main" id="{5F4300DA-0136-4B33-B223-4F5AAC771707}"/>
                </a:ext>
              </a:extLst>
            </p:cNvPr>
            <p:cNvSpPr txBox="1"/>
            <p:nvPr/>
          </p:nvSpPr>
          <p:spPr>
            <a:xfrm>
              <a:off x="1409545" y="229344"/>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0" lvl="1" defTabSz="666750">
                <a:lnSpc>
                  <a:spcPct val="90000"/>
                </a:lnSpc>
                <a:spcBef>
                  <a:spcPct val="0"/>
                </a:spcBef>
                <a:spcAft>
                  <a:spcPct val="15000"/>
                </a:spcAft>
              </a:pPr>
              <a:r>
                <a:rPr lang="en-US" dirty="0"/>
                <a:t>Bug</a:t>
              </a:r>
            </a:p>
            <a:p>
              <a:pPr marL="0" lvl="1" defTabSz="666750">
                <a:lnSpc>
                  <a:spcPct val="90000"/>
                </a:lnSpc>
                <a:spcBef>
                  <a:spcPct val="0"/>
                </a:spcBef>
                <a:spcAft>
                  <a:spcPct val="15000"/>
                </a:spcAft>
              </a:pPr>
              <a:endParaRPr lang="en-US" sz="1600" dirty="0"/>
            </a:p>
            <a:p>
              <a:pPr marL="0" lvl="1" algn="l" defTabSz="666750">
                <a:lnSpc>
                  <a:spcPct val="90000"/>
                </a:lnSpc>
                <a:spcBef>
                  <a:spcPct val="0"/>
                </a:spcBef>
                <a:spcAft>
                  <a:spcPct val="15000"/>
                </a:spcAft>
              </a:pPr>
              <a:endParaRPr lang="en-US" sz="1500" b="1" kern="1200" dirty="0"/>
            </a:p>
            <a:p>
              <a:pPr marL="0" lvl="1" algn="l" defTabSz="666750">
                <a:lnSpc>
                  <a:spcPct val="90000"/>
                </a:lnSpc>
                <a:spcBef>
                  <a:spcPct val="0"/>
                </a:spcBef>
                <a:spcAft>
                  <a:spcPct val="15000"/>
                </a:spcAft>
              </a:pPr>
              <a:endParaRPr lang="en-US" sz="1500" kern="1200" dirty="0"/>
            </a:p>
          </p:txBody>
        </p:sp>
      </p:grpSp>
      <p:grpSp>
        <p:nvGrpSpPr>
          <p:cNvPr id="5" name="Group 4">
            <a:extLst>
              <a:ext uri="{FF2B5EF4-FFF2-40B4-BE49-F238E27FC236}">
                <a16:creationId xmlns:a16="http://schemas.microsoft.com/office/drawing/2014/main" id="{23735235-28C0-4E57-8E5B-FD83AAAD6B8C}"/>
              </a:ext>
            </a:extLst>
          </p:cNvPr>
          <p:cNvGrpSpPr/>
          <p:nvPr/>
        </p:nvGrpSpPr>
        <p:grpSpPr>
          <a:xfrm>
            <a:off x="715730" y="530721"/>
            <a:ext cx="1334494" cy="1401960"/>
            <a:chOff x="0" y="0"/>
            <a:chExt cx="1334494" cy="1401960"/>
          </a:xfrm>
        </p:grpSpPr>
        <p:sp>
          <p:nvSpPr>
            <p:cNvPr id="6" name="Rectangle: Rounded Corners 5">
              <a:extLst>
                <a:ext uri="{FF2B5EF4-FFF2-40B4-BE49-F238E27FC236}">
                  <a16:creationId xmlns:a16="http://schemas.microsoft.com/office/drawing/2014/main" id="{80B2BB4A-D911-4E6A-9AB2-807214285223}"/>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ectangle: Rounded Corners 6">
              <a:extLst>
                <a:ext uri="{FF2B5EF4-FFF2-40B4-BE49-F238E27FC236}">
                  <a16:creationId xmlns:a16="http://schemas.microsoft.com/office/drawing/2014/main" id="{57533921-6BB9-4C18-8EEF-54E2729719BE}"/>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3826548</a:t>
              </a:r>
            </a:p>
          </p:txBody>
        </p:sp>
      </p:grpSp>
      <p:grpSp>
        <p:nvGrpSpPr>
          <p:cNvPr id="8" name="Group 7">
            <a:extLst>
              <a:ext uri="{FF2B5EF4-FFF2-40B4-BE49-F238E27FC236}">
                <a16:creationId xmlns:a16="http://schemas.microsoft.com/office/drawing/2014/main" id="{25338EAF-2867-417B-A7FC-AB32CF2C781B}"/>
              </a:ext>
            </a:extLst>
          </p:cNvPr>
          <p:cNvGrpSpPr/>
          <p:nvPr/>
        </p:nvGrpSpPr>
        <p:grpSpPr>
          <a:xfrm>
            <a:off x="4111599" y="540246"/>
            <a:ext cx="7179365" cy="1401960"/>
            <a:chOff x="0" y="0"/>
            <a:chExt cx="7179365" cy="1401960"/>
          </a:xfrm>
        </p:grpSpPr>
        <p:sp>
          <p:nvSpPr>
            <p:cNvPr id="9" name="Rectangle: Rounded Corners 8">
              <a:extLst>
                <a:ext uri="{FF2B5EF4-FFF2-40B4-BE49-F238E27FC236}">
                  <a16:creationId xmlns:a16="http://schemas.microsoft.com/office/drawing/2014/main" id="{9024B191-E18A-4A38-AA09-D48CE66FCBB0}"/>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Rounded Corners 4">
              <a:extLst>
                <a:ext uri="{FF2B5EF4-FFF2-40B4-BE49-F238E27FC236}">
                  <a16:creationId xmlns:a16="http://schemas.microsoft.com/office/drawing/2014/main" id="{BEF9B5DF-FC6A-4320-A06F-041A3202B9A0}"/>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NEW Postgres upgrade/patch Bug for Water Quality Portal:  Bounding Box Queries No longer Working</a:t>
              </a: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https://app.breeze.pm/projects/45683/cards/3826548</a:t>
              </a:r>
            </a:p>
          </p:txBody>
        </p:sp>
      </p:grpSp>
      <p:sp>
        <p:nvSpPr>
          <p:cNvPr id="11" name="Rectangle: Rounded Corners 10">
            <a:extLst>
              <a:ext uri="{FF2B5EF4-FFF2-40B4-BE49-F238E27FC236}">
                <a16:creationId xmlns:a16="http://schemas.microsoft.com/office/drawing/2014/main" id="{73FC11C0-B8B2-4DB4-A1C2-213E574840A4}"/>
              </a:ext>
            </a:extLst>
          </p:cNvPr>
          <p:cNvSpPr/>
          <p:nvPr/>
        </p:nvSpPr>
        <p:spPr>
          <a:xfrm>
            <a:off x="4251795" y="699492"/>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3" name="Arrow: Right 12">
            <a:extLst>
              <a:ext uri="{FF2B5EF4-FFF2-40B4-BE49-F238E27FC236}">
                <a16:creationId xmlns:a16="http://schemas.microsoft.com/office/drawing/2014/main" id="{E8F815D9-29F6-4395-AA24-944B075344B4}"/>
              </a:ext>
            </a:extLst>
          </p:cNvPr>
          <p:cNvSpPr/>
          <p:nvPr/>
        </p:nvSpPr>
        <p:spPr>
          <a:xfrm>
            <a:off x="2029459" y="2115306"/>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15" name="Group 14">
            <a:extLst>
              <a:ext uri="{FF2B5EF4-FFF2-40B4-BE49-F238E27FC236}">
                <a16:creationId xmlns:a16="http://schemas.microsoft.com/office/drawing/2014/main" id="{4D1DC1F4-B38F-41C1-ADF1-813652DA2DD6}"/>
              </a:ext>
            </a:extLst>
          </p:cNvPr>
          <p:cNvGrpSpPr/>
          <p:nvPr/>
        </p:nvGrpSpPr>
        <p:grpSpPr>
          <a:xfrm>
            <a:off x="715729" y="2151768"/>
            <a:ext cx="1334494" cy="1401960"/>
            <a:chOff x="0" y="0"/>
            <a:chExt cx="1334494" cy="1401960"/>
          </a:xfrm>
        </p:grpSpPr>
        <p:sp>
          <p:nvSpPr>
            <p:cNvPr id="16" name="Rectangle: Rounded Corners 15">
              <a:extLst>
                <a:ext uri="{FF2B5EF4-FFF2-40B4-BE49-F238E27FC236}">
                  <a16:creationId xmlns:a16="http://schemas.microsoft.com/office/drawing/2014/main" id="{694F6D45-9BAF-4C73-A1E1-F85A16C2D058}"/>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Rectangle: Rounded Corners 6">
              <a:extLst>
                <a:ext uri="{FF2B5EF4-FFF2-40B4-BE49-F238E27FC236}">
                  <a16:creationId xmlns:a16="http://schemas.microsoft.com/office/drawing/2014/main" id="{FD6A67FE-2F64-4AA0-8EF0-2DFB30C71360}"/>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3969052</a:t>
              </a:r>
            </a:p>
          </p:txBody>
        </p:sp>
      </p:grpSp>
      <p:grpSp>
        <p:nvGrpSpPr>
          <p:cNvPr id="18" name="Group 17">
            <a:extLst>
              <a:ext uri="{FF2B5EF4-FFF2-40B4-BE49-F238E27FC236}">
                <a16:creationId xmlns:a16="http://schemas.microsoft.com/office/drawing/2014/main" id="{1E0FF645-EBCE-4937-922C-7A70A98D1575}"/>
              </a:ext>
            </a:extLst>
          </p:cNvPr>
          <p:cNvGrpSpPr/>
          <p:nvPr/>
        </p:nvGrpSpPr>
        <p:grpSpPr>
          <a:xfrm>
            <a:off x="4111598" y="2161293"/>
            <a:ext cx="7179365" cy="1401960"/>
            <a:chOff x="0" y="0"/>
            <a:chExt cx="7179365" cy="1401960"/>
          </a:xfrm>
        </p:grpSpPr>
        <p:sp>
          <p:nvSpPr>
            <p:cNvPr id="19" name="Rectangle: Rounded Corners 18">
              <a:extLst>
                <a:ext uri="{FF2B5EF4-FFF2-40B4-BE49-F238E27FC236}">
                  <a16:creationId xmlns:a16="http://schemas.microsoft.com/office/drawing/2014/main" id="{3F7B56B9-D2DE-4056-8757-AD15B7C4114D}"/>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Rectangle: Rounded Corners 4">
              <a:extLst>
                <a:ext uri="{FF2B5EF4-FFF2-40B4-BE49-F238E27FC236}">
                  <a16:creationId xmlns:a16="http://schemas.microsoft.com/office/drawing/2014/main" id="{815C9CA7-5986-498A-9DCA-81B2BBD44A5F}"/>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National Coverage Map ~ Last 12 months data not appearing correctly</a:t>
              </a:r>
            </a:p>
            <a:p>
              <a:pPr marL="171450" lvl="0" indent="-171450" defTabSz="889000">
                <a:lnSpc>
                  <a:spcPct val="90000"/>
                </a:lnSpc>
                <a:spcBef>
                  <a:spcPct val="0"/>
                </a:spcBef>
                <a:spcAft>
                  <a:spcPct val="35000"/>
                </a:spcAft>
                <a:buFont typeface="Arial" panose="020B0604020202020204" pitchFamily="34" charset="0"/>
                <a:buChar char="•"/>
              </a:pPr>
              <a:r>
                <a:rPr lang="en-US" sz="1200" b="1" kern="1200" dirty="0">
                  <a:solidFill>
                    <a:schemeClr val="bg1"/>
                  </a:solidFill>
                  <a:latin typeface="Arial" panose="020B0604020202020204" pitchFamily="34" charset="0"/>
                  <a:cs typeface="Arial" panose="020B0604020202020204" pitchFamily="34" charset="0"/>
                </a:rPr>
                <a:t>Specifical</a:t>
              </a:r>
              <a:r>
                <a:rPr lang="en-US" sz="1200" b="1" dirty="0">
                  <a:solidFill>
                    <a:schemeClr val="bg1"/>
                  </a:solidFill>
                  <a:latin typeface="Arial" panose="020B0604020202020204" pitchFamily="34" charset="0"/>
                  <a:cs typeface="Arial" panose="020B0604020202020204" pitchFamily="34" charset="0"/>
                </a:rPr>
                <a:t>ly for Wyoming</a:t>
              </a: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https://app.breeze.pm/projects/45683/cards/3969052</a:t>
              </a:r>
            </a:p>
          </p:txBody>
        </p:sp>
      </p:grpSp>
      <p:sp>
        <p:nvSpPr>
          <p:cNvPr id="22" name="Arrow: Right 21">
            <a:extLst>
              <a:ext uri="{FF2B5EF4-FFF2-40B4-BE49-F238E27FC236}">
                <a16:creationId xmlns:a16="http://schemas.microsoft.com/office/drawing/2014/main" id="{9A6497AD-DEDD-4B6A-8DC9-21B72EFB88F4}"/>
              </a:ext>
            </a:extLst>
          </p:cNvPr>
          <p:cNvSpPr/>
          <p:nvPr/>
        </p:nvSpPr>
        <p:spPr>
          <a:xfrm>
            <a:off x="2044714" y="3699891"/>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23" name="Group 22">
            <a:extLst>
              <a:ext uri="{FF2B5EF4-FFF2-40B4-BE49-F238E27FC236}">
                <a16:creationId xmlns:a16="http://schemas.microsoft.com/office/drawing/2014/main" id="{67C6C430-2A71-4E0C-BED1-1B028A23013E}"/>
              </a:ext>
            </a:extLst>
          </p:cNvPr>
          <p:cNvGrpSpPr/>
          <p:nvPr/>
        </p:nvGrpSpPr>
        <p:grpSpPr>
          <a:xfrm>
            <a:off x="730984" y="3736353"/>
            <a:ext cx="1334494" cy="1401960"/>
            <a:chOff x="0" y="0"/>
            <a:chExt cx="1334494" cy="1401960"/>
          </a:xfrm>
        </p:grpSpPr>
        <p:sp>
          <p:nvSpPr>
            <p:cNvPr id="24" name="Rectangle: Rounded Corners 23">
              <a:extLst>
                <a:ext uri="{FF2B5EF4-FFF2-40B4-BE49-F238E27FC236}">
                  <a16:creationId xmlns:a16="http://schemas.microsoft.com/office/drawing/2014/main" id="{41817F77-690C-4305-A3AD-55819BD9A6EB}"/>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5" name="Rectangle: Rounded Corners 6">
              <a:extLst>
                <a:ext uri="{FF2B5EF4-FFF2-40B4-BE49-F238E27FC236}">
                  <a16:creationId xmlns:a16="http://schemas.microsoft.com/office/drawing/2014/main" id="{D5CAF258-C516-46E5-9618-664F7B69F224}"/>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3969052</a:t>
              </a:r>
            </a:p>
          </p:txBody>
        </p:sp>
      </p:grpSp>
      <p:grpSp>
        <p:nvGrpSpPr>
          <p:cNvPr id="26" name="Group 25">
            <a:extLst>
              <a:ext uri="{FF2B5EF4-FFF2-40B4-BE49-F238E27FC236}">
                <a16:creationId xmlns:a16="http://schemas.microsoft.com/office/drawing/2014/main" id="{CF0D023B-F789-4176-B139-AC4234B00FD6}"/>
              </a:ext>
            </a:extLst>
          </p:cNvPr>
          <p:cNvGrpSpPr/>
          <p:nvPr/>
        </p:nvGrpSpPr>
        <p:grpSpPr>
          <a:xfrm>
            <a:off x="4126853" y="3745878"/>
            <a:ext cx="7179365" cy="1401960"/>
            <a:chOff x="0" y="0"/>
            <a:chExt cx="7179365" cy="1401960"/>
          </a:xfrm>
        </p:grpSpPr>
        <p:sp>
          <p:nvSpPr>
            <p:cNvPr id="27" name="Rectangle: Rounded Corners 26">
              <a:extLst>
                <a:ext uri="{FF2B5EF4-FFF2-40B4-BE49-F238E27FC236}">
                  <a16:creationId xmlns:a16="http://schemas.microsoft.com/office/drawing/2014/main" id="{6686B20E-5FBF-4F29-BD45-ECCAA2A2AB8E}"/>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1101C4C1-6320-4CB2-ACC7-5AA6DA92F728}"/>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National Coverage Map ~ Last 12 months data not appearing correctly</a:t>
              </a:r>
            </a:p>
            <a:p>
              <a:pPr marL="171450" lvl="0" indent="-171450" defTabSz="889000">
                <a:lnSpc>
                  <a:spcPct val="90000"/>
                </a:lnSpc>
                <a:spcBef>
                  <a:spcPct val="0"/>
                </a:spcBef>
                <a:spcAft>
                  <a:spcPct val="35000"/>
                </a:spcAft>
                <a:buFont typeface="Arial" panose="020B0604020202020204" pitchFamily="34" charset="0"/>
                <a:buChar char="•"/>
              </a:pPr>
              <a:r>
                <a:rPr lang="en-US" sz="1200" b="1" dirty="0">
                  <a:solidFill>
                    <a:schemeClr val="bg1"/>
                  </a:solidFill>
                  <a:latin typeface="Arial" panose="020B0604020202020204" pitchFamily="34" charset="0"/>
                  <a:cs typeface="Arial" panose="020B0604020202020204" pitchFamily="34" charset="0"/>
                </a:rPr>
                <a:t>Issue appears for Wyoming</a:t>
              </a: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https://app.breeze.pm/projects/45683/cards/3969052</a:t>
              </a:r>
            </a:p>
          </p:txBody>
        </p:sp>
      </p:grpSp>
      <p:sp>
        <p:nvSpPr>
          <p:cNvPr id="29" name="Rectangle: Rounded Corners 28">
            <a:extLst>
              <a:ext uri="{FF2B5EF4-FFF2-40B4-BE49-F238E27FC236}">
                <a16:creationId xmlns:a16="http://schemas.microsoft.com/office/drawing/2014/main" id="{918DE764-A77A-467A-8D81-67997CC41454}"/>
              </a:ext>
            </a:extLst>
          </p:cNvPr>
          <p:cNvSpPr/>
          <p:nvPr/>
        </p:nvSpPr>
        <p:spPr>
          <a:xfrm>
            <a:off x="4251795" y="2269173"/>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30" name="Rectangle: Rounded Corners 29">
            <a:extLst>
              <a:ext uri="{FF2B5EF4-FFF2-40B4-BE49-F238E27FC236}">
                <a16:creationId xmlns:a16="http://schemas.microsoft.com/office/drawing/2014/main" id="{FA5B63AB-C058-4B55-B3BD-50E9CDA1C530}"/>
              </a:ext>
            </a:extLst>
          </p:cNvPr>
          <p:cNvSpPr/>
          <p:nvPr/>
        </p:nvSpPr>
        <p:spPr>
          <a:xfrm>
            <a:off x="4267048" y="384008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39" name="Arrow: Right 38">
            <a:extLst>
              <a:ext uri="{FF2B5EF4-FFF2-40B4-BE49-F238E27FC236}">
                <a16:creationId xmlns:a16="http://schemas.microsoft.com/office/drawing/2014/main" id="{C4F26BCA-061D-449E-8923-08958BED7ECC}"/>
              </a:ext>
            </a:extLst>
          </p:cNvPr>
          <p:cNvSpPr/>
          <p:nvPr/>
        </p:nvSpPr>
        <p:spPr>
          <a:xfrm>
            <a:off x="2044714" y="5232522"/>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Proposed Development</a:t>
            </a:r>
          </a:p>
        </p:txBody>
      </p:sp>
      <p:grpSp>
        <p:nvGrpSpPr>
          <p:cNvPr id="40" name="Group 39">
            <a:extLst>
              <a:ext uri="{FF2B5EF4-FFF2-40B4-BE49-F238E27FC236}">
                <a16:creationId xmlns:a16="http://schemas.microsoft.com/office/drawing/2014/main" id="{1D65BD0A-AE79-406B-A04D-4470F3C6FCF3}"/>
              </a:ext>
            </a:extLst>
          </p:cNvPr>
          <p:cNvGrpSpPr/>
          <p:nvPr/>
        </p:nvGrpSpPr>
        <p:grpSpPr>
          <a:xfrm>
            <a:off x="730984" y="5268984"/>
            <a:ext cx="1334494" cy="1401960"/>
            <a:chOff x="0" y="0"/>
            <a:chExt cx="1334494" cy="1401960"/>
          </a:xfrm>
        </p:grpSpPr>
        <p:sp>
          <p:nvSpPr>
            <p:cNvPr id="41" name="Rectangle: Rounded Corners 40">
              <a:extLst>
                <a:ext uri="{FF2B5EF4-FFF2-40B4-BE49-F238E27FC236}">
                  <a16:creationId xmlns:a16="http://schemas.microsoft.com/office/drawing/2014/main" id="{812A33B4-0F1A-4CC8-8A6E-421A4E707307}"/>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2" name="Rectangle: Rounded Corners 6">
              <a:extLst>
                <a:ext uri="{FF2B5EF4-FFF2-40B4-BE49-F238E27FC236}">
                  <a16:creationId xmlns:a16="http://schemas.microsoft.com/office/drawing/2014/main" id="{93B64BE5-786A-4769-B2E5-A9E843842D5D}"/>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3969052</a:t>
              </a:r>
            </a:p>
          </p:txBody>
        </p:sp>
      </p:grpSp>
      <p:grpSp>
        <p:nvGrpSpPr>
          <p:cNvPr id="43" name="Group 42">
            <a:extLst>
              <a:ext uri="{FF2B5EF4-FFF2-40B4-BE49-F238E27FC236}">
                <a16:creationId xmlns:a16="http://schemas.microsoft.com/office/drawing/2014/main" id="{FC176322-F72E-4754-980B-2BB7DC3F51DA}"/>
              </a:ext>
            </a:extLst>
          </p:cNvPr>
          <p:cNvGrpSpPr/>
          <p:nvPr/>
        </p:nvGrpSpPr>
        <p:grpSpPr>
          <a:xfrm>
            <a:off x="4126853" y="5278509"/>
            <a:ext cx="7179365" cy="1401960"/>
            <a:chOff x="0" y="0"/>
            <a:chExt cx="7179365" cy="1401960"/>
          </a:xfrm>
        </p:grpSpPr>
        <p:sp>
          <p:nvSpPr>
            <p:cNvPr id="44" name="Rectangle: Rounded Corners 43">
              <a:extLst>
                <a:ext uri="{FF2B5EF4-FFF2-40B4-BE49-F238E27FC236}">
                  <a16:creationId xmlns:a16="http://schemas.microsoft.com/office/drawing/2014/main" id="{4F70CC2C-68F8-4B09-B994-E67B05FDE203}"/>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5" name="Rectangle: Rounded Corners 4">
              <a:extLst>
                <a:ext uri="{FF2B5EF4-FFF2-40B4-BE49-F238E27FC236}">
                  <a16:creationId xmlns:a16="http://schemas.microsoft.com/office/drawing/2014/main" id="{CC1AF685-FB35-4C4F-BB3A-19951CC7D9AB}"/>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dirty="0">
                  <a:solidFill>
                    <a:schemeClr val="bg1"/>
                  </a:solidFill>
                  <a:latin typeface="Arial" panose="020B0604020202020204" pitchFamily="34" charset="0"/>
                  <a:cs typeface="Arial" panose="020B0604020202020204" pitchFamily="34" charset="0"/>
                </a:rPr>
                <a:t>Oddities with Data (Result Detection Limits Not returning)</a:t>
              </a:r>
            </a:p>
            <a:p>
              <a:pPr marL="171450" lvl="0" indent="-171450" defTabSz="889000">
                <a:lnSpc>
                  <a:spcPct val="90000"/>
                </a:lnSpc>
                <a:spcBef>
                  <a:spcPct val="0"/>
                </a:spcBef>
                <a:spcAft>
                  <a:spcPct val="35000"/>
                </a:spcAft>
                <a:buFont typeface="Arial" panose="020B0604020202020204" pitchFamily="34" charset="0"/>
                <a:buChar char="•"/>
              </a:pPr>
              <a:r>
                <a:rPr lang="en-US" sz="1200" b="1" i="0" dirty="0">
                  <a:solidFill>
                    <a:schemeClr val="bg1"/>
                  </a:solidFill>
                  <a:effectLst/>
                  <a:latin typeface="Arial" panose="020B0604020202020204" pitchFamily="34" charset="0"/>
                  <a:cs typeface="Arial" panose="020B0604020202020204" pitchFamily="34" charset="0"/>
                </a:rPr>
                <a:t>Priority list only returns three detection limits when six are allowed in WQX</a:t>
              </a:r>
            </a:p>
            <a:p>
              <a:pPr marL="171450" lvl="0" indent="-171450" defTabSz="889000">
                <a:lnSpc>
                  <a:spcPct val="90000"/>
                </a:lnSpc>
                <a:spcBef>
                  <a:spcPct val="0"/>
                </a:spcBef>
                <a:spcAft>
                  <a:spcPct val="35000"/>
                </a:spcAft>
                <a:buFont typeface="Arial" panose="020B0604020202020204" pitchFamily="34" charset="0"/>
                <a:buChar char="•"/>
              </a:pPr>
              <a:r>
                <a:rPr lang="en-US" sz="1400" kern="1200" dirty="0"/>
                <a:t>https://app.breeze.pm/projects/45683/cards/3969052</a:t>
              </a:r>
            </a:p>
          </p:txBody>
        </p:sp>
      </p:grpSp>
      <p:sp>
        <p:nvSpPr>
          <p:cNvPr id="46" name="Rectangle: Rounded Corners 45">
            <a:extLst>
              <a:ext uri="{FF2B5EF4-FFF2-40B4-BE49-F238E27FC236}">
                <a16:creationId xmlns:a16="http://schemas.microsoft.com/office/drawing/2014/main" id="{9FC1C556-005F-46EB-B428-878DD780567C}"/>
              </a:ext>
            </a:extLst>
          </p:cNvPr>
          <p:cNvSpPr/>
          <p:nvPr/>
        </p:nvSpPr>
        <p:spPr>
          <a:xfrm>
            <a:off x="4267048" y="5372718"/>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2619026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3275813675"/>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2260939548"/>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61220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1579190722"/>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1163922250"/>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23864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1012340221"/>
              </p:ext>
            </p:extLst>
          </p:nvPr>
        </p:nvGraphicFramePr>
        <p:xfrm>
          <a:off x="838200" y="1524000"/>
          <a:ext cx="3419475" cy="46529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3230262269"/>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564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3378356809"/>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2982425194"/>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87983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a:xfrm>
            <a:off x="838200" y="346075"/>
            <a:ext cx="10515600" cy="1325563"/>
          </a:xfrm>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673498230"/>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1939368865"/>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06974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42E90-D876-4715-A03C-82487B48719D}"/>
              </a:ext>
            </a:extLst>
          </p:cNvPr>
          <p:cNvSpPr txBox="1">
            <a:spLocks/>
          </p:cNvSpPr>
          <p:nvPr/>
        </p:nvSpPr>
        <p:spPr>
          <a:xfrm>
            <a:off x="838200" y="35877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Water Quality Portal Open Tickets</a:t>
            </a:r>
          </a:p>
        </p:txBody>
      </p:sp>
      <p:graphicFrame>
        <p:nvGraphicFramePr>
          <p:cNvPr id="3" name="Content Placeholder 6">
            <a:extLst>
              <a:ext uri="{FF2B5EF4-FFF2-40B4-BE49-F238E27FC236}">
                <a16:creationId xmlns:a16="http://schemas.microsoft.com/office/drawing/2014/main" id="{D2FB42FC-C1E1-47AA-8877-059C7C675659}"/>
              </a:ext>
            </a:extLst>
          </p:cNvPr>
          <p:cNvGraphicFramePr>
            <a:graphicFrameLocks/>
          </p:cNvGraphicFramePr>
          <p:nvPr>
            <p:extLst>
              <p:ext uri="{D42A27DB-BD31-4B8C-83A1-F6EECF244321}">
                <p14:modId xmlns:p14="http://schemas.microsoft.com/office/powerpoint/2010/main" val="1094968092"/>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7">
            <a:extLst>
              <a:ext uri="{FF2B5EF4-FFF2-40B4-BE49-F238E27FC236}">
                <a16:creationId xmlns:a16="http://schemas.microsoft.com/office/drawing/2014/main" id="{C9A97B9A-009B-452B-96D2-8A814821D284}"/>
              </a:ext>
            </a:extLst>
          </p:cNvPr>
          <p:cNvGraphicFramePr>
            <a:graphicFrameLocks/>
          </p:cNvGraphicFramePr>
          <p:nvPr>
            <p:extLst>
              <p:ext uri="{D42A27DB-BD31-4B8C-83A1-F6EECF244321}">
                <p14:modId xmlns:p14="http://schemas.microsoft.com/office/powerpoint/2010/main" val="636607121"/>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113361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42E90-D876-4715-A03C-82487B48719D}"/>
              </a:ext>
            </a:extLst>
          </p:cNvPr>
          <p:cNvSpPr txBox="1">
            <a:spLocks/>
          </p:cNvSpPr>
          <p:nvPr/>
        </p:nvSpPr>
        <p:spPr>
          <a:xfrm>
            <a:off x="838200" y="35877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Water Quality Portal Open Tickets</a:t>
            </a:r>
          </a:p>
        </p:txBody>
      </p:sp>
      <p:graphicFrame>
        <p:nvGraphicFramePr>
          <p:cNvPr id="3" name="Content Placeholder 6">
            <a:extLst>
              <a:ext uri="{FF2B5EF4-FFF2-40B4-BE49-F238E27FC236}">
                <a16:creationId xmlns:a16="http://schemas.microsoft.com/office/drawing/2014/main" id="{D2FB42FC-C1E1-47AA-8877-059C7C675659}"/>
              </a:ext>
            </a:extLst>
          </p:cNvPr>
          <p:cNvGraphicFramePr>
            <a:graphicFrameLocks/>
          </p:cNvGraphicFramePr>
          <p:nvPr>
            <p:extLst>
              <p:ext uri="{D42A27DB-BD31-4B8C-83A1-F6EECF244321}">
                <p14:modId xmlns:p14="http://schemas.microsoft.com/office/powerpoint/2010/main" val="4099075209"/>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7">
            <a:extLst>
              <a:ext uri="{FF2B5EF4-FFF2-40B4-BE49-F238E27FC236}">
                <a16:creationId xmlns:a16="http://schemas.microsoft.com/office/drawing/2014/main" id="{C9A97B9A-009B-452B-96D2-8A814821D284}"/>
              </a:ext>
            </a:extLst>
          </p:cNvPr>
          <p:cNvGraphicFramePr>
            <a:graphicFrameLocks/>
          </p:cNvGraphicFramePr>
          <p:nvPr>
            <p:extLst>
              <p:ext uri="{D42A27DB-BD31-4B8C-83A1-F6EECF244321}">
                <p14:modId xmlns:p14="http://schemas.microsoft.com/office/powerpoint/2010/main" val="1694333805"/>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63741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E31AEE03-94F4-45A9-893D-3B65FDCCB4E2}"/>
              </a:ext>
            </a:extLst>
          </p:cNvPr>
          <p:cNvGrpSpPr/>
          <p:nvPr/>
        </p:nvGrpSpPr>
        <p:grpSpPr>
          <a:xfrm>
            <a:off x="2083241" y="750180"/>
            <a:ext cx="2001741" cy="1401960"/>
            <a:chOff x="1334493" y="0"/>
            <a:chExt cx="2001741" cy="1401960"/>
          </a:xfrm>
        </p:grpSpPr>
        <p:sp>
          <p:nvSpPr>
            <p:cNvPr id="9" name="Arrow: Right 8">
              <a:extLst>
                <a:ext uri="{FF2B5EF4-FFF2-40B4-BE49-F238E27FC236}">
                  <a16:creationId xmlns:a16="http://schemas.microsoft.com/office/drawing/2014/main" id="{2E60A20C-DC89-46EA-A90B-B4E7C6D8F964}"/>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0" name="Arrow: Right 4">
              <a:extLst>
                <a:ext uri="{FF2B5EF4-FFF2-40B4-BE49-F238E27FC236}">
                  <a16:creationId xmlns:a16="http://schemas.microsoft.com/office/drawing/2014/main" id="{47426E17-26EA-4F2B-9B46-91E3493D069D}"/>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r>
                <a:rPr lang="en-US" sz="1500" dirty="0"/>
                <a:t>January 13, 2021</a:t>
              </a:r>
              <a:endParaRPr lang="en-US" sz="1500" kern="1200" dirty="0"/>
            </a:p>
          </p:txBody>
        </p:sp>
      </p:grpSp>
      <p:grpSp>
        <p:nvGrpSpPr>
          <p:cNvPr id="6" name="Group 5">
            <a:extLst>
              <a:ext uri="{FF2B5EF4-FFF2-40B4-BE49-F238E27FC236}">
                <a16:creationId xmlns:a16="http://schemas.microsoft.com/office/drawing/2014/main" id="{96ABF3C5-D3C0-48C1-BF70-07155DDC85E2}"/>
              </a:ext>
            </a:extLst>
          </p:cNvPr>
          <p:cNvGrpSpPr/>
          <p:nvPr/>
        </p:nvGrpSpPr>
        <p:grpSpPr>
          <a:xfrm>
            <a:off x="748748" y="750180"/>
            <a:ext cx="1334494" cy="1401960"/>
            <a:chOff x="0" y="0"/>
            <a:chExt cx="1334494" cy="1401960"/>
          </a:xfrm>
        </p:grpSpPr>
        <p:sp>
          <p:nvSpPr>
            <p:cNvPr id="7" name="Rectangle: Rounded Corners 6">
              <a:extLst>
                <a:ext uri="{FF2B5EF4-FFF2-40B4-BE49-F238E27FC236}">
                  <a16:creationId xmlns:a16="http://schemas.microsoft.com/office/drawing/2014/main" id="{44D842D8-7D0D-443A-923A-EFBB2489B59A}"/>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8ADF0BBD-B0A5-41E2-AB6B-86F34C244BB4}"/>
                </a:ext>
              </a:extLst>
            </p:cNvPr>
            <p:cNvSpPr txBox="1"/>
            <p:nvPr/>
          </p:nvSpPr>
          <p:spPr>
            <a:xfrm>
              <a:off x="65145" y="6514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r>
                <a:rPr lang="en-US" sz="2200" dirty="0"/>
                <a:t>3680960</a:t>
              </a:r>
              <a:endParaRPr lang="en-US" sz="2200" kern="1200" dirty="0"/>
            </a:p>
          </p:txBody>
        </p:sp>
      </p:grpSp>
      <p:grpSp>
        <p:nvGrpSpPr>
          <p:cNvPr id="11" name="Group 10">
            <a:extLst>
              <a:ext uri="{FF2B5EF4-FFF2-40B4-BE49-F238E27FC236}">
                <a16:creationId xmlns:a16="http://schemas.microsoft.com/office/drawing/2014/main" id="{8F2389E7-F2BA-4971-9BA3-41C6C0CDBCEB}"/>
              </a:ext>
            </a:extLst>
          </p:cNvPr>
          <p:cNvGrpSpPr/>
          <p:nvPr/>
        </p:nvGrpSpPr>
        <p:grpSpPr>
          <a:xfrm>
            <a:off x="4144617" y="721605"/>
            <a:ext cx="7179365" cy="1401960"/>
            <a:chOff x="0" y="0"/>
            <a:chExt cx="7179365" cy="1401960"/>
          </a:xfrm>
        </p:grpSpPr>
        <p:sp>
          <p:nvSpPr>
            <p:cNvPr id="13" name="Rectangle: Rounded Corners 12">
              <a:extLst>
                <a:ext uri="{FF2B5EF4-FFF2-40B4-BE49-F238E27FC236}">
                  <a16:creationId xmlns:a16="http://schemas.microsoft.com/office/drawing/2014/main" id="{42B0F1BB-2777-46B4-B886-B18F6D3878F2}"/>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ectangle: Rounded Corners 4">
              <a:extLst>
                <a:ext uri="{FF2B5EF4-FFF2-40B4-BE49-F238E27FC236}">
                  <a16:creationId xmlns:a16="http://schemas.microsoft.com/office/drawing/2014/main" id="{4B1B22A6-F3D0-4A5B-8499-4A1C761E4050}"/>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i="0" dirty="0">
                  <a:solidFill>
                    <a:schemeClr val="bg1"/>
                  </a:solidFill>
                  <a:effectLst/>
                  <a:latin typeface="-apple-system"/>
                </a:rPr>
                <a:t>WQX Data Not Appearing in the WQP - Result Analytical Method Description</a:t>
              </a:r>
            </a:p>
            <a:p>
              <a:pPr marL="0" lvl="0" indent="0" algn="l" defTabSz="889000">
                <a:lnSpc>
                  <a:spcPct val="90000"/>
                </a:lnSpc>
                <a:spcBef>
                  <a:spcPct val="0"/>
                </a:spcBef>
                <a:spcAft>
                  <a:spcPct val="35000"/>
                </a:spcAft>
                <a:buNone/>
              </a:pPr>
              <a:r>
                <a:rPr lang="en-US" sz="1200" b="0" i="0" dirty="0">
                  <a:solidFill>
                    <a:schemeClr val="bg1"/>
                  </a:solidFill>
                  <a:effectLst/>
                  <a:latin typeface="Helvetica Neue"/>
                </a:rPr>
                <a:t> Appears to be an issue that is isolated to just the Organizational analytical methods, not the national methods. </a:t>
              </a:r>
              <a:endParaRPr lang="en-US" sz="1200" kern="1200" dirty="0">
                <a:solidFill>
                  <a:schemeClr val="bg1"/>
                </a:solidFill>
              </a:endParaRPr>
            </a:p>
            <a:p>
              <a:pPr marL="0" lvl="0" indent="0" algn="l" defTabSz="889000">
                <a:lnSpc>
                  <a:spcPct val="90000"/>
                </a:lnSpc>
                <a:spcBef>
                  <a:spcPct val="0"/>
                </a:spcBef>
                <a:spcAft>
                  <a:spcPct val="35000"/>
                </a:spcAft>
                <a:buNone/>
              </a:pPr>
              <a:r>
                <a:rPr lang="en-US" sz="1400" kern="1200" dirty="0"/>
                <a:t>https://app.breeze.pm/cards/3680960</a:t>
              </a:r>
            </a:p>
          </p:txBody>
        </p:sp>
      </p:grpSp>
      <p:sp>
        <p:nvSpPr>
          <p:cNvPr id="12" name="Rectangle: Rounded Corners 11">
            <a:extLst>
              <a:ext uri="{FF2B5EF4-FFF2-40B4-BE49-F238E27FC236}">
                <a16:creationId xmlns:a16="http://schemas.microsoft.com/office/drawing/2014/main" id="{F5FC92F3-9711-499C-8C04-8A569AA394F7}"/>
              </a:ext>
            </a:extLst>
          </p:cNvPr>
          <p:cNvSpPr/>
          <p:nvPr/>
        </p:nvSpPr>
        <p:spPr>
          <a:xfrm>
            <a:off x="4284813" y="890376"/>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25" name="Group 24">
            <a:extLst>
              <a:ext uri="{FF2B5EF4-FFF2-40B4-BE49-F238E27FC236}">
                <a16:creationId xmlns:a16="http://schemas.microsoft.com/office/drawing/2014/main" id="{9DEC9755-0874-4FFA-A003-E316103766CE}"/>
              </a:ext>
            </a:extLst>
          </p:cNvPr>
          <p:cNvGrpSpPr/>
          <p:nvPr/>
        </p:nvGrpSpPr>
        <p:grpSpPr>
          <a:xfrm>
            <a:off x="2077732" y="2279451"/>
            <a:ext cx="2001741" cy="1401960"/>
            <a:chOff x="1334493" y="0"/>
            <a:chExt cx="2001741" cy="1401960"/>
          </a:xfrm>
        </p:grpSpPr>
        <p:sp>
          <p:nvSpPr>
            <p:cNvPr id="26" name="Arrow: Right 25">
              <a:extLst>
                <a:ext uri="{FF2B5EF4-FFF2-40B4-BE49-F238E27FC236}">
                  <a16:creationId xmlns:a16="http://schemas.microsoft.com/office/drawing/2014/main" id="{3E14A602-4014-4BFD-91D1-868BE7559AF7}"/>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27" name="Arrow: Right 4">
              <a:extLst>
                <a:ext uri="{FF2B5EF4-FFF2-40B4-BE49-F238E27FC236}">
                  <a16:creationId xmlns:a16="http://schemas.microsoft.com/office/drawing/2014/main" id="{729D5BCA-FF29-46E0-A491-175B4C89245D}"/>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endParaRPr lang="en-US" sz="1500" kern="1200" dirty="0"/>
            </a:p>
          </p:txBody>
        </p:sp>
      </p:grpSp>
      <p:grpSp>
        <p:nvGrpSpPr>
          <p:cNvPr id="28" name="Group 27">
            <a:extLst>
              <a:ext uri="{FF2B5EF4-FFF2-40B4-BE49-F238E27FC236}">
                <a16:creationId xmlns:a16="http://schemas.microsoft.com/office/drawing/2014/main" id="{788D5C3E-E687-49F7-BFCD-9D9A93757906}"/>
              </a:ext>
            </a:extLst>
          </p:cNvPr>
          <p:cNvGrpSpPr/>
          <p:nvPr/>
        </p:nvGrpSpPr>
        <p:grpSpPr>
          <a:xfrm>
            <a:off x="748748" y="2279451"/>
            <a:ext cx="1334494" cy="1401960"/>
            <a:chOff x="0" y="0"/>
            <a:chExt cx="1334494" cy="1401960"/>
          </a:xfrm>
        </p:grpSpPr>
        <p:sp>
          <p:nvSpPr>
            <p:cNvPr id="29" name="Rectangle: Rounded Corners 28">
              <a:extLst>
                <a:ext uri="{FF2B5EF4-FFF2-40B4-BE49-F238E27FC236}">
                  <a16:creationId xmlns:a16="http://schemas.microsoft.com/office/drawing/2014/main" id="{92DF3E89-4983-4915-98D6-05BFE225E916}"/>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0" name="Rectangle: Rounded Corners 6">
              <a:extLst>
                <a:ext uri="{FF2B5EF4-FFF2-40B4-BE49-F238E27FC236}">
                  <a16:creationId xmlns:a16="http://schemas.microsoft.com/office/drawing/2014/main" id="{D8D8948F-BCAB-42A4-9638-F00ECC4A0466}"/>
                </a:ext>
              </a:extLst>
            </p:cNvPr>
            <p:cNvSpPr txBox="1"/>
            <p:nvPr/>
          </p:nvSpPr>
          <p:spPr>
            <a:xfrm>
              <a:off x="65145" y="6514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3834345</a:t>
              </a:r>
            </a:p>
          </p:txBody>
        </p:sp>
      </p:grpSp>
      <p:grpSp>
        <p:nvGrpSpPr>
          <p:cNvPr id="31" name="Group 30">
            <a:extLst>
              <a:ext uri="{FF2B5EF4-FFF2-40B4-BE49-F238E27FC236}">
                <a16:creationId xmlns:a16="http://schemas.microsoft.com/office/drawing/2014/main" id="{EB3E7965-BD1F-42F8-9A22-1480DAC4601F}"/>
              </a:ext>
            </a:extLst>
          </p:cNvPr>
          <p:cNvGrpSpPr/>
          <p:nvPr/>
        </p:nvGrpSpPr>
        <p:grpSpPr>
          <a:xfrm>
            <a:off x="4144617" y="2279451"/>
            <a:ext cx="7179365" cy="1401960"/>
            <a:chOff x="0" y="0"/>
            <a:chExt cx="7179365" cy="1401960"/>
          </a:xfrm>
        </p:grpSpPr>
        <p:sp>
          <p:nvSpPr>
            <p:cNvPr id="32" name="Rectangle: Rounded Corners 31">
              <a:extLst>
                <a:ext uri="{FF2B5EF4-FFF2-40B4-BE49-F238E27FC236}">
                  <a16:creationId xmlns:a16="http://schemas.microsoft.com/office/drawing/2014/main" id="{F948302A-F357-4A3D-8358-8AAD400253E9}"/>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3" name="Rectangle: Rounded Corners 4">
              <a:extLst>
                <a:ext uri="{FF2B5EF4-FFF2-40B4-BE49-F238E27FC236}">
                  <a16:creationId xmlns:a16="http://schemas.microsoft.com/office/drawing/2014/main" id="{318676DD-5762-4C73-9F89-0D63C6BAD0A4}"/>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sz="1600" b="1" i="0" dirty="0">
                  <a:solidFill>
                    <a:schemeClr val="bg1"/>
                  </a:solidFill>
                  <a:effectLst/>
                  <a:latin typeface="Arial" panose="020B0604020202020204" pitchFamily="34" charset="0"/>
                  <a:cs typeface="Arial" panose="020B0604020202020204" pitchFamily="34" charset="0"/>
                </a:rPr>
                <a:t>Data in the Sample results (biological metadata)retrieval are </a:t>
              </a:r>
              <a:r>
                <a:rPr lang="en-US" sz="1600" b="1" dirty="0">
                  <a:solidFill>
                    <a:schemeClr val="bg1"/>
                  </a:solidFill>
                  <a:latin typeface="Arial" panose="020B0604020202020204" pitchFamily="34" charset="0"/>
                  <a:cs typeface="Arial" panose="020B0604020202020204" pitchFamily="34" charset="0"/>
                </a:rPr>
                <a:t>empty) </a:t>
              </a:r>
            </a:p>
            <a:p>
              <a:pPr lvl="0" defTabSz="889000">
                <a:lnSpc>
                  <a:spcPct val="90000"/>
                </a:lnSpc>
                <a:spcBef>
                  <a:spcPct val="0"/>
                </a:spcBef>
                <a:spcAft>
                  <a:spcPct val="35000"/>
                </a:spcAft>
              </a:pPr>
              <a:r>
                <a:rPr lang="en-US" sz="1200" dirty="0">
                  <a:solidFill>
                    <a:schemeClr val="bg1"/>
                  </a:solidFill>
                  <a:latin typeface="Arial" panose="020B0604020202020204" pitchFamily="34" charset="0"/>
                  <a:cs typeface="Arial" panose="020B0604020202020204" pitchFamily="34" charset="0"/>
                </a:rPr>
                <a:t>Missing in WQP Retrievals (</a:t>
              </a:r>
              <a:r>
                <a:rPr lang="en-US" sz="1200" dirty="0" err="1">
                  <a:solidFill>
                    <a:schemeClr val="bg1"/>
                  </a:solidFill>
                  <a:latin typeface="Arial" panose="020B0604020202020204" pitchFamily="34" charset="0"/>
                  <a:cs typeface="Arial" panose="020B0604020202020204" pitchFamily="34" charset="0"/>
                </a:rPr>
                <a:t>SampleCollectionMethod</a:t>
              </a:r>
              <a:r>
                <a:rPr lang="en-US" sz="1200" dirty="0">
                  <a:solidFill>
                    <a:schemeClr val="bg1"/>
                  </a:solidFill>
                  <a:latin typeface="Arial" panose="020B0604020202020204" pitchFamily="34" charset="0"/>
                  <a:cs typeface="Arial" panose="020B0604020202020204" pitchFamily="34" charset="0"/>
                </a:rPr>
                <a:t>/</a:t>
              </a:r>
              <a:r>
                <a:rPr lang="en-US" sz="1200" dirty="0" err="1">
                  <a:solidFill>
                    <a:schemeClr val="bg1"/>
                  </a:solidFill>
                  <a:latin typeface="Arial" panose="020B0604020202020204" pitchFamily="34" charset="0"/>
                  <a:cs typeface="Arial" panose="020B0604020202020204" pitchFamily="34" charset="0"/>
                </a:rPr>
                <a:t>MethodIdentifier</a:t>
              </a:r>
              <a:r>
                <a:rPr lang="en-US" sz="1200" dirty="0">
                  <a:solidFill>
                    <a:schemeClr val="bg1"/>
                  </a:solidFill>
                  <a:latin typeface="Arial" panose="020B0604020202020204" pitchFamily="34" charset="0"/>
                  <a:cs typeface="Arial" panose="020B0604020202020204" pitchFamily="34" charset="0"/>
                </a:rPr>
                <a:t> and </a:t>
              </a:r>
              <a:r>
                <a:rPr lang="en-US" sz="1200" dirty="0" err="1">
                  <a:solidFill>
                    <a:schemeClr val="bg1"/>
                  </a:solidFill>
                  <a:latin typeface="Arial" panose="020B0604020202020204" pitchFamily="34" charset="0"/>
                  <a:cs typeface="Arial" panose="020B0604020202020204" pitchFamily="34" charset="0"/>
                </a:rPr>
                <a:t>LabSamplePreparationMethod</a:t>
              </a:r>
              <a:r>
                <a:rPr lang="en-US" sz="1200" dirty="0">
                  <a:solidFill>
                    <a:schemeClr val="bg1"/>
                  </a:solidFill>
                  <a:latin typeface="Arial" panose="020B0604020202020204" pitchFamily="34" charset="0"/>
                  <a:cs typeface="Arial" panose="020B0604020202020204" pitchFamily="34" charset="0"/>
                </a:rPr>
                <a:t>/</a:t>
              </a:r>
              <a:r>
                <a:rPr lang="en-US" sz="1200" dirty="0" err="1">
                  <a:solidFill>
                    <a:schemeClr val="bg1"/>
                  </a:solidFill>
                  <a:latin typeface="Arial" panose="020B0604020202020204" pitchFamily="34" charset="0"/>
                  <a:cs typeface="Arial" panose="020B0604020202020204" pitchFamily="34" charset="0"/>
                </a:rPr>
                <a:t>MethodIdentifier</a:t>
              </a:r>
              <a:r>
                <a:rPr lang="en-US" sz="1200" dirty="0">
                  <a:solidFill>
                    <a:schemeClr val="bg1"/>
                  </a:solidFill>
                  <a:latin typeface="Arial" panose="020B0604020202020204" pitchFamily="34" charset="0"/>
                  <a:cs typeface="Arial" panose="020B0604020202020204" pitchFamily="34" charset="0"/>
                </a:rPr>
                <a:t> </a:t>
              </a:r>
              <a:endParaRPr lang="en-US" sz="1200" i="0" dirty="0">
                <a:solidFill>
                  <a:schemeClr val="bg1"/>
                </a:solidFill>
                <a:effectLst/>
                <a:latin typeface="Arial" panose="020B0604020202020204" pitchFamily="34" charset="0"/>
                <a:cs typeface="Arial" panose="020B0604020202020204" pitchFamily="34" charset="0"/>
              </a:endParaRPr>
            </a:p>
            <a:p>
              <a:pPr marL="0" lvl="0" indent="0" algn="l" defTabSz="889000">
                <a:lnSpc>
                  <a:spcPct val="90000"/>
                </a:lnSpc>
                <a:spcBef>
                  <a:spcPct val="0"/>
                </a:spcBef>
                <a:spcAft>
                  <a:spcPct val="35000"/>
                </a:spcAft>
                <a:buNone/>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https://app.breeze.pm/projects/45683/cards/3834345</a:t>
              </a:r>
            </a:p>
          </p:txBody>
        </p:sp>
      </p:grpSp>
      <p:sp>
        <p:nvSpPr>
          <p:cNvPr id="34" name="Rectangle: Rounded Corners 33">
            <a:extLst>
              <a:ext uri="{FF2B5EF4-FFF2-40B4-BE49-F238E27FC236}">
                <a16:creationId xmlns:a16="http://schemas.microsoft.com/office/drawing/2014/main" id="{4AD50BEF-F655-47AA-90CF-6C77B0290E97}"/>
              </a:ext>
            </a:extLst>
          </p:cNvPr>
          <p:cNvSpPr/>
          <p:nvPr/>
        </p:nvSpPr>
        <p:spPr>
          <a:xfrm>
            <a:off x="4284813" y="241964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35" name="Group 34">
            <a:extLst>
              <a:ext uri="{FF2B5EF4-FFF2-40B4-BE49-F238E27FC236}">
                <a16:creationId xmlns:a16="http://schemas.microsoft.com/office/drawing/2014/main" id="{3DDBF8B7-E99E-40C4-9D40-6053115ADE2E}"/>
              </a:ext>
            </a:extLst>
          </p:cNvPr>
          <p:cNvGrpSpPr/>
          <p:nvPr/>
        </p:nvGrpSpPr>
        <p:grpSpPr>
          <a:xfrm>
            <a:off x="2018097" y="3775131"/>
            <a:ext cx="2001741" cy="1401960"/>
            <a:chOff x="1334493" y="0"/>
            <a:chExt cx="2001741" cy="1401960"/>
          </a:xfrm>
        </p:grpSpPr>
        <p:sp>
          <p:nvSpPr>
            <p:cNvPr id="36" name="Arrow: Right 35">
              <a:extLst>
                <a:ext uri="{FF2B5EF4-FFF2-40B4-BE49-F238E27FC236}">
                  <a16:creationId xmlns:a16="http://schemas.microsoft.com/office/drawing/2014/main" id="{F3CFA6FE-C4CF-43A5-B6A0-A07977E5295A}"/>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37" name="Arrow: Right 4">
              <a:extLst>
                <a:ext uri="{FF2B5EF4-FFF2-40B4-BE49-F238E27FC236}">
                  <a16:creationId xmlns:a16="http://schemas.microsoft.com/office/drawing/2014/main" id="{940B9E7D-338E-4C39-BDBD-17106BBE6A0C}"/>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endParaRPr lang="en-US" sz="1500" kern="1200" dirty="0"/>
            </a:p>
          </p:txBody>
        </p:sp>
      </p:grpSp>
      <p:grpSp>
        <p:nvGrpSpPr>
          <p:cNvPr id="38" name="Group 37">
            <a:extLst>
              <a:ext uri="{FF2B5EF4-FFF2-40B4-BE49-F238E27FC236}">
                <a16:creationId xmlns:a16="http://schemas.microsoft.com/office/drawing/2014/main" id="{A5908A64-CF97-48E8-8791-66EA232016A3}"/>
              </a:ext>
            </a:extLst>
          </p:cNvPr>
          <p:cNvGrpSpPr/>
          <p:nvPr/>
        </p:nvGrpSpPr>
        <p:grpSpPr>
          <a:xfrm>
            <a:off x="689113" y="3775131"/>
            <a:ext cx="1334494" cy="1401960"/>
            <a:chOff x="0" y="0"/>
            <a:chExt cx="1334494" cy="1401960"/>
          </a:xfrm>
        </p:grpSpPr>
        <p:sp>
          <p:nvSpPr>
            <p:cNvPr id="39" name="Rectangle: Rounded Corners 38">
              <a:extLst>
                <a:ext uri="{FF2B5EF4-FFF2-40B4-BE49-F238E27FC236}">
                  <a16:creationId xmlns:a16="http://schemas.microsoft.com/office/drawing/2014/main" id="{3BC93B96-65FF-4484-BFED-FF586A1C62C7}"/>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0" name="Rectangle: Rounded Corners 6">
              <a:extLst>
                <a:ext uri="{FF2B5EF4-FFF2-40B4-BE49-F238E27FC236}">
                  <a16:creationId xmlns:a16="http://schemas.microsoft.com/office/drawing/2014/main" id="{633C3B5E-FE51-45F2-89BF-3EE5F733380A}"/>
                </a:ext>
              </a:extLst>
            </p:cNvPr>
            <p:cNvSpPr txBox="1"/>
            <p:nvPr/>
          </p:nvSpPr>
          <p:spPr>
            <a:xfrm>
              <a:off x="65145" y="6514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3834577</a:t>
              </a:r>
            </a:p>
          </p:txBody>
        </p:sp>
      </p:grpSp>
      <p:grpSp>
        <p:nvGrpSpPr>
          <p:cNvPr id="41" name="Group 40">
            <a:extLst>
              <a:ext uri="{FF2B5EF4-FFF2-40B4-BE49-F238E27FC236}">
                <a16:creationId xmlns:a16="http://schemas.microsoft.com/office/drawing/2014/main" id="{75C8FEA7-32F6-46B4-BA85-ADAEC7E2CBA7}"/>
              </a:ext>
            </a:extLst>
          </p:cNvPr>
          <p:cNvGrpSpPr/>
          <p:nvPr/>
        </p:nvGrpSpPr>
        <p:grpSpPr>
          <a:xfrm>
            <a:off x="4084982" y="3746556"/>
            <a:ext cx="7179365" cy="1401960"/>
            <a:chOff x="0" y="0"/>
            <a:chExt cx="7179365" cy="1401960"/>
          </a:xfrm>
        </p:grpSpPr>
        <p:sp>
          <p:nvSpPr>
            <p:cNvPr id="42" name="Rectangle: Rounded Corners 41">
              <a:extLst>
                <a:ext uri="{FF2B5EF4-FFF2-40B4-BE49-F238E27FC236}">
                  <a16:creationId xmlns:a16="http://schemas.microsoft.com/office/drawing/2014/main" id="{F0A81304-1236-47D9-83E9-E9890A3B6B15}"/>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3" name="Rectangle: Rounded Corners 4">
              <a:extLst>
                <a:ext uri="{FF2B5EF4-FFF2-40B4-BE49-F238E27FC236}">
                  <a16:creationId xmlns:a16="http://schemas.microsoft.com/office/drawing/2014/main" id="{FDC3AD36-4860-4613-927C-0652A4777A4D}"/>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sz="1600" b="1" i="0" dirty="0">
                  <a:solidFill>
                    <a:schemeClr val="bg1"/>
                  </a:solidFill>
                  <a:effectLst/>
                  <a:latin typeface="Arial" panose="020B0604020202020204" pitchFamily="34" charset="0"/>
                  <a:cs typeface="Arial" panose="020B0604020202020204" pitchFamily="34" charset="0"/>
                </a:rPr>
                <a:t>Activity Metrics Download Profile Missing Activity Start Date and Start Time</a:t>
              </a:r>
              <a:endParaRPr lang="en-US" sz="1200" i="0" dirty="0">
                <a:solidFill>
                  <a:schemeClr val="bg1"/>
                </a:solidFill>
                <a:effectLst/>
                <a:latin typeface="Arial" panose="020B0604020202020204" pitchFamily="34" charset="0"/>
                <a:cs typeface="Arial" panose="020B0604020202020204" pitchFamily="34" charset="0"/>
              </a:endParaRPr>
            </a:p>
            <a:p>
              <a:pPr marL="0" lvl="0" indent="0" algn="l" defTabSz="889000">
                <a:lnSpc>
                  <a:spcPct val="90000"/>
                </a:lnSpc>
                <a:spcBef>
                  <a:spcPct val="0"/>
                </a:spcBef>
                <a:spcAft>
                  <a:spcPct val="35000"/>
                </a:spcAft>
                <a:buNone/>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https://app.breeze.pm/projects/45683/cards/3834577</a:t>
              </a:r>
            </a:p>
          </p:txBody>
        </p:sp>
      </p:grpSp>
      <p:sp>
        <p:nvSpPr>
          <p:cNvPr id="44" name="Rectangle: Rounded Corners 43">
            <a:extLst>
              <a:ext uri="{FF2B5EF4-FFF2-40B4-BE49-F238E27FC236}">
                <a16:creationId xmlns:a16="http://schemas.microsoft.com/office/drawing/2014/main" id="{53435F1A-FF71-476A-97D0-8C2266886B50}"/>
              </a:ext>
            </a:extLst>
          </p:cNvPr>
          <p:cNvSpPr/>
          <p:nvPr/>
        </p:nvSpPr>
        <p:spPr>
          <a:xfrm>
            <a:off x="4225178" y="391532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4091623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D18F45C-566D-4317-8C79-7B5D6A1D3EB9}">
  <ds:schemaRefs>
    <ds:schemaRef ds:uri="ESRI.ArcGIS.Mapping.OfficeIntegration.PowerPointInfo"/>
  </ds:schemaRefs>
</ds:datastoreItem>
</file>

<file path=customXml/itemProps10.xml><?xml version="1.0" encoding="utf-8"?>
<ds:datastoreItem xmlns:ds="http://schemas.openxmlformats.org/officeDocument/2006/customXml" ds:itemID="{C03C60D1-E27F-48ED-A739-78FD44BE5406}">
  <ds:schemaRefs>
    <ds:schemaRef ds:uri="ESRI.ArcGIS.Mapping.OfficeIntegration.PowerPointInfo"/>
  </ds:schemaRefs>
</ds:datastoreItem>
</file>

<file path=customXml/itemProps11.xml><?xml version="1.0" encoding="utf-8"?>
<ds:datastoreItem xmlns:ds="http://schemas.openxmlformats.org/officeDocument/2006/customXml" ds:itemID="{68E0363F-2EC2-41F5-84A8-779A482D4581}">
  <ds:schemaRefs>
    <ds:schemaRef ds:uri="ESRI.ArcGIS.Mapping.OfficeIntegration.PowerPointInfo"/>
  </ds:schemaRefs>
</ds:datastoreItem>
</file>

<file path=customXml/itemProps2.xml><?xml version="1.0" encoding="utf-8"?>
<ds:datastoreItem xmlns:ds="http://schemas.openxmlformats.org/officeDocument/2006/customXml" ds:itemID="{9AB5E307-67EA-45D0-AE8D-5D82B261429C}">
  <ds:schemaRefs>
    <ds:schemaRef ds:uri="ESRI.ArcGIS.Mapping.OfficeIntegration.PowerPointInfo"/>
  </ds:schemaRefs>
</ds:datastoreItem>
</file>

<file path=customXml/itemProps3.xml><?xml version="1.0" encoding="utf-8"?>
<ds:datastoreItem xmlns:ds="http://schemas.openxmlformats.org/officeDocument/2006/customXml" ds:itemID="{B4E8DCC8-8E06-406A-BD67-2D9C4F26AF91}">
  <ds:schemaRefs>
    <ds:schemaRef ds:uri="ESRI.ArcGIS.Mapping.OfficeIntegration.PowerPointInfo"/>
  </ds:schemaRefs>
</ds:datastoreItem>
</file>

<file path=customXml/itemProps4.xml><?xml version="1.0" encoding="utf-8"?>
<ds:datastoreItem xmlns:ds="http://schemas.openxmlformats.org/officeDocument/2006/customXml" ds:itemID="{26B8210E-20D4-4685-8247-E397378A9494}">
  <ds:schemaRefs>
    <ds:schemaRef ds:uri="ESRI.ArcGIS.Mapping.OfficeIntegration.PowerPointInfo"/>
  </ds:schemaRefs>
</ds:datastoreItem>
</file>

<file path=customXml/itemProps5.xml><?xml version="1.0" encoding="utf-8"?>
<ds:datastoreItem xmlns:ds="http://schemas.openxmlformats.org/officeDocument/2006/customXml" ds:itemID="{D3A1207B-8143-4C2B-BF1A-EFB1E62A3FE3}">
  <ds:schemaRefs>
    <ds:schemaRef ds:uri="ESRI.ArcGIS.Mapping.OfficeIntegration.PowerPointInfo"/>
  </ds:schemaRefs>
</ds:datastoreItem>
</file>

<file path=customXml/itemProps6.xml><?xml version="1.0" encoding="utf-8"?>
<ds:datastoreItem xmlns:ds="http://schemas.openxmlformats.org/officeDocument/2006/customXml" ds:itemID="{D02A96E3-E6F8-43DE-BA38-FBEF97736C6F}">
  <ds:schemaRefs>
    <ds:schemaRef ds:uri="ESRI.ArcGIS.Mapping.OfficeIntegration.PowerPointInfo"/>
  </ds:schemaRefs>
</ds:datastoreItem>
</file>

<file path=customXml/itemProps7.xml><?xml version="1.0" encoding="utf-8"?>
<ds:datastoreItem xmlns:ds="http://schemas.openxmlformats.org/officeDocument/2006/customXml" ds:itemID="{90A9884B-540F-493C-94B2-14E3F61E7B16}">
  <ds:schemaRefs>
    <ds:schemaRef ds:uri="ESRI.ArcGIS.Mapping.OfficeIntegration.PowerPointInfo"/>
  </ds:schemaRefs>
</ds:datastoreItem>
</file>

<file path=customXml/itemProps8.xml><?xml version="1.0" encoding="utf-8"?>
<ds:datastoreItem xmlns:ds="http://schemas.openxmlformats.org/officeDocument/2006/customXml" ds:itemID="{E10DF2AB-B8A3-438B-9F6E-5E2560CD031B}">
  <ds:schemaRefs>
    <ds:schemaRef ds:uri="ESRI.ArcGIS.Mapping.OfficeIntegration.PowerPointInfo"/>
  </ds:schemaRefs>
</ds:datastoreItem>
</file>

<file path=customXml/itemProps9.xml><?xml version="1.0" encoding="utf-8"?>
<ds:datastoreItem xmlns:ds="http://schemas.openxmlformats.org/officeDocument/2006/customXml" ds:itemID="{0671234C-E3A8-442F-B669-76B9D63ABC46}">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10538</TotalTime>
  <Words>1705</Words>
  <Application>Microsoft Office PowerPoint</Application>
  <PresentationFormat>Widescreen</PresentationFormat>
  <Paragraphs>189</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-apple-system</vt:lpstr>
      <vt:lpstr>Arial</vt:lpstr>
      <vt:lpstr>Calibri</vt:lpstr>
      <vt:lpstr>Calibri Light</vt:lpstr>
      <vt:lpstr>Helvetica Neue</vt:lpstr>
      <vt:lpstr>Office Theme</vt:lpstr>
      <vt:lpstr>Water Quality Portal  Open Tickets</vt:lpstr>
      <vt:lpstr>Water Quality Portal Open Tickets</vt:lpstr>
      <vt:lpstr>Water Quality Portal Open Tickets</vt:lpstr>
      <vt:lpstr>Water Quality Portal Open Tickets</vt:lpstr>
      <vt:lpstr>Water Quality Portal Open Tickets</vt:lpstr>
      <vt:lpstr>Water Quality Portal Open Tickets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Quality Portal  Open Tickets</dc:title>
  <dc:creator>Christian, Kevin</dc:creator>
  <cp:lastModifiedBy>Christian, Kevin</cp:lastModifiedBy>
  <cp:revision>59</cp:revision>
  <cp:lastPrinted>2021-03-15T22:51:37Z</cp:lastPrinted>
  <dcterms:created xsi:type="dcterms:W3CDTF">2020-10-13T12:03:40Z</dcterms:created>
  <dcterms:modified xsi:type="dcterms:W3CDTF">2021-09-23T15:52:35Z</dcterms:modified>
</cp:coreProperties>
</file>