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2"/>
  </p:sldMasterIdLst>
  <p:sldIdLst>
    <p:sldId id="256" r:id="rId13"/>
    <p:sldId id="257" r:id="rId14"/>
    <p:sldId id="264" r:id="rId15"/>
    <p:sldId id="259" r:id="rId16"/>
    <p:sldId id="260" r:id="rId17"/>
    <p:sldId id="258" r:id="rId18"/>
    <p:sldId id="261" r:id="rId19"/>
    <p:sldId id="263" r:id="rId20"/>
    <p:sldId id="265" r:id="rId21"/>
    <p:sldId id="266" r:id="rId22"/>
    <p:sldId id="267" r:id="rId23"/>
    <p:sldId id="268" r:id="rId24"/>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695" autoAdjust="0"/>
    <p:restoredTop sz="94660"/>
  </p:normalViewPr>
  <p:slideViewPr>
    <p:cSldViewPr snapToGrid="0">
      <p:cViewPr>
        <p:scale>
          <a:sx n="67" d="100"/>
          <a:sy n="67" d="100"/>
        </p:scale>
        <p:origin x="100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9.xml"/><Relationship Id="rId7" Type="http://schemas.openxmlformats.org/officeDocument/2006/relationships/customXml" Target="../customXml/item7.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12.xml"/><Relationship Id="rId5" Type="http://schemas.openxmlformats.org/officeDocument/2006/relationships/customXml" Target="../customXml/item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tableStyles" Target="tableStyles.xml"/><Relationship Id="rId10" Type="http://schemas.openxmlformats.org/officeDocument/2006/relationships/customXml" Target="../customXml/item10.xml"/><Relationship Id="rId19" Type="http://schemas.openxmlformats.org/officeDocument/2006/relationships/slide" Target="slides/slide7.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mela Blasdell" userId="70198c38-1860-4f33-aab3-a7878f865cce" providerId="ADAL" clId="{2EE61BC8-55C5-49AD-B036-93D93D6FF78E}"/>
    <pc:docChg chg="undo custSel addSld delSld modSld sldOrd">
      <pc:chgData name="Pamela Blasdell" userId="70198c38-1860-4f33-aab3-a7878f865cce" providerId="ADAL" clId="{2EE61BC8-55C5-49AD-B036-93D93D6FF78E}" dt="2021-09-23T15:38:31.780" v="1258" actId="255"/>
      <pc:docMkLst>
        <pc:docMk/>
      </pc:docMkLst>
      <pc:sldChg chg="modSp">
        <pc:chgData name="Pamela Blasdell" userId="70198c38-1860-4f33-aab3-a7878f865cce" providerId="ADAL" clId="{2EE61BC8-55C5-49AD-B036-93D93D6FF78E}" dt="2021-09-23T15:38:31.780" v="1258" actId="255"/>
        <pc:sldMkLst>
          <pc:docMk/>
          <pc:sldMk cId="1163741672" sldId="263"/>
        </pc:sldMkLst>
        <pc:graphicFrameChg chg="mod">
          <ac:chgData name="Pamela Blasdell" userId="70198c38-1860-4f33-aab3-a7878f865cce" providerId="ADAL" clId="{2EE61BC8-55C5-49AD-B036-93D93D6FF78E}" dt="2021-09-23T15:38:31.780" v="1258" actId="255"/>
          <ac:graphicFrameMkLst>
            <pc:docMk/>
            <pc:sldMk cId="1163741672" sldId="263"/>
            <ac:graphicFrameMk id="4" creationId="{C9A97B9A-009B-452B-96D2-8A814821D284}"/>
          </ac:graphicFrameMkLst>
        </pc:graphicFrameChg>
      </pc:sldChg>
      <pc:sldChg chg="addSp delSp modSp mod">
        <pc:chgData name="Pamela Blasdell" userId="70198c38-1860-4f33-aab3-a7878f865cce" providerId="ADAL" clId="{2EE61BC8-55C5-49AD-B036-93D93D6FF78E}" dt="2021-09-23T15:37:52.541" v="1145" actId="478"/>
        <pc:sldMkLst>
          <pc:docMk/>
          <pc:sldMk cId="409162323" sldId="265"/>
        </pc:sldMkLst>
        <pc:spChg chg="mod">
          <ac:chgData name="Pamela Blasdell" userId="70198c38-1860-4f33-aab3-a7878f865cce" providerId="ADAL" clId="{2EE61BC8-55C5-49AD-B036-93D93D6FF78E}" dt="2021-09-23T12:26:02.820" v="110" actId="1076"/>
          <ac:spMkLst>
            <pc:docMk/>
            <pc:sldMk cId="409162323" sldId="265"/>
            <ac:spMk id="12" creationId="{F5FC92F3-9711-499C-8C04-8A569AA394F7}"/>
          </ac:spMkLst>
        </pc:spChg>
        <pc:spChg chg="mod">
          <ac:chgData name="Pamela Blasdell" userId="70198c38-1860-4f33-aab3-a7878f865cce" providerId="ADAL" clId="{2EE61BC8-55C5-49AD-B036-93D93D6FF78E}" dt="2021-09-23T12:12:52.054" v="0"/>
          <ac:spMkLst>
            <pc:docMk/>
            <pc:sldMk cId="409162323" sldId="265"/>
            <ac:spMk id="16" creationId="{5C32A877-0168-482C-B3B8-1190C8D13B08}"/>
          </ac:spMkLst>
        </pc:spChg>
        <pc:spChg chg="mod">
          <ac:chgData name="Pamela Blasdell" userId="70198c38-1860-4f33-aab3-a7878f865cce" providerId="ADAL" clId="{2EE61BC8-55C5-49AD-B036-93D93D6FF78E}" dt="2021-09-23T12:12:52.054" v="0"/>
          <ac:spMkLst>
            <pc:docMk/>
            <pc:sldMk cId="409162323" sldId="265"/>
            <ac:spMk id="17" creationId="{2F2FA573-F95E-4112-945C-2270AF73A04C}"/>
          </ac:spMkLst>
        </pc:spChg>
        <pc:spChg chg="mod">
          <ac:chgData name="Pamela Blasdell" userId="70198c38-1860-4f33-aab3-a7878f865cce" providerId="ADAL" clId="{2EE61BC8-55C5-49AD-B036-93D93D6FF78E}" dt="2021-09-23T12:12:52.054" v="0"/>
          <ac:spMkLst>
            <pc:docMk/>
            <pc:sldMk cId="409162323" sldId="265"/>
            <ac:spMk id="19" creationId="{F91186DD-D876-4158-8CE3-B7E3A9DA294F}"/>
          </ac:spMkLst>
        </pc:spChg>
        <pc:spChg chg="mod">
          <ac:chgData name="Pamela Blasdell" userId="70198c38-1860-4f33-aab3-a7878f865cce" providerId="ADAL" clId="{2EE61BC8-55C5-49AD-B036-93D93D6FF78E}" dt="2021-09-23T12:12:52.054" v="0"/>
          <ac:spMkLst>
            <pc:docMk/>
            <pc:sldMk cId="409162323" sldId="265"/>
            <ac:spMk id="20" creationId="{7E0CE61C-054D-448C-B7A8-E581F0AED5F2}"/>
          </ac:spMkLst>
        </pc:spChg>
        <pc:spChg chg="mod">
          <ac:chgData name="Pamela Blasdell" userId="70198c38-1860-4f33-aab3-a7878f865cce" providerId="ADAL" clId="{2EE61BC8-55C5-49AD-B036-93D93D6FF78E}" dt="2021-09-23T12:12:52.054" v="0"/>
          <ac:spMkLst>
            <pc:docMk/>
            <pc:sldMk cId="409162323" sldId="265"/>
            <ac:spMk id="22" creationId="{F0A210F8-63EB-45AD-B0A6-C02D09FEFA43}"/>
          </ac:spMkLst>
        </pc:spChg>
        <pc:spChg chg="mod">
          <ac:chgData name="Pamela Blasdell" userId="70198c38-1860-4f33-aab3-a7878f865cce" providerId="ADAL" clId="{2EE61BC8-55C5-49AD-B036-93D93D6FF78E}" dt="2021-09-23T12:12:52.054" v="0"/>
          <ac:spMkLst>
            <pc:docMk/>
            <pc:sldMk cId="409162323" sldId="265"/>
            <ac:spMk id="23" creationId="{C3ED02DD-0987-4EB1-B374-50C012695820}"/>
          </ac:spMkLst>
        </pc:spChg>
        <pc:spChg chg="add del mod">
          <ac:chgData name="Pamela Blasdell" userId="70198c38-1860-4f33-aab3-a7878f865cce" providerId="ADAL" clId="{2EE61BC8-55C5-49AD-B036-93D93D6FF78E}" dt="2021-09-23T12:13:00.185" v="3"/>
          <ac:spMkLst>
            <pc:docMk/>
            <pc:sldMk cId="409162323" sldId="265"/>
            <ac:spMk id="24" creationId="{F04757B5-E58D-4018-B7C3-D90A6A3B04F4}"/>
          </ac:spMkLst>
        </pc:spChg>
        <pc:spChg chg="mod">
          <ac:chgData name="Pamela Blasdell" userId="70198c38-1860-4f33-aab3-a7878f865cce" providerId="ADAL" clId="{2EE61BC8-55C5-49AD-B036-93D93D6FF78E}" dt="2021-09-23T12:13:08.610" v="4"/>
          <ac:spMkLst>
            <pc:docMk/>
            <pc:sldMk cId="409162323" sldId="265"/>
            <ac:spMk id="26" creationId="{3E14A602-4014-4BFD-91D1-868BE7559AF7}"/>
          </ac:spMkLst>
        </pc:spChg>
        <pc:spChg chg="mod">
          <ac:chgData name="Pamela Blasdell" userId="70198c38-1860-4f33-aab3-a7878f865cce" providerId="ADAL" clId="{2EE61BC8-55C5-49AD-B036-93D93D6FF78E}" dt="2021-09-23T12:14:01.780" v="42" actId="20577"/>
          <ac:spMkLst>
            <pc:docMk/>
            <pc:sldMk cId="409162323" sldId="265"/>
            <ac:spMk id="27" creationId="{729D5BCA-FF29-46E0-A491-175B4C89245D}"/>
          </ac:spMkLst>
        </pc:spChg>
        <pc:spChg chg="mod">
          <ac:chgData name="Pamela Blasdell" userId="70198c38-1860-4f33-aab3-a7878f865cce" providerId="ADAL" clId="{2EE61BC8-55C5-49AD-B036-93D93D6FF78E}" dt="2021-09-23T12:13:08.610" v="4"/>
          <ac:spMkLst>
            <pc:docMk/>
            <pc:sldMk cId="409162323" sldId="265"/>
            <ac:spMk id="29" creationId="{92DF3E89-4983-4915-98D6-05BFE225E916}"/>
          </ac:spMkLst>
        </pc:spChg>
        <pc:spChg chg="mod">
          <ac:chgData name="Pamela Blasdell" userId="70198c38-1860-4f33-aab3-a7878f865cce" providerId="ADAL" clId="{2EE61BC8-55C5-49AD-B036-93D93D6FF78E}" dt="2021-09-23T12:13:45.809" v="25"/>
          <ac:spMkLst>
            <pc:docMk/>
            <pc:sldMk cId="409162323" sldId="265"/>
            <ac:spMk id="30" creationId="{D8D8948F-BCAB-42A4-9638-F00ECC4A0466}"/>
          </ac:spMkLst>
        </pc:spChg>
        <pc:spChg chg="mod">
          <ac:chgData name="Pamela Blasdell" userId="70198c38-1860-4f33-aab3-a7878f865cce" providerId="ADAL" clId="{2EE61BC8-55C5-49AD-B036-93D93D6FF78E}" dt="2021-09-23T12:13:08.610" v="4"/>
          <ac:spMkLst>
            <pc:docMk/>
            <pc:sldMk cId="409162323" sldId="265"/>
            <ac:spMk id="32" creationId="{F948302A-F357-4A3D-8358-8AAD400253E9}"/>
          </ac:spMkLst>
        </pc:spChg>
        <pc:spChg chg="mod">
          <ac:chgData name="Pamela Blasdell" userId="70198c38-1860-4f33-aab3-a7878f865cce" providerId="ADAL" clId="{2EE61BC8-55C5-49AD-B036-93D93D6FF78E}" dt="2021-09-23T12:20:12.322" v="74" actId="113"/>
          <ac:spMkLst>
            <pc:docMk/>
            <pc:sldMk cId="409162323" sldId="265"/>
            <ac:spMk id="33" creationId="{318676DD-5762-4C73-9F89-0D63C6BAD0A4}"/>
          </ac:spMkLst>
        </pc:spChg>
        <pc:spChg chg="add mod">
          <ac:chgData name="Pamela Blasdell" userId="70198c38-1860-4f33-aab3-a7878f865cce" providerId="ADAL" clId="{2EE61BC8-55C5-49AD-B036-93D93D6FF78E}" dt="2021-09-23T12:13:14.922" v="5" actId="1076"/>
          <ac:spMkLst>
            <pc:docMk/>
            <pc:sldMk cId="409162323" sldId="265"/>
            <ac:spMk id="34" creationId="{4AD50BEF-F655-47AA-90CF-6C77B0290E97}"/>
          </ac:spMkLst>
        </pc:spChg>
        <pc:spChg chg="mod">
          <ac:chgData name="Pamela Blasdell" userId="70198c38-1860-4f33-aab3-a7878f865cce" providerId="ADAL" clId="{2EE61BC8-55C5-49AD-B036-93D93D6FF78E}" dt="2021-09-23T12:20:25.510" v="75"/>
          <ac:spMkLst>
            <pc:docMk/>
            <pc:sldMk cId="409162323" sldId="265"/>
            <ac:spMk id="36" creationId="{F3CFA6FE-C4CF-43A5-B6A0-A07977E5295A}"/>
          </ac:spMkLst>
        </pc:spChg>
        <pc:spChg chg="mod">
          <ac:chgData name="Pamela Blasdell" userId="70198c38-1860-4f33-aab3-a7878f865cce" providerId="ADAL" clId="{2EE61BC8-55C5-49AD-B036-93D93D6FF78E}" dt="2021-09-23T12:20:25.510" v="75"/>
          <ac:spMkLst>
            <pc:docMk/>
            <pc:sldMk cId="409162323" sldId="265"/>
            <ac:spMk id="37" creationId="{940B9E7D-338E-4C39-BDBD-17106BBE6A0C}"/>
          </ac:spMkLst>
        </pc:spChg>
        <pc:spChg chg="mod">
          <ac:chgData name="Pamela Blasdell" userId="70198c38-1860-4f33-aab3-a7878f865cce" providerId="ADAL" clId="{2EE61BC8-55C5-49AD-B036-93D93D6FF78E}" dt="2021-09-23T12:20:25.510" v="75"/>
          <ac:spMkLst>
            <pc:docMk/>
            <pc:sldMk cId="409162323" sldId="265"/>
            <ac:spMk id="39" creationId="{3BC93B96-65FF-4484-BFED-FF586A1C62C7}"/>
          </ac:spMkLst>
        </pc:spChg>
        <pc:spChg chg="mod">
          <ac:chgData name="Pamela Blasdell" userId="70198c38-1860-4f33-aab3-a7878f865cce" providerId="ADAL" clId="{2EE61BC8-55C5-49AD-B036-93D93D6FF78E}" dt="2021-09-23T12:21:10.099" v="84"/>
          <ac:spMkLst>
            <pc:docMk/>
            <pc:sldMk cId="409162323" sldId="265"/>
            <ac:spMk id="40" creationId="{633C3B5E-FE51-45F2-89BF-3EE5F733380A}"/>
          </ac:spMkLst>
        </pc:spChg>
        <pc:spChg chg="mod">
          <ac:chgData name="Pamela Blasdell" userId="70198c38-1860-4f33-aab3-a7878f865cce" providerId="ADAL" clId="{2EE61BC8-55C5-49AD-B036-93D93D6FF78E}" dt="2021-09-23T12:20:25.510" v="75"/>
          <ac:spMkLst>
            <pc:docMk/>
            <pc:sldMk cId="409162323" sldId="265"/>
            <ac:spMk id="42" creationId="{F0A81304-1236-47D9-83E9-E9890A3B6B15}"/>
          </ac:spMkLst>
        </pc:spChg>
        <pc:spChg chg="mod">
          <ac:chgData name="Pamela Blasdell" userId="70198c38-1860-4f33-aab3-a7878f865cce" providerId="ADAL" clId="{2EE61BC8-55C5-49AD-B036-93D93D6FF78E}" dt="2021-09-23T12:24:58.854" v="101" actId="20577"/>
          <ac:spMkLst>
            <pc:docMk/>
            <pc:sldMk cId="409162323" sldId="265"/>
            <ac:spMk id="43" creationId="{FDC3AD36-4860-4613-927C-0652A4777A4D}"/>
          </ac:spMkLst>
        </pc:spChg>
        <pc:spChg chg="add mod">
          <ac:chgData name="Pamela Blasdell" userId="70198c38-1860-4f33-aab3-a7878f865cce" providerId="ADAL" clId="{2EE61BC8-55C5-49AD-B036-93D93D6FF78E}" dt="2021-09-23T12:25:16.858" v="103" actId="1076"/>
          <ac:spMkLst>
            <pc:docMk/>
            <pc:sldMk cId="409162323" sldId="265"/>
            <ac:spMk id="44" creationId="{53435F1A-FF71-476A-97D0-8C2266886B50}"/>
          </ac:spMkLst>
        </pc:spChg>
        <pc:spChg chg="mod">
          <ac:chgData name="Pamela Blasdell" userId="70198c38-1860-4f33-aab3-a7878f865cce" providerId="ADAL" clId="{2EE61BC8-55C5-49AD-B036-93D93D6FF78E}" dt="2021-09-23T12:25:18.938" v="104"/>
          <ac:spMkLst>
            <pc:docMk/>
            <pc:sldMk cId="409162323" sldId="265"/>
            <ac:spMk id="46" creationId="{D27FA3E8-CF59-4363-BA6F-B66717635238}"/>
          </ac:spMkLst>
        </pc:spChg>
        <pc:spChg chg="mod">
          <ac:chgData name="Pamela Blasdell" userId="70198c38-1860-4f33-aab3-a7878f865cce" providerId="ADAL" clId="{2EE61BC8-55C5-49AD-B036-93D93D6FF78E}" dt="2021-09-23T15:33:45.437" v="1141" actId="1076"/>
          <ac:spMkLst>
            <pc:docMk/>
            <pc:sldMk cId="409162323" sldId="265"/>
            <ac:spMk id="47" creationId="{C2069BE0-8D39-4A26-9076-85AD0ECE12DC}"/>
          </ac:spMkLst>
        </pc:spChg>
        <pc:spChg chg="mod">
          <ac:chgData name="Pamela Blasdell" userId="70198c38-1860-4f33-aab3-a7878f865cce" providerId="ADAL" clId="{2EE61BC8-55C5-49AD-B036-93D93D6FF78E}" dt="2021-09-23T12:25:18.938" v="104"/>
          <ac:spMkLst>
            <pc:docMk/>
            <pc:sldMk cId="409162323" sldId="265"/>
            <ac:spMk id="49" creationId="{22D71254-89F9-4A62-BB0C-A5CF861BDF5A}"/>
          </ac:spMkLst>
        </pc:spChg>
        <pc:spChg chg="mod">
          <ac:chgData name="Pamela Blasdell" userId="70198c38-1860-4f33-aab3-a7878f865cce" providerId="ADAL" clId="{2EE61BC8-55C5-49AD-B036-93D93D6FF78E}" dt="2021-09-23T12:26:54.233" v="129"/>
          <ac:spMkLst>
            <pc:docMk/>
            <pc:sldMk cId="409162323" sldId="265"/>
            <ac:spMk id="50" creationId="{86EC4F3D-7D75-404B-8BE6-4BC763201D18}"/>
          </ac:spMkLst>
        </pc:spChg>
        <pc:spChg chg="mod">
          <ac:chgData name="Pamela Blasdell" userId="70198c38-1860-4f33-aab3-a7878f865cce" providerId="ADAL" clId="{2EE61BC8-55C5-49AD-B036-93D93D6FF78E}" dt="2021-09-23T12:25:18.938" v="104"/>
          <ac:spMkLst>
            <pc:docMk/>
            <pc:sldMk cId="409162323" sldId="265"/>
            <ac:spMk id="52" creationId="{DE89049C-4E26-42B7-B733-2DBC7007E716}"/>
          </ac:spMkLst>
        </pc:spChg>
        <pc:spChg chg="mod">
          <ac:chgData name="Pamela Blasdell" userId="70198c38-1860-4f33-aab3-a7878f865cce" providerId="ADAL" clId="{2EE61BC8-55C5-49AD-B036-93D93D6FF78E}" dt="2021-09-23T12:29:00.334" v="294" actId="255"/>
          <ac:spMkLst>
            <pc:docMk/>
            <pc:sldMk cId="409162323" sldId="265"/>
            <ac:spMk id="53" creationId="{D5B3B880-8CBB-420C-BF3B-3C99433877D0}"/>
          </ac:spMkLst>
        </pc:spChg>
        <pc:spChg chg="add del mod">
          <ac:chgData name="Pamela Blasdell" userId="70198c38-1860-4f33-aab3-a7878f865cce" providerId="ADAL" clId="{2EE61BC8-55C5-49AD-B036-93D93D6FF78E}" dt="2021-09-23T15:37:52.541" v="1145" actId="478"/>
          <ac:spMkLst>
            <pc:docMk/>
            <pc:sldMk cId="409162323" sldId="265"/>
            <ac:spMk id="54" creationId="{7A76C495-B576-4A1D-96AA-B3876BF597AA}"/>
          </ac:spMkLst>
        </pc:spChg>
        <pc:grpChg chg="mod">
          <ac:chgData name="Pamela Blasdell" userId="70198c38-1860-4f33-aab3-a7878f865cce" providerId="ADAL" clId="{2EE61BC8-55C5-49AD-B036-93D93D6FF78E}" dt="2021-09-23T12:26:02.820" v="110" actId="1076"/>
          <ac:grpSpMkLst>
            <pc:docMk/>
            <pc:sldMk cId="409162323" sldId="265"/>
            <ac:grpSpMk id="5" creationId="{E31AEE03-94F4-45A9-893D-3B65FDCCB4E2}"/>
          </ac:grpSpMkLst>
        </pc:grpChg>
        <pc:grpChg chg="mod">
          <ac:chgData name="Pamela Blasdell" userId="70198c38-1860-4f33-aab3-a7878f865cce" providerId="ADAL" clId="{2EE61BC8-55C5-49AD-B036-93D93D6FF78E}" dt="2021-09-23T12:26:02.820" v="110" actId="1076"/>
          <ac:grpSpMkLst>
            <pc:docMk/>
            <pc:sldMk cId="409162323" sldId="265"/>
            <ac:grpSpMk id="6" creationId="{96ABF3C5-D3C0-48C1-BF70-07155DDC85E2}"/>
          </ac:grpSpMkLst>
        </pc:grpChg>
        <pc:grpChg chg="mod">
          <ac:chgData name="Pamela Blasdell" userId="70198c38-1860-4f33-aab3-a7878f865cce" providerId="ADAL" clId="{2EE61BC8-55C5-49AD-B036-93D93D6FF78E}" dt="2021-09-23T12:26:02.820" v="110" actId="1076"/>
          <ac:grpSpMkLst>
            <pc:docMk/>
            <pc:sldMk cId="409162323" sldId="265"/>
            <ac:grpSpMk id="11" creationId="{8F2389E7-F2BA-4971-9BA3-41C6C0CDBCEB}"/>
          </ac:grpSpMkLst>
        </pc:grpChg>
        <pc:grpChg chg="add del mod">
          <ac:chgData name="Pamela Blasdell" userId="70198c38-1860-4f33-aab3-a7878f865cce" providerId="ADAL" clId="{2EE61BC8-55C5-49AD-B036-93D93D6FF78E}" dt="2021-09-23T12:13:00.185" v="3"/>
          <ac:grpSpMkLst>
            <pc:docMk/>
            <pc:sldMk cId="409162323" sldId="265"/>
            <ac:grpSpMk id="15" creationId="{91E78405-11E4-4344-98CC-CD9EBEAADA92}"/>
          </ac:grpSpMkLst>
        </pc:grpChg>
        <pc:grpChg chg="add del mod">
          <ac:chgData name="Pamela Blasdell" userId="70198c38-1860-4f33-aab3-a7878f865cce" providerId="ADAL" clId="{2EE61BC8-55C5-49AD-B036-93D93D6FF78E}" dt="2021-09-23T12:13:00.185" v="3"/>
          <ac:grpSpMkLst>
            <pc:docMk/>
            <pc:sldMk cId="409162323" sldId="265"/>
            <ac:grpSpMk id="18" creationId="{A76CFAF0-3750-4DF6-A1EB-EEC1053FA05E}"/>
          </ac:grpSpMkLst>
        </pc:grpChg>
        <pc:grpChg chg="add del mod">
          <ac:chgData name="Pamela Blasdell" userId="70198c38-1860-4f33-aab3-a7878f865cce" providerId="ADAL" clId="{2EE61BC8-55C5-49AD-B036-93D93D6FF78E}" dt="2021-09-23T12:13:00.185" v="3"/>
          <ac:grpSpMkLst>
            <pc:docMk/>
            <pc:sldMk cId="409162323" sldId="265"/>
            <ac:grpSpMk id="21" creationId="{413D1236-9086-4512-AFD6-0B6A74415B86}"/>
          </ac:grpSpMkLst>
        </pc:grpChg>
        <pc:grpChg chg="add mod">
          <ac:chgData name="Pamela Blasdell" userId="70198c38-1860-4f33-aab3-a7878f865cce" providerId="ADAL" clId="{2EE61BC8-55C5-49AD-B036-93D93D6FF78E}" dt="2021-09-23T12:13:56.564" v="26" actId="1076"/>
          <ac:grpSpMkLst>
            <pc:docMk/>
            <pc:sldMk cId="409162323" sldId="265"/>
            <ac:grpSpMk id="25" creationId="{9DEC9755-0874-4FFA-A003-E316103766CE}"/>
          </ac:grpSpMkLst>
        </pc:grpChg>
        <pc:grpChg chg="add mod">
          <ac:chgData name="Pamela Blasdell" userId="70198c38-1860-4f33-aab3-a7878f865cce" providerId="ADAL" clId="{2EE61BC8-55C5-49AD-B036-93D93D6FF78E}" dt="2021-09-23T12:13:14.922" v="5" actId="1076"/>
          <ac:grpSpMkLst>
            <pc:docMk/>
            <pc:sldMk cId="409162323" sldId="265"/>
            <ac:grpSpMk id="28" creationId="{788D5C3E-E687-49F7-BFCD-9D9A93757906}"/>
          </ac:grpSpMkLst>
        </pc:grpChg>
        <pc:grpChg chg="add mod">
          <ac:chgData name="Pamela Blasdell" userId="70198c38-1860-4f33-aab3-a7878f865cce" providerId="ADAL" clId="{2EE61BC8-55C5-49AD-B036-93D93D6FF78E}" dt="2021-09-23T12:13:14.922" v="5" actId="1076"/>
          <ac:grpSpMkLst>
            <pc:docMk/>
            <pc:sldMk cId="409162323" sldId="265"/>
            <ac:grpSpMk id="31" creationId="{EB3E7965-BD1F-42F8-9A22-1480DAC4601F}"/>
          </ac:grpSpMkLst>
        </pc:grpChg>
        <pc:grpChg chg="add mod">
          <ac:chgData name="Pamela Blasdell" userId="70198c38-1860-4f33-aab3-a7878f865cce" providerId="ADAL" clId="{2EE61BC8-55C5-49AD-B036-93D93D6FF78E}" dt="2021-09-23T15:33:48.820" v="1143" actId="1076"/>
          <ac:grpSpMkLst>
            <pc:docMk/>
            <pc:sldMk cId="409162323" sldId="265"/>
            <ac:grpSpMk id="35" creationId="{3DDBF8B7-E99E-40C4-9D40-6053115ADE2E}"/>
          </ac:grpSpMkLst>
        </pc:grpChg>
        <pc:grpChg chg="add mod">
          <ac:chgData name="Pamela Blasdell" userId="70198c38-1860-4f33-aab3-a7878f865cce" providerId="ADAL" clId="{2EE61BC8-55C5-49AD-B036-93D93D6FF78E}" dt="2021-09-23T12:25:16.858" v="103" actId="1076"/>
          <ac:grpSpMkLst>
            <pc:docMk/>
            <pc:sldMk cId="409162323" sldId="265"/>
            <ac:grpSpMk id="38" creationId="{A5908A64-CF97-48E8-8791-66EA232016A3}"/>
          </ac:grpSpMkLst>
        </pc:grpChg>
        <pc:grpChg chg="add mod">
          <ac:chgData name="Pamela Blasdell" userId="70198c38-1860-4f33-aab3-a7878f865cce" providerId="ADAL" clId="{2EE61BC8-55C5-49AD-B036-93D93D6FF78E}" dt="2021-09-23T15:33:39.068" v="1135" actId="1076"/>
          <ac:grpSpMkLst>
            <pc:docMk/>
            <pc:sldMk cId="409162323" sldId="265"/>
            <ac:grpSpMk id="41" creationId="{75C8FEA7-32F6-46B4-BA85-ADAEC7E2CBA7}"/>
          </ac:grpSpMkLst>
        </pc:grpChg>
        <pc:grpChg chg="add del mod">
          <ac:chgData name="Pamela Blasdell" userId="70198c38-1860-4f33-aab3-a7878f865cce" providerId="ADAL" clId="{2EE61BC8-55C5-49AD-B036-93D93D6FF78E}" dt="2021-09-23T15:37:50.660" v="1144" actId="478"/>
          <ac:grpSpMkLst>
            <pc:docMk/>
            <pc:sldMk cId="409162323" sldId="265"/>
            <ac:grpSpMk id="45" creationId="{2DACB886-2CAE-4100-9F5A-12D3AB57F90B}"/>
          </ac:grpSpMkLst>
        </pc:grpChg>
        <pc:grpChg chg="add del mod">
          <ac:chgData name="Pamela Blasdell" userId="70198c38-1860-4f33-aab3-a7878f865cce" providerId="ADAL" clId="{2EE61BC8-55C5-49AD-B036-93D93D6FF78E}" dt="2021-09-23T15:37:50.660" v="1144" actId="478"/>
          <ac:grpSpMkLst>
            <pc:docMk/>
            <pc:sldMk cId="409162323" sldId="265"/>
            <ac:grpSpMk id="48" creationId="{9E5DAD43-2E07-46FA-BB73-5B112334A345}"/>
          </ac:grpSpMkLst>
        </pc:grpChg>
        <pc:grpChg chg="add del mod">
          <ac:chgData name="Pamela Blasdell" userId="70198c38-1860-4f33-aab3-a7878f865cce" providerId="ADAL" clId="{2EE61BC8-55C5-49AD-B036-93D93D6FF78E}" dt="2021-09-23T15:37:50.660" v="1144" actId="478"/>
          <ac:grpSpMkLst>
            <pc:docMk/>
            <pc:sldMk cId="409162323" sldId="265"/>
            <ac:grpSpMk id="51" creationId="{33C88A03-ACB6-40F9-880F-80DA7D80477C}"/>
          </ac:grpSpMkLst>
        </pc:grpChg>
      </pc:sldChg>
      <pc:sldChg chg="addSp delSp modSp new mod">
        <pc:chgData name="Pamela Blasdell" userId="70198c38-1860-4f33-aab3-a7878f865cce" providerId="ADAL" clId="{2EE61BC8-55C5-49AD-B036-93D93D6FF78E}" dt="2021-09-23T15:33:04.854" v="1123" actId="20577"/>
        <pc:sldMkLst>
          <pc:docMk/>
          <pc:sldMk cId="3558109460" sldId="266"/>
        </pc:sldMkLst>
        <pc:spChg chg="mod">
          <ac:chgData name="Pamela Blasdell" userId="70198c38-1860-4f33-aab3-a7878f865cce" providerId="ADAL" clId="{2EE61BC8-55C5-49AD-B036-93D93D6FF78E}" dt="2021-09-23T12:29:33.004" v="297"/>
          <ac:spMkLst>
            <pc:docMk/>
            <pc:sldMk cId="3558109460" sldId="266"/>
            <ac:spMk id="3" creationId="{2DD2493A-EA8A-4CC0-B62D-F23AEC7FE3B1}"/>
          </ac:spMkLst>
        </pc:spChg>
        <pc:spChg chg="mod">
          <ac:chgData name="Pamela Blasdell" userId="70198c38-1860-4f33-aab3-a7878f865cce" providerId="ADAL" clId="{2EE61BC8-55C5-49AD-B036-93D93D6FF78E}" dt="2021-09-23T12:29:33.004" v="297"/>
          <ac:spMkLst>
            <pc:docMk/>
            <pc:sldMk cId="3558109460" sldId="266"/>
            <ac:spMk id="4" creationId="{A6FD49A1-C5D7-472C-8D7D-104BE8DC8E4F}"/>
          </ac:spMkLst>
        </pc:spChg>
        <pc:spChg chg="mod">
          <ac:chgData name="Pamela Blasdell" userId="70198c38-1860-4f33-aab3-a7878f865cce" providerId="ADAL" clId="{2EE61BC8-55C5-49AD-B036-93D93D6FF78E}" dt="2021-09-23T12:29:33.004" v="297"/>
          <ac:spMkLst>
            <pc:docMk/>
            <pc:sldMk cId="3558109460" sldId="266"/>
            <ac:spMk id="6" creationId="{EEC4E4A5-A35B-40F0-B358-C4F09DA37859}"/>
          </ac:spMkLst>
        </pc:spChg>
        <pc:spChg chg="mod">
          <ac:chgData name="Pamela Blasdell" userId="70198c38-1860-4f33-aab3-a7878f865cce" providerId="ADAL" clId="{2EE61BC8-55C5-49AD-B036-93D93D6FF78E}" dt="2021-09-23T12:29:58.562" v="306"/>
          <ac:spMkLst>
            <pc:docMk/>
            <pc:sldMk cId="3558109460" sldId="266"/>
            <ac:spMk id="7" creationId="{FD38CB34-FB15-45C7-990B-149469098C58}"/>
          </ac:spMkLst>
        </pc:spChg>
        <pc:spChg chg="mod topLvl">
          <ac:chgData name="Pamela Blasdell" userId="70198c38-1860-4f33-aab3-a7878f865cce" providerId="ADAL" clId="{2EE61BC8-55C5-49AD-B036-93D93D6FF78E}" dt="2021-09-23T12:30:34.775" v="312" actId="478"/>
          <ac:spMkLst>
            <pc:docMk/>
            <pc:sldMk cId="3558109460" sldId="266"/>
            <ac:spMk id="9" creationId="{48C4D0EC-B152-44BF-8A76-FD989581C3B8}"/>
          </ac:spMkLst>
        </pc:spChg>
        <pc:spChg chg="add del mod topLvl">
          <ac:chgData name="Pamela Blasdell" userId="70198c38-1860-4f33-aab3-a7878f865cce" providerId="ADAL" clId="{2EE61BC8-55C5-49AD-B036-93D93D6FF78E}" dt="2021-09-23T12:31:08.335" v="396" actId="20577"/>
          <ac:spMkLst>
            <pc:docMk/>
            <pc:sldMk cId="3558109460" sldId="266"/>
            <ac:spMk id="10" creationId="{ADD442FF-9030-4FEA-947D-0BB4EB69957A}"/>
          </ac:spMkLst>
        </pc:spChg>
        <pc:spChg chg="add mod">
          <ac:chgData name="Pamela Blasdell" userId="70198c38-1860-4f33-aab3-a7878f865cce" providerId="ADAL" clId="{2EE61BC8-55C5-49AD-B036-93D93D6FF78E}" dt="2021-09-23T12:31:10.451" v="397" actId="1076"/>
          <ac:spMkLst>
            <pc:docMk/>
            <pc:sldMk cId="3558109460" sldId="266"/>
            <ac:spMk id="11" creationId="{3C687A60-97BC-4441-B89C-00412E615A7A}"/>
          </ac:spMkLst>
        </pc:spChg>
        <pc:spChg chg="mod topLvl">
          <ac:chgData name="Pamela Blasdell" userId="70198c38-1860-4f33-aab3-a7878f865cce" providerId="ADAL" clId="{2EE61BC8-55C5-49AD-B036-93D93D6FF78E}" dt="2021-09-23T15:30:20.327" v="1117" actId="20577"/>
          <ac:spMkLst>
            <pc:docMk/>
            <pc:sldMk cId="3558109460" sldId="266"/>
            <ac:spMk id="13" creationId="{BBAD2BDD-0200-47BF-B0F9-0F6C700ACDD3}"/>
          </ac:spMkLst>
        </pc:spChg>
        <pc:spChg chg="del mod topLvl">
          <ac:chgData name="Pamela Blasdell" userId="70198c38-1860-4f33-aab3-a7878f865cce" providerId="ADAL" clId="{2EE61BC8-55C5-49AD-B036-93D93D6FF78E}" dt="2021-09-23T15:30:16.892" v="1113" actId="478"/>
          <ac:spMkLst>
            <pc:docMk/>
            <pc:sldMk cId="3558109460" sldId="266"/>
            <ac:spMk id="14" creationId="{C073B249-F9C4-4FFB-BDA1-CF631613FF6C}"/>
          </ac:spMkLst>
        </pc:spChg>
        <pc:spChg chg="mod topLvl">
          <ac:chgData name="Pamela Blasdell" userId="70198c38-1860-4f33-aab3-a7878f865cce" providerId="ADAL" clId="{2EE61BC8-55C5-49AD-B036-93D93D6FF78E}" dt="2021-09-23T12:33:05.045" v="402" actId="478"/>
          <ac:spMkLst>
            <pc:docMk/>
            <pc:sldMk cId="3558109460" sldId="266"/>
            <ac:spMk id="16" creationId="{D7AE309A-D0E8-4218-A51B-C0C32F343D8A}"/>
          </ac:spMkLst>
        </pc:spChg>
        <pc:spChg chg="add del mod topLvl">
          <ac:chgData name="Pamela Blasdell" userId="70198c38-1860-4f33-aab3-a7878f865cce" providerId="ADAL" clId="{2EE61BC8-55C5-49AD-B036-93D93D6FF78E}" dt="2021-09-23T12:33:10.274" v="412"/>
          <ac:spMkLst>
            <pc:docMk/>
            <pc:sldMk cId="3558109460" sldId="266"/>
            <ac:spMk id="17" creationId="{D0384EED-7E34-407C-B4A4-C1A1E609906A}"/>
          </ac:spMkLst>
        </pc:spChg>
        <pc:spChg chg="mod">
          <ac:chgData name="Pamela Blasdell" userId="70198c38-1860-4f33-aab3-a7878f865cce" providerId="ADAL" clId="{2EE61BC8-55C5-49AD-B036-93D93D6FF78E}" dt="2021-09-23T12:31:26.902" v="399"/>
          <ac:spMkLst>
            <pc:docMk/>
            <pc:sldMk cId="3558109460" sldId="266"/>
            <ac:spMk id="19" creationId="{5D07083C-D14B-44EA-9108-80D1CD6995EB}"/>
          </ac:spMkLst>
        </pc:spChg>
        <pc:spChg chg="mod">
          <ac:chgData name="Pamela Blasdell" userId="70198c38-1860-4f33-aab3-a7878f865cce" providerId="ADAL" clId="{2EE61BC8-55C5-49AD-B036-93D93D6FF78E}" dt="2021-09-23T12:35:04.455" v="485" actId="20577"/>
          <ac:spMkLst>
            <pc:docMk/>
            <pc:sldMk cId="3558109460" sldId="266"/>
            <ac:spMk id="20" creationId="{7F4B5661-29D7-4BB7-9DE8-C5E83EAA5847}"/>
          </ac:spMkLst>
        </pc:spChg>
        <pc:spChg chg="add mod">
          <ac:chgData name="Pamela Blasdell" userId="70198c38-1860-4f33-aab3-a7878f865cce" providerId="ADAL" clId="{2EE61BC8-55C5-49AD-B036-93D93D6FF78E}" dt="2021-09-23T12:31:31.296" v="400" actId="1076"/>
          <ac:spMkLst>
            <pc:docMk/>
            <pc:sldMk cId="3558109460" sldId="266"/>
            <ac:spMk id="21" creationId="{26AE9B15-2A38-438D-A8E3-FCCF655C49FF}"/>
          </ac:spMkLst>
        </pc:spChg>
        <pc:spChg chg="mod topLvl">
          <ac:chgData name="Pamela Blasdell" userId="70198c38-1860-4f33-aab3-a7878f865cce" providerId="ADAL" clId="{2EE61BC8-55C5-49AD-B036-93D93D6FF78E}" dt="2021-09-23T15:33:04.854" v="1123" actId="20577"/>
          <ac:spMkLst>
            <pc:docMk/>
            <pc:sldMk cId="3558109460" sldId="266"/>
            <ac:spMk id="23" creationId="{C61784CE-A23B-4F9D-AC11-8E8C682ACFC7}"/>
          </ac:spMkLst>
        </pc:spChg>
        <pc:spChg chg="del mod topLvl">
          <ac:chgData name="Pamela Blasdell" userId="70198c38-1860-4f33-aab3-a7878f865cce" providerId="ADAL" clId="{2EE61BC8-55C5-49AD-B036-93D93D6FF78E}" dt="2021-09-23T15:33:01.579" v="1119" actId="478"/>
          <ac:spMkLst>
            <pc:docMk/>
            <pc:sldMk cId="3558109460" sldId="266"/>
            <ac:spMk id="24" creationId="{E83864D3-A930-43F4-8224-CAB280EF7538}"/>
          </ac:spMkLst>
        </pc:spChg>
        <pc:spChg chg="mod">
          <ac:chgData name="Pamela Blasdell" userId="70198c38-1860-4f33-aab3-a7878f865cce" providerId="ADAL" clId="{2EE61BC8-55C5-49AD-B036-93D93D6FF78E}" dt="2021-09-23T12:35:21.017" v="487"/>
          <ac:spMkLst>
            <pc:docMk/>
            <pc:sldMk cId="3558109460" sldId="266"/>
            <ac:spMk id="26" creationId="{8382B4CB-EDBF-4844-A511-3F5FC96DD6C3}"/>
          </ac:spMkLst>
        </pc:spChg>
        <pc:spChg chg="mod">
          <ac:chgData name="Pamela Blasdell" userId="70198c38-1860-4f33-aab3-a7878f865cce" providerId="ADAL" clId="{2EE61BC8-55C5-49AD-B036-93D93D6FF78E}" dt="2021-09-23T12:36:32.616" v="497"/>
          <ac:spMkLst>
            <pc:docMk/>
            <pc:sldMk cId="3558109460" sldId="266"/>
            <ac:spMk id="27" creationId="{AFDBD99C-D29D-462E-8198-D8E1A26320C7}"/>
          </ac:spMkLst>
        </pc:spChg>
        <pc:spChg chg="mod">
          <ac:chgData name="Pamela Blasdell" userId="70198c38-1860-4f33-aab3-a7878f865cce" providerId="ADAL" clId="{2EE61BC8-55C5-49AD-B036-93D93D6FF78E}" dt="2021-09-23T12:35:21.017" v="487"/>
          <ac:spMkLst>
            <pc:docMk/>
            <pc:sldMk cId="3558109460" sldId="266"/>
            <ac:spMk id="29" creationId="{85BDF896-A614-45F3-91A6-B0821848D6AF}"/>
          </ac:spMkLst>
        </pc:spChg>
        <pc:spChg chg="mod">
          <ac:chgData name="Pamela Blasdell" userId="70198c38-1860-4f33-aab3-a7878f865cce" providerId="ADAL" clId="{2EE61BC8-55C5-49AD-B036-93D93D6FF78E}" dt="2021-09-23T12:37:52.118" v="511" actId="20577"/>
          <ac:spMkLst>
            <pc:docMk/>
            <pc:sldMk cId="3558109460" sldId="266"/>
            <ac:spMk id="30" creationId="{F2400C80-170A-4CC1-8444-D7DDC9BF0EF5}"/>
          </ac:spMkLst>
        </pc:spChg>
        <pc:spChg chg="add mod">
          <ac:chgData name="Pamela Blasdell" userId="70198c38-1860-4f33-aab3-a7878f865cce" providerId="ADAL" clId="{2EE61BC8-55C5-49AD-B036-93D93D6FF78E}" dt="2021-09-23T12:35:26.604" v="488" actId="1076"/>
          <ac:spMkLst>
            <pc:docMk/>
            <pc:sldMk cId="3558109460" sldId="266"/>
            <ac:spMk id="31" creationId="{AFA9F504-4218-4508-81DB-85CF074F3FF3}"/>
          </ac:spMkLst>
        </pc:spChg>
        <pc:spChg chg="mod">
          <ac:chgData name="Pamela Blasdell" userId="70198c38-1860-4f33-aab3-a7878f865cce" providerId="ADAL" clId="{2EE61BC8-55C5-49AD-B036-93D93D6FF78E}" dt="2021-09-23T12:40:47.843" v="512"/>
          <ac:spMkLst>
            <pc:docMk/>
            <pc:sldMk cId="3558109460" sldId="266"/>
            <ac:spMk id="33" creationId="{3D4D6BA7-F340-49F2-947D-F5B4DF7082D6}"/>
          </ac:spMkLst>
        </pc:spChg>
        <pc:spChg chg="mod">
          <ac:chgData name="Pamela Blasdell" userId="70198c38-1860-4f33-aab3-a7878f865cce" providerId="ADAL" clId="{2EE61BC8-55C5-49AD-B036-93D93D6FF78E}" dt="2021-09-23T12:40:47.843" v="512"/>
          <ac:spMkLst>
            <pc:docMk/>
            <pc:sldMk cId="3558109460" sldId="266"/>
            <ac:spMk id="34" creationId="{D1FC38D3-7D9D-4D44-B7EA-F56950B95C70}"/>
          </ac:spMkLst>
        </pc:spChg>
        <pc:spChg chg="mod">
          <ac:chgData name="Pamela Blasdell" userId="70198c38-1860-4f33-aab3-a7878f865cce" providerId="ADAL" clId="{2EE61BC8-55C5-49AD-B036-93D93D6FF78E}" dt="2021-09-23T12:40:47.843" v="512"/>
          <ac:spMkLst>
            <pc:docMk/>
            <pc:sldMk cId="3558109460" sldId="266"/>
            <ac:spMk id="36" creationId="{C79BCB93-E434-4AD7-B199-4351B4DBD2E6}"/>
          </ac:spMkLst>
        </pc:spChg>
        <pc:spChg chg="mod">
          <ac:chgData name="Pamela Blasdell" userId="70198c38-1860-4f33-aab3-a7878f865cce" providerId="ADAL" clId="{2EE61BC8-55C5-49AD-B036-93D93D6FF78E}" dt="2021-09-23T12:40:47.843" v="512"/>
          <ac:spMkLst>
            <pc:docMk/>
            <pc:sldMk cId="3558109460" sldId="266"/>
            <ac:spMk id="37" creationId="{04E3D8BD-93C7-49A1-BCC7-9A665E166433}"/>
          </ac:spMkLst>
        </pc:spChg>
        <pc:spChg chg="mod">
          <ac:chgData name="Pamela Blasdell" userId="70198c38-1860-4f33-aab3-a7878f865cce" providerId="ADAL" clId="{2EE61BC8-55C5-49AD-B036-93D93D6FF78E}" dt="2021-09-23T12:40:47.843" v="512"/>
          <ac:spMkLst>
            <pc:docMk/>
            <pc:sldMk cId="3558109460" sldId="266"/>
            <ac:spMk id="39" creationId="{BA610A53-D9CF-4092-A817-37DC0E71981E}"/>
          </ac:spMkLst>
        </pc:spChg>
        <pc:spChg chg="mod">
          <ac:chgData name="Pamela Blasdell" userId="70198c38-1860-4f33-aab3-a7878f865cce" providerId="ADAL" clId="{2EE61BC8-55C5-49AD-B036-93D93D6FF78E}" dt="2021-09-23T12:40:47.843" v="512"/>
          <ac:spMkLst>
            <pc:docMk/>
            <pc:sldMk cId="3558109460" sldId="266"/>
            <ac:spMk id="40" creationId="{B6A08C50-E432-426C-8739-7D7B2B51C482}"/>
          </ac:spMkLst>
        </pc:spChg>
        <pc:spChg chg="add del mod">
          <ac:chgData name="Pamela Blasdell" userId="70198c38-1860-4f33-aab3-a7878f865cce" providerId="ADAL" clId="{2EE61BC8-55C5-49AD-B036-93D93D6FF78E}" dt="2021-09-23T12:41:44.194" v="517"/>
          <ac:spMkLst>
            <pc:docMk/>
            <pc:sldMk cId="3558109460" sldId="266"/>
            <ac:spMk id="41" creationId="{8DA93C05-4EE1-4FDF-B529-BBBFC493C425}"/>
          </ac:spMkLst>
        </pc:spChg>
        <pc:grpChg chg="add mod">
          <ac:chgData name="Pamela Blasdell" userId="70198c38-1860-4f33-aab3-a7878f865cce" providerId="ADAL" clId="{2EE61BC8-55C5-49AD-B036-93D93D6FF78E}" dt="2021-09-23T12:29:39.578" v="298" actId="1076"/>
          <ac:grpSpMkLst>
            <pc:docMk/>
            <pc:sldMk cId="3558109460" sldId="266"/>
            <ac:grpSpMk id="2" creationId="{CCC1B8F6-FCD6-43F7-B32D-8C4F9D1059AA}"/>
          </ac:grpSpMkLst>
        </pc:grpChg>
        <pc:grpChg chg="add mod">
          <ac:chgData name="Pamela Blasdell" userId="70198c38-1860-4f33-aab3-a7878f865cce" providerId="ADAL" clId="{2EE61BC8-55C5-49AD-B036-93D93D6FF78E}" dt="2021-09-23T12:35:14.580" v="486" actId="1076"/>
          <ac:grpSpMkLst>
            <pc:docMk/>
            <pc:sldMk cId="3558109460" sldId="266"/>
            <ac:grpSpMk id="5" creationId="{FD60DC75-B5E5-4C71-B8F8-52FD4EBDABEC}"/>
          </ac:grpSpMkLst>
        </pc:grpChg>
        <pc:grpChg chg="add del mod">
          <ac:chgData name="Pamela Blasdell" userId="70198c38-1860-4f33-aab3-a7878f865cce" providerId="ADAL" clId="{2EE61BC8-55C5-49AD-B036-93D93D6FF78E}" dt="2021-09-23T12:30:34.775" v="312" actId="478"/>
          <ac:grpSpMkLst>
            <pc:docMk/>
            <pc:sldMk cId="3558109460" sldId="266"/>
            <ac:grpSpMk id="8" creationId="{BA1BBF8A-DEBE-40A3-86B3-512D4FDFF096}"/>
          </ac:grpSpMkLst>
        </pc:grpChg>
        <pc:grpChg chg="add del mod">
          <ac:chgData name="Pamela Blasdell" userId="70198c38-1860-4f33-aab3-a7878f865cce" providerId="ADAL" clId="{2EE61BC8-55C5-49AD-B036-93D93D6FF78E}" dt="2021-09-23T15:30:16.892" v="1113" actId="478"/>
          <ac:grpSpMkLst>
            <pc:docMk/>
            <pc:sldMk cId="3558109460" sldId="266"/>
            <ac:grpSpMk id="12" creationId="{F272B00B-1DB6-4638-842D-58B2DCF198B8}"/>
          </ac:grpSpMkLst>
        </pc:grpChg>
        <pc:grpChg chg="add del mod">
          <ac:chgData name="Pamela Blasdell" userId="70198c38-1860-4f33-aab3-a7878f865cce" providerId="ADAL" clId="{2EE61BC8-55C5-49AD-B036-93D93D6FF78E}" dt="2021-09-23T12:33:05.045" v="402" actId="478"/>
          <ac:grpSpMkLst>
            <pc:docMk/>
            <pc:sldMk cId="3558109460" sldId="266"/>
            <ac:grpSpMk id="15" creationId="{2034292C-C23C-4705-B7B9-13643125FC6F}"/>
          </ac:grpSpMkLst>
        </pc:grpChg>
        <pc:grpChg chg="add mod">
          <ac:chgData name="Pamela Blasdell" userId="70198c38-1860-4f33-aab3-a7878f865cce" providerId="ADAL" clId="{2EE61BC8-55C5-49AD-B036-93D93D6FF78E}" dt="2021-09-23T12:35:40.831" v="489" actId="14100"/>
          <ac:grpSpMkLst>
            <pc:docMk/>
            <pc:sldMk cId="3558109460" sldId="266"/>
            <ac:grpSpMk id="18" creationId="{CC4A2D65-6081-4F9C-A03B-681686C86D79}"/>
          </ac:grpSpMkLst>
        </pc:grpChg>
        <pc:grpChg chg="add del mod">
          <ac:chgData name="Pamela Blasdell" userId="70198c38-1860-4f33-aab3-a7878f865cce" providerId="ADAL" clId="{2EE61BC8-55C5-49AD-B036-93D93D6FF78E}" dt="2021-09-23T15:33:01.579" v="1119" actId="478"/>
          <ac:grpSpMkLst>
            <pc:docMk/>
            <pc:sldMk cId="3558109460" sldId="266"/>
            <ac:grpSpMk id="22" creationId="{C719ADEA-BDDC-4508-BDCD-F90F1791897A}"/>
          </ac:grpSpMkLst>
        </pc:grpChg>
        <pc:grpChg chg="add mod">
          <ac:chgData name="Pamela Blasdell" userId="70198c38-1860-4f33-aab3-a7878f865cce" providerId="ADAL" clId="{2EE61BC8-55C5-49AD-B036-93D93D6FF78E}" dt="2021-09-23T12:35:26.604" v="488" actId="1076"/>
          <ac:grpSpMkLst>
            <pc:docMk/>
            <pc:sldMk cId="3558109460" sldId="266"/>
            <ac:grpSpMk id="25" creationId="{D352335D-E94C-423E-82A6-16B00E2364FC}"/>
          </ac:grpSpMkLst>
        </pc:grpChg>
        <pc:grpChg chg="add mod">
          <ac:chgData name="Pamela Blasdell" userId="70198c38-1860-4f33-aab3-a7878f865cce" providerId="ADAL" clId="{2EE61BC8-55C5-49AD-B036-93D93D6FF78E}" dt="2021-09-23T12:35:26.604" v="488" actId="1076"/>
          <ac:grpSpMkLst>
            <pc:docMk/>
            <pc:sldMk cId="3558109460" sldId="266"/>
            <ac:grpSpMk id="28" creationId="{6BB9153E-548A-47BA-A2DA-29993147A405}"/>
          </ac:grpSpMkLst>
        </pc:grpChg>
        <pc:grpChg chg="add del mod">
          <ac:chgData name="Pamela Blasdell" userId="70198c38-1860-4f33-aab3-a7878f865cce" providerId="ADAL" clId="{2EE61BC8-55C5-49AD-B036-93D93D6FF78E}" dt="2021-09-23T12:41:44.194" v="517"/>
          <ac:grpSpMkLst>
            <pc:docMk/>
            <pc:sldMk cId="3558109460" sldId="266"/>
            <ac:grpSpMk id="32" creationId="{2B936611-ECA0-4BF5-B250-302764A6B985}"/>
          </ac:grpSpMkLst>
        </pc:grpChg>
        <pc:grpChg chg="add del mod">
          <ac:chgData name="Pamela Blasdell" userId="70198c38-1860-4f33-aab3-a7878f865cce" providerId="ADAL" clId="{2EE61BC8-55C5-49AD-B036-93D93D6FF78E}" dt="2021-09-23T12:41:44.194" v="517"/>
          <ac:grpSpMkLst>
            <pc:docMk/>
            <pc:sldMk cId="3558109460" sldId="266"/>
            <ac:grpSpMk id="35" creationId="{086C6693-6EF9-418F-B703-210FCCF0D1F5}"/>
          </ac:grpSpMkLst>
        </pc:grpChg>
        <pc:grpChg chg="add del mod">
          <ac:chgData name="Pamela Blasdell" userId="70198c38-1860-4f33-aab3-a7878f865cce" providerId="ADAL" clId="{2EE61BC8-55C5-49AD-B036-93D93D6FF78E}" dt="2021-09-23T12:41:44.194" v="517"/>
          <ac:grpSpMkLst>
            <pc:docMk/>
            <pc:sldMk cId="3558109460" sldId="266"/>
            <ac:grpSpMk id="38" creationId="{EC8A6900-10FE-4E7A-867C-96D5DC636095}"/>
          </ac:grpSpMkLst>
        </pc:grpChg>
      </pc:sldChg>
      <pc:sldChg chg="new del ord">
        <pc:chgData name="Pamela Blasdell" userId="70198c38-1860-4f33-aab3-a7878f865cce" providerId="ADAL" clId="{2EE61BC8-55C5-49AD-B036-93D93D6FF78E}" dt="2021-09-23T12:42:17.291" v="522" actId="680"/>
        <pc:sldMkLst>
          <pc:docMk/>
          <pc:sldMk cId="1129096218" sldId="267"/>
        </pc:sldMkLst>
      </pc:sldChg>
      <pc:sldChg chg="addSp delSp modSp new mod">
        <pc:chgData name="Pamela Blasdell" userId="70198c38-1860-4f33-aab3-a7878f865cce" providerId="ADAL" clId="{2EE61BC8-55C5-49AD-B036-93D93D6FF78E}" dt="2021-09-23T15:29:52.185" v="1087" actId="20577"/>
        <pc:sldMkLst>
          <pc:docMk/>
          <pc:sldMk cId="2619026801" sldId="267"/>
        </pc:sldMkLst>
        <pc:spChg chg="mod">
          <ac:chgData name="Pamela Blasdell" userId="70198c38-1860-4f33-aab3-a7878f865cce" providerId="ADAL" clId="{2EE61BC8-55C5-49AD-B036-93D93D6FF78E}" dt="2021-09-23T12:42:44.308" v="524"/>
          <ac:spMkLst>
            <pc:docMk/>
            <pc:sldMk cId="2619026801" sldId="267"/>
            <ac:spMk id="3" creationId="{EA480C10-BA87-4BEF-846E-1F45AAF18EC1}"/>
          </ac:spMkLst>
        </pc:spChg>
        <pc:spChg chg="mod">
          <ac:chgData name="Pamela Blasdell" userId="70198c38-1860-4f33-aab3-a7878f865cce" providerId="ADAL" clId="{2EE61BC8-55C5-49AD-B036-93D93D6FF78E}" dt="2021-09-23T15:20:47.446" v="697" actId="255"/>
          <ac:spMkLst>
            <pc:docMk/>
            <pc:sldMk cId="2619026801" sldId="267"/>
            <ac:spMk id="4" creationId="{5F4300DA-0136-4B33-B223-4F5AAC771707}"/>
          </ac:spMkLst>
        </pc:spChg>
        <pc:spChg chg="mod">
          <ac:chgData name="Pamela Blasdell" userId="70198c38-1860-4f33-aab3-a7878f865cce" providerId="ADAL" clId="{2EE61BC8-55C5-49AD-B036-93D93D6FF78E}" dt="2021-09-23T12:42:44.308" v="524"/>
          <ac:spMkLst>
            <pc:docMk/>
            <pc:sldMk cId="2619026801" sldId="267"/>
            <ac:spMk id="6" creationId="{80B2BB4A-D911-4E6A-9AB2-807214285223}"/>
          </ac:spMkLst>
        </pc:spChg>
        <pc:spChg chg="mod">
          <ac:chgData name="Pamela Blasdell" userId="70198c38-1860-4f33-aab3-a7878f865cce" providerId="ADAL" clId="{2EE61BC8-55C5-49AD-B036-93D93D6FF78E}" dt="2021-09-23T12:43:14.147" v="533"/>
          <ac:spMkLst>
            <pc:docMk/>
            <pc:sldMk cId="2619026801" sldId="267"/>
            <ac:spMk id="7" creationId="{57533921-6BB9-4C18-8EEF-54E2729719BE}"/>
          </ac:spMkLst>
        </pc:spChg>
        <pc:spChg chg="mod">
          <ac:chgData name="Pamela Blasdell" userId="70198c38-1860-4f33-aab3-a7878f865cce" providerId="ADAL" clId="{2EE61BC8-55C5-49AD-B036-93D93D6FF78E}" dt="2021-09-23T12:42:44.308" v="524"/>
          <ac:spMkLst>
            <pc:docMk/>
            <pc:sldMk cId="2619026801" sldId="267"/>
            <ac:spMk id="9" creationId="{9024B191-E18A-4A38-AA09-D48CE66FCBB0}"/>
          </ac:spMkLst>
        </pc:spChg>
        <pc:spChg chg="mod">
          <ac:chgData name="Pamela Blasdell" userId="70198c38-1860-4f33-aab3-a7878f865cce" providerId="ADAL" clId="{2EE61BC8-55C5-49AD-B036-93D93D6FF78E}" dt="2021-09-23T12:46:09.091" v="546" actId="20577"/>
          <ac:spMkLst>
            <pc:docMk/>
            <pc:sldMk cId="2619026801" sldId="267"/>
            <ac:spMk id="10" creationId="{BEF9B5DF-FC6A-4320-A06F-041A3202B9A0}"/>
          </ac:spMkLst>
        </pc:spChg>
        <pc:spChg chg="add mod">
          <ac:chgData name="Pamela Blasdell" userId="70198c38-1860-4f33-aab3-a7878f865cce" providerId="ADAL" clId="{2EE61BC8-55C5-49AD-B036-93D93D6FF78E}" dt="2021-09-23T15:25:48.073" v="834" actId="1076"/>
          <ac:spMkLst>
            <pc:docMk/>
            <pc:sldMk cId="2619026801" sldId="267"/>
            <ac:spMk id="11" creationId="{73FC11C0-B8B2-4DB4-A1C2-213E574840A4}"/>
          </ac:spMkLst>
        </pc:spChg>
        <pc:spChg chg="mod topLvl">
          <ac:chgData name="Pamela Blasdell" userId="70198c38-1860-4f33-aab3-a7878f865cce" providerId="ADAL" clId="{2EE61BC8-55C5-49AD-B036-93D93D6FF78E}" dt="2021-09-23T15:25:56.662" v="835" actId="1076"/>
          <ac:spMkLst>
            <pc:docMk/>
            <pc:sldMk cId="2619026801" sldId="267"/>
            <ac:spMk id="13" creationId="{E8F815D9-29F6-4395-AA24-944B075344B4}"/>
          </ac:spMkLst>
        </pc:spChg>
        <pc:spChg chg="del mod topLvl">
          <ac:chgData name="Pamela Blasdell" userId="70198c38-1860-4f33-aab3-a7878f865cce" providerId="ADAL" clId="{2EE61BC8-55C5-49AD-B036-93D93D6FF78E}" dt="2021-09-23T15:19:30.789" v="653" actId="478"/>
          <ac:spMkLst>
            <pc:docMk/>
            <pc:sldMk cId="2619026801" sldId="267"/>
            <ac:spMk id="14" creationId="{1A3093E6-00CB-48DB-A7C2-473F438579A0}"/>
          </ac:spMkLst>
        </pc:spChg>
        <pc:spChg chg="mod">
          <ac:chgData name="Pamela Blasdell" userId="70198c38-1860-4f33-aab3-a7878f865cce" providerId="ADAL" clId="{2EE61BC8-55C5-49AD-B036-93D93D6FF78E}" dt="2021-09-23T15:16:17.255" v="547"/>
          <ac:spMkLst>
            <pc:docMk/>
            <pc:sldMk cId="2619026801" sldId="267"/>
            <ac:spMk id="16" creationId="{694F6D45-9BAF-4C73-A1E1-F85A16C2D058}"/>
          </ac:spMkLst>
        </pc:spChg>
        <pc:spChg chg="mod">
          <ac:chgData name="Pamela Blasdell" userId="70198c38-1860-4f33-aab3-a7878f865cce" providerId="ADAL" clId="{2EE61BC8-55C5-49AD-B036-93D93D6FF78E}" dt="2021-09-23T15:21:45.200" v="712" actId="20577"/>
          <ac:spMkLst>
            <pc:docMk/>
            <pc:sldMk cId="2619026801" sldId="267"/>
            <ac:spMk id="17" creationId="{FD6A67FE-2F64-4AA0-8EF0-2DFB30C71360}"/>
          </ac:spMkLst>
        </pc:spChg>
        <pc:spChg chg="mod">
          <ac:chgData name="Pamela Blasdell" userId="70198c38-1860-4f33-aab3-a7878f865cce" providerId="ADAL" clId="{2EE61BC8-55C5-49AD-B036-93D93D6FF78E}" dt="2021-09-23T15:16:17.255" v="547"/>
          <ac:spMkLst>
            <pc:docMk/>
            <pc:sldMk cId="2619026801" sldId="267"/>
            <ac:spMk id="19" creationId="{3F7B56B9-D2DE-4056-8757-AD15B7C4114D}"/>
          </ac:spMkLst>
        </pc:spChg>
        <pc:spChg chg="mod">
          <ac:chgData name="Pamela Blasdell" userId="70198c38-1860-4f33-aab3-a7878f865cce" providerId="ADAL" clId="{2EE61BC8-55C5-49AD-B036-93D93D6FF78E}" dt="2021-09-23T15:22:00.420" v="726" actId="20577"/>
          <ac:spMkLst>
            <pc:docMk/>
            <pc:sldMk cId="2619026801" sldId="267"/>
            <ac:spMk id="20" creationId="{815C9CA7-5986-498A-9DCA-81B2BBD44A5F}"/>
          </ac:spMkLst>
        </pc:spChg>
        <pc:spChg chg="add del mod">
          <ac:chgData name="Pamela Blasdell" userId="70198c38-1860-4f33-aab3-a7878f865cce" providerId="ADAL" clId="{2EE61BC8-55C5-49AD-B036-93D93D6FF78E}" dt="2021-09-23T15:25:58.290" v="836" actId="478"/>
          <ac:spMkLst>
            <pc:docMk/>
            <pc:sldMk cId="2619026801" sldId="267"/>
            <ac:spMk id="21" creationId="{3DC42C67-6270-48B9-BCA3-E48B21EC5C7B}"/>
          </ac:spMkLst>
        </pc:spChg>
        <pc:spChg chg="add mod">
          <ac:chgData name="Pamela Blasdell" userId="70198c38-1860-4f33-aab3-a7878f865cce" providerId="ADAL" clId="{2EE61BC8-55C5-49AD-B036-93D93D6FF78E}" dt="2021-09-23T15:26:08.845" v="837" actId="1076"/>
          <ac:spMkLst>
            <pc:docMk/>
            <pc:sldMk cId="2619026801" sldId="267"/>
            <ac:spMk id="22" creationId="{9A6497AD-DEDD-4B6A-8DC9-21B72EFB88F4}"/>
          </ac:spMkLst>
        </pc:spChg>
        <pc:spChg chg="mod">
          <ac:chgData name="Pamela Blasdell" userId="70198c38-1860-4f33-aab3-a7878f865cce" providerId="ADAL" clId="{2EE61BC8-55C5-49AD-B036-93D93D6FF78E}" dt="2021-09-23T15:22:43.742" v="727"/>
          <ac:spMkLst>
            <pc:docMk/>
            <pc:sldMk cId="2619026801" sldId="267"/>
            <ac:spMk id="24" creationId="{41817F77-690C-4305-A3AD-55819BD9A6EB}"/>
          </ac:spMkLst>
        </pc:spChg>
        <pc:spChg chg="mod">
          <ac:chgData name="Pamela Blasdell" userId="70198c38-1860-4f33-aab3-a7878f865cce" providerId="ADAL" clId="{2EE61BC8-55C5-49AD-B036-93D93D6FF78E}" dt="2021-09-23T15:22:43.742" v="727"/>
          <ac:spMkLst>
            <pc:docMk/>
            <pc:sldMk cId="2619026801" sldId="267"/>
            <ac:spMk id="25" creationId="{D5CAF258-C516-46E5-9618-664F7B69F224}"/>
          </ac:spMkLst>
        </pc:spChg>
        <pc:spChg chg="mod">
          <ac:chgData name="Pamela Blasdell" userId="70198c38-1860-4f33-aab3-a7878f865cce" providerId="ADAL" clId="{2EE61BC8-55C5-49AD-B036-93D93D6FF78E}" dt="2021-09-23T15:22:43.742" v="727"/>
          <ac:spMkLst>
            <pc:docMk/>
            <pc:sldMk cId="2619026801" sldId="267"/>
            <ac:spMk id="27" creationId="{6686B20E-5FBF-4F29-BD45-ECCAA2A2AB8E}"/>
          </ac:spMkLst>
        </pc:spChg>
        <pc:spChg chg="mod">
          <ac:chgData name="Pamela Blasdell" userId="70198c38-1860-4f33-aab3-a7878f865cce" providerId="ADAL" clId="{2EE61BC8-55C5-49AD-B036-93D93D6FF78E}" dt="2021-09-23T15:26:54.461" v="889" actId="20577"/>
          <ac:spMkLst>
            <pc:docMk/>
            <pc:sldMk cId="2619026801" sldId="267"/>
            <ac:spMk id="28" creationId="{1101C4C1-6320-4CB2-ACC7-5AA6DA92F728}"/>
          </ac:spMkLst>
        </pc:spChg>
        <pc:spChg chg="add mod">
          <ac:chgData name="Pamela Blasdell" userId="70198c38-1860-4f33-aab3-a7878f865cce" providerId="ADAL" clId="{2EE61BC8-55C5-49AD-B036-93D93D6FF78E}" dt="2021-09-23T15:25:56.662" v="835" actId="1076"/>
          <ac:spMkLst>
            <pc:docMk/>
            <pc:sldMk cId="2619026801" sldId="267"/>
            <ac:spMk id="29" creationId="{918DE764-A77A-467A-8D81-67997CC41454}"/>
          </ac:spMkLst>
        </pc:spChg>
        <pc:spChg chg="add mod">
          <ac:chgData name="Pamela Blasdell" userId="70198c38-1860-4f33-aab3-a7878f865cce" providerId="ADAL" clId="{2EE61BC8-55C5-49AD-B036-93D93D6FF78E}" dt="2021-09-23T15:26:08.845" v="837" actId="1076"/>
          <ac:spMkLst>
            <pc:docMk/>
            <pc:sldMk cId="2619026801" sldId="267"/>
            <ac:spMk id="30" creationId="{FA5B63AB-C058-4B55-B3BD-50E9CDA1C530}"/>
          </ac:spMkLst>
        </pc:spChg>
        <pc:spChg chg="add del mod">
          <ac:chgData name="Pamela Blasdell" userId="70198c38-1860-4f33-aab3-a7878f865cce" providerId="ADAL" clId="{2EE61BC8-55C5-49AD-B036-93D93D6FF78E}" dt="2021-09-23T15:25:06.210" v="738"/>
          <ac:spMkLst>
            <pc:docMk/>
            <pc:sldMk cId="2619026801" sldId="267"/>
            <ac:spMk id="31" creationId="{16C67F3D-B43E-4AF1-84C3-48CA48530270}"/>
          </ac:spMkLst>
        </pc:spChg>
        <pc:spChg chg="mod">
          <ac:chgData name="Pamela Blasdell" userId="70198c38-1860-4f33-aab3-a7878f865cce" providerId="ADAL" clId="{2EE61BC8-55C5-49AD-B036-93D93D6FF78E}" dt="2021-09-23T15:25:01.579" v="735"/>
          <ac:spMkLst>
            <pc:docMk/>
            <pc:sldMk cId="2619026801" sldId="267"/>
            <ac:spMk id="33" creationId="{62F9309C-8A7C-400F-99C8-E56DE639FF84}"/>
          </ac:spMkLst>
        </pc:spChg>
        <pc:spChg chg="mod">
          <ac:chgData name="Pamela Blasdell" userId="70198c38-1860-4f33-aab3-a7878f865cce" providerId="ADAL" clId="{2EE61BC8-55C5-49AD-B036-93D93D6FF78E}" dt="2021-09-23T15:25:01.579" v="735"/>
          <ac:spMkLst>
            <pc:docMk/>
            <pc:sldMk cId="2619026801" sldId="267"/>
            <ac:spMk id="34" creationId="{7EFCFB87-A18A-49AD-8D23-9E78C3ABE2FF}"/>
          </ac:spMkLst>
        </pc:spChg>
        <pc:spChg chg="mod">
          <ac:chgData name="Pamela Blasdell" userId="70198c38-1860-4f33-aab3-a7878f865cce" providerId="ADAL" clId="{2EE61BC8-55C5-49AD-B036-93D93D6FF78E}" dt="2021-09-23T15:25:01.579" v="735"/>
          <ac:spMkLst>
            <pc:docMk/>
            <pc:sldMk cId="2619026801" sldId="267"/>
            <ac:spMk id="36" creationId="{FDB9B547-6AC9-4B8B-8192-72F132F2CA9D}"/>
          </ac:spMkLst>
        </pc:spChg>
        <pc:spChg chg="mod">
          <ac:chgData name="Pamela Blasdell" userId="70198c38-1860-4f33-aab3-a7878f865cce" providerId="ADAL" clId="{2EE61BC8-55C5-49AD-B036-93D93D6FF78E}" dt="2021-09-23T15:25:01.579" v="735"/>
          <ac:spMkLst>
            <pc:docMk/>
            <pc:sldMk cId="2619026801" sldId="267"/>
            <ac:spMk id="37" creationId="{3690537D-02D0-4FDB-90BE-EDFDFC08B78B}"/>
          </ac:spMkLst>
        </pc:spChg>
        <pc:spChg chg="add del mod">
          <ac:chgData name="Pamela Blasdell" userId="70198c38-1860-4f33-aab3-a7878f865cce" providerId="ADAL" clId="{2EE61BC8-55C5-49AD-B036-93D93D6FF78E}" dt="2021-09-23T15:25:06.210" v="738"/>
          <ac:spMkLst>
            <pc:docMk/>
            <pc:sldMk cId="2619026801" sldId="267"/>
            <ac:spMk id="38" creationId="{3EEA0743-F31C-4E3E-9ED6-555A34358186}"/>
          </ac:spMkLst>
        </pc:spChg>
        <pc:spChg chg="add mod">
          <ac:chgData name="Pamela Blasdell" userId="70198c38-1860-4f33-aab3-a7878f865cce" providerId="ADAL" clId="{2EE61BC8-55C5-49AD-B036-93D93D6FF78E}" dt="2021-09-23T15:29:52.185" v="1087" actId="20577"/>
          <ac:spMkLst>
            <pc:docMk/>
            <pc:sldMk cId="2619026801" sldId="267"/>
            <ac:spMk id="39" creationId="{C4F26BCA-061D-449E-8923-08958BED7ECC}"/>
          </ac:spMkLst>
        </pc:spChg>
        <pc:spChg chg="mod">
          <ac:chgData name="Pamela Blasdell" userId="70198c38-1860-4f33-aab3-a7878f865cce" providerId="ADAL" clId="{2EE61BC8-55C5-49AD-B036-93D93D6FF78E}" dt="2021-09-23T15:25:11.026" v="739"/>
          <ac:spMkLst>
            <pc:docMk/>
            <pc:sldMk cId="2619026801" sldId="267"/>
            <ac:spMk id="41" creationId="{812A33B4-0F1A-4CC8-8A6E-421A4E707307}"/>
          </ac:spMkLst>
        </pc:spChg>
        <pc:spChg chg="mod">
          <ac:chgData name="Pamela Blasdell" userId="70198c38-1860-4f33-aab3-a7878f865cce" providerId="ADAL" clId="{2EE61BC8-55C5-49AD-B036-93D93D6FF78E}" dt="2021-09-23T15:25:11.026" v="739"/>
          <ac:spMkLst>
            <pc:docMk/>
            <pc:sldMk cId="2619026801" sldId="267"/>
            <ac:spMk id="42" creationId="{93B64BE5-786A-4769-B2E5-A9E843842D5D}"/>
          </ac:spMkLst>
        </pc:spChg>
        <pc:spChg chg="mod">
          <ac:chgData name="Pamela Blasdell" userId="70198c38-1860-4f33-aab3-a7878f865cce" providerId="ADAL" clId="{2EE61BC8-55C5-49AD-B036-93D93D6FF78E}" dt="2021-09-23T15:25:11.026" v="739"/>
          <ac:spMkLst>
            <pc:docMk/>
            <pc:sldMk cId="2619026801" sldId="267"/>
            <ac:spMk id="44" creationId="{4F70CC2C-68F8-4B09-B994-E67B05FDE203}"/>
          </ac:spMkLst>
        </pc:spChg>
        <pc:spChg chg="mod">
          <ac:chgData name="Pamela Blasdell" userId="70198c38-1860-4f33-aab3-a7878f865cce" providerId="ADAL" clId="{2EE61BC8-55C5-49AD-B036-93D93D6FF78E}" dt="2021-09-23T15:28:47.998" v="1060" actId="20577"/>
          <ac:spMkLst>
            <pc:docMk/>
            <pc:sldMk cId="2619026801" sldId="267"/>
            <ac:spMk id="45" creationId="{CC1AF685-FB35-4C4F-BB3A-19951CC7D9AB}"/>
          </ac:spMkLst>
        </pc:spChg>
        <pc:spChg chg="add mod">
          <ac:chgData name="Pamela Blasdell" userId="70198c38-1860-4f33-aab3-a7878f865cce" providerId="ADAL" clId="{2EE61BC8-55C5-49AD-B036-93D93D6FF78E}" dt="2021-09-23T15:26:30.365" v="841" actId="1076"/>
          <ac:spMkLst>
            <pc:docMk/>
            <pc:sldMk cId="2619026801" sldId="267"/>
            <ac:spMk id="46" creationId="{9FC1C556-005F-46EB-B428-878DD780567C}"/>
          </ac:spMkLst>
        </pc:spChg>
        <pc:grpChg chg="add mod">
          <ac:chgData name="Pamela Blasdell" userId="70198c38-1860-4f33-aab3-a7878f865cce" providerId="ADAL" clId="{2EE61BC8-55C5-49AD-B036-93D93D6FF78E}" dt="2021-09-23T15:25:48.073" v="834" actId="1076"/>
          <ac:grpSpMkLst>
            <pc:docMk/>
            <pc:sldMk cId="2619026801" sldId="267"/>
            <ac:grpSpMk id="2" creationId="{F4705D0C-6EC3-499B-87E8-BEDB825122F0}"/>
          </ac:grpSpMkLst>
        </pc:grpChg>
        <pc:grpChg chg="add mod">
          <ac:chgData name="Pamela Blasdell" userId="70198c38-1860-4f33-aab3-a7878f865cce" providerId="ADAL" clId="{2EE61BC8-55C5-49AD-B036-93D93D6FF78E}" dt="2021-09-23T15:25:48.073" v="834" actId="1076"/>
          <ac:grpSpMkLst>
            <pc:docMk/>
            <pc:sldMk cId="2619026801" sldId="267"/>
            <ac:grpSpMk id="5" creationId="{23735235-28C0-4E57-8E5B-FD83AAAD6B8C}"/>
          </ac:grpSpMkLst>
        </pc:grpChg>
        <pc:grpChg chg="add mod">
          <ac:chgData name="Pamela Blasdell" userId="70198c38-1860-4f33-aab3-a7878f865cce" providerId="ADAL" clId="{2EE61BC8-55C5-49AD-B036-93D93D6FF78E}" dt="2021-09-23T15:25:48.073" v="834" actId="1076"/>
          <ac:grpSpMkLst>
            <pc:docMk/>
            <pc:sldMk cId="2619026801" sldId="267"/>
            <ac:grpSpMk id="8" creationId="{25338EAF-2867-417B-A7FC-AB32CF2C781B}"/>
          </ac:grpSpMkLst>
        </pc:grpChg>
        <pc:grpChg chg="add del mod">
          <ac:chgData name="Pamela Blasdell" userId="70198c38-1860-4f33-aab3-a7878f865cce" providerId="ADAL" clId="{2EE61BC8-55C5-49AD-B036-93D93D6FF78E}" dt="2021-09-23T15:19:30.789" v="653" actId="478"/>
          <ac:grpSpMkLst>
            <pc:docMk/>
            <pc:sldMk cId="2619026801" sldId="267"/>
            <ac:grpSpMk id="12" creationId="{1908F61E-333F-41D5-B659-D1BBDB363859}"/>
          </ac:grpSpMkLst>
        </pc:grpChg>
        <pc:grpChg chg="add mod">
          <ac:chgData name="Pamela Blasdell" userId="70198c38-1860-4f33-aab3-a7878f865cce" providerId="ADAL" clId="{2EE61BC8-55C5-49AD-B036-93D93D6FF78E}" dt="2021-09-23T15:25:56.662" v="835" actId="1076"/>
          <ac:grpSpMkLst>
            <pc:docMk/>
            <pc:sldMk cId="2619026801" sldId="267"/>
            <ac:grpSpMk id="15" creationId="{4D1DC1F4-B38F-41C1-ADF1-813652DA2DD6}"/>
          </ac:grpSpMkLst>
        </pc:grpChg>
        <pc:grpChg chg="add mod">
          <ac:chgData name="Pamela Blasdell" userId="70198c38-1860-4f33-aab3-a7878f865cce" providerId="ADAL" clId="{2EE61BC8-55C5-49AD-B036-93D93D6FF78E}" dt="2021-09-23T15:25:56.662" v="835" actId="1076"/>
          <ac:grpSpMkLst>
            <pc:docMk/>
            <pc:sldMk cId="2619026801" sldId="267"/>
            <ac:grpSpMk id="18" creationId="{1E0FF645-EBCE-4937-922C-7A70A98D1575}"/>
          </ac:grpSpMkLst>
        </pc:grpChg>
        <pc:grpChg chg="add mod">
          <ac:chgData name="Pamela Blasdell" userId="70198c38-1860-4f33-aab3-a7878f865cce" providerId="ADAL" clId="{2EE61BC8-55C5-49AD-B036-93D93D6FF78E}" dt="2021-09-23T15:26:08.845" v="837" actId="1076"/>
          <ac:grpSpMkLst>
            <pc:docMk/>
            <pc:sldMk cId="2619026801" sldId="267"/>
            <ac:grpSpMk id="23" creationId="{67C6C430-2A71-4E0C-BED1-1B028A23013E}"/>
          </ac:grpSpMkLst>
        </pc:grpChg>
        <pc:grpChg chg="add mod">
          <ac:chgData name="Pamela Blasdell" userId="70198c38-1860-4f33-aab3-a7878f865cce" providerId="ADAL" clId="{2EE61BC8-55C5-49AD-B036-93D93D6FF78E}" dt="2021-09-23T15:26:08.845" v="837" actId="1076"/>
          <ac:grpSpMkLst>
            <pc:docMk/>
            <pc:sldMk cId="2619026801" sldId="267"/>
            <ac:grpSpMk id="26" creationId="{CF0D023B-F789-4176-B139-AC4234B00FD6}"/>
          </ac:grpSpMkLst>
        </pc:grpChg>
        <pc:grpChg chg="add del mod">
          <ac:chgData name="Pamela Blasdell" userId="70198c38-1860-4f33-aab3-a7878f865cce" providerId="ADAL" clId="{2EE61BC8-55C5-49AD-B036-93D93D6FF78E}" dt="2021-09-23T15:25:06.210" v="738"/>
          <ac:grpSpMkLst>
            <pc:docMk/>
            <pc:sldMk cId="2619026801" sldId="267"/>
            <ac:grpSpMk id="32" creationId="{8DE49B68-E957-4914-9B3B-04B1F82B48B5}"/>
          </ac:grpSpMkLst>
        </pc:grpChg>
        <pc:grpChg chg="add del mod">
          <ac:chgData name="Pamela Blasdell" userId="70198c38-1860-4f33-aab3-a7878f865cce" providerId="ADAL" clId="{2EE61BC8-55C5-49AD-B036-93D93D6FF78E}" dt="2021-09-23T15:25:06.210" v="738"/>
          <ac:grpSpMkLst>
            <pc:docMk/>
            <pc:sldMk cId="2619026801" sldId="267"/>
            <ac:grpSpMk id="35" creationId="{A5C33FEA-BB83-4E9C-B2E0-F031BA01E0D6}"/>
          </ac:grpSpMkLst>
        </pc:grpChg>
        <pc:grpChg chg="add mod">
          <ac:chgData name="Pamela Blasdell" userId="70198c38-1860-4f33-aab3-a7878f865cce" providerId="ADAL" clId="{2EE61BC8-55C5-49AD-B036-93D93D6FF78E}" dt="2021-09-23T15:26:30.365" v="841" actId="1076"/>
          <ac:grpSpMkLst>
            <pc:docMk/>
            <pc:sldMk cId="2619026801" sldId="267"/>
            <ac:grpSpMk id="40" creationId="{1D65BD0A-AE79-406B-A04D-4470F3C6FCF3}"/>
          </ac:grpSpMkLst>
        </pc:grpChg>
        <pc:grpChg chg="add mod">
          <ac:chgData name="Pamela Blasdell" userId="70198c38-1860-4f33-aab3-a7878f865cce" providerId="ADAL" clId="{2EE61BC8-55C5-49AD-B036-93D93D6FF78E}" dt="2021-09-23T15:26:30.365" v="841" actId="1076"/>
          <ac:grpSpMkLst>
            <pc:docMk/>
            <pc:sldMk cId="2619026801" sldId="267"/>
            <ac:grpSpMk id="43" creationId="{FC176322-F72E-4754-980B-2BB7DC3F51DA}"/>
          </ac:grpSpMkLst>
        </pc:grpChg>
      </pc:sldChg>
      <pc:sldChg chg="new del">
        <pc:chgData name="Pamela Blasdell" userId="70198c38-1860-4f33-aab3-a7878f865cce" providerId="ADAL" clId="{2EE61BC8-55C5-49AD-B036-93D93D6FF78E}" dt="2021-09-23T12:41:03.649" v="515" actId="680"/>
        <pc:sldMkLst>
          <pc:docMk/>
          <pc:sldMk cId="4016427967" sldId="267"/>
        </pc:sldMkLst>
      </pc:sldChg>
    </pc:docChg>
  </pc:docChgLst>
  <pc:docChgLst>
    <pc:chgData name="Christian, Kevin" userId="da08937a-5fdc-4aba-92fa-977fcd1ecfc7" providerId="ADAL" clId="{8932F6BA-E579-42AF-85A2-876FFFB00DA1}"/>
    <pc:docChg chg="undo redo custSel modSld">
      <pc:chgData name="Christian, Kevin" userId="da08937a-5fdc-4aba-92fa-977fcd1ecfc7" providerId="ADAL" clId="{8932F6BA-E579-42AF-85A2-876FFFB00DA1}" dt="2021-09-23T15:52:27.841" v="17" actId="20577"/>
      <pc:docMkLst>
        <pc:docMk/>
      </pc:docMkLst>
      <pc:sldChg chg="modSp mod">
        <pc:chgData name="Christian, Kevin" userId="da08937a-5fdc-4aba-92fa-977fcd1ecfc7" providerId="ADAL" clId="{8932F6BA-E579-42AF-85A2-876FFFB00DA1}" dt="2021-09-23T15:52:27.841" v="17" actId="20577"/>
        <pc:sldMkLst>
          <pc:docMk/>
          <pc:sldMk cId="1111775094" sldId="256"/>
        </pc:sldMkLst>
        <pc:spChg chg="mod">
          <ac:chgData name="Christian, Kevin" userId="da08937a-5fdc-4aba-92fa-977fcd1ecfc7" providerId="ADAL" clId="{8932F6BA-E579-42AF-85A2-876FFFB00DA1}" dt="2021-09-23T15:52:27.841" v="17" actId="20577"/>
          <ac:spMkLst>
            <pc:docMk/>
            <pc:sldMk cId="1111775094" sldId="256"/>
            <ac:spMk id="3" creationId="{D9F49CF1-0EC5-49E4-86FD-8BC8AEAC4A65}"/>
          </ac:spMkLst>
        </pc:spChg>
      </pc:sldChg>
      <pc:sldChg chg="modSp">
        <pc:chgData name="Christian, Kevin" userId="da08937a-5fdc-4aba-92fa-977fcd1ecfc7" providerId="ADAL" clId="{8932F6BA-E579-42AF-85A2-876FFFB00DA1}" dt="2021-09-23T15:52:08.439" v="15" actId="207"/>
        <pc:sldMkLst>
          <pc:docMk/>
          <pc:sldMk cId="24564825" sldId="259"/>
        </pc:sldMkLst>
        <pc:graphicFrameChg chg="mod">
          <ac:chgData name="Christian, Kevin" userId="da08937a-5fdc-4aba-92fa-977fcd1ecfc7" providerId="ADAL" clId="{8932F6BA-E579-42AF-85A2-876FFFB00DA1}" dt="2021-09-23T15:52:08.439" v="15" actId="207"/>
          <ac:graphicFrameMkLst>
            <pc:docMk/>
            <pc:sldMk cId="24564825" sldId="259"/>
            <ac:graphicFrameMk id="7" creationId="{B3B3B91D-5652-461A-A89D-E5014A587070}"/>
          </ac:graphicFrameMkLst>
        </pc:graphicFrameChg>
      </pc:sldChg>
    </pc:docChg>
  </pc:docChgLst>
  <pc:docChgLst>
    <pc:chgData name="Christian, Kevin" userId="da08937a-5fdc-4aba-92fa-977fcd1ecfc7" providerId="ADAL" clId="{B404BCC2-FC4D-4DB4-91C9-140CCE08FF75}"/>
    <pc:docChg chg="undo custSel addSld delSld modSld">
      <pc:chgData name="Christian, Kevin" userId="da08937a-5fdc-4aba-92fa-977fcd1ecfc7" providerId="ADAL" clId="{B404BCC2-FC4D-4DB4-91C9-140CCE08FF75}" dt="2021-10-22T12:33:18.999" v="290" actId="255"/>
      <pc:docMkLst>
        <pc:docMk/>
      </pc:docMkLst>
      <pc:sldChg chg="modSp mod">
        <pc:chgData name="Christian, Kevin" userId="da08937a-5fdc-4aba-92fa-977fcd1ecfc7" providerId="ADAL" clId="{B404BCC2-FC4D-4DB4-91C9-140CCE08FF75}" dt="2021-10-22T12:24:45.115" v="6" actId="20577"/>
        <pc:sldMkLst>
          <pc:docMk/>
          <pc:sldMk cId="1111775094" sldId="256"/>
        </pc:sldMkLst>
        <pc:spChg chg="mod">
          <ac:chgData name="Christian, Kevin" userId="da08937a-5fdc-4aba-92fa-977fcd1ecfc7" providerId="ADAL" clId="{B404BCC2-FC4D-4DB4-91C9-140CCE08FF75}" dt="2021-10-22T12:24:45.115" v="6" actId="20577"/>
          <ac:spMkLst>
            <pc:docMk/>
            <pc:sldMk cId="1111775094" sldId="256"/>
            <ac:spMk id="3" creationId="{D9F49CF1-0EC5-49E4-86FD-8BC8AEAC4A65}"/>
          </ac:spMkLst>
        </pc:spChg>
      </pc:sldChg>
      <pc:sldChg chg="modSp add mod">
        <pc:chgData name="Christian, Kevin" userId="da08937a-5fdc-4aba-92fa-977fcd1ecfc7" providerId="ADAL" clId="{B404BCC2-FC4D-4DB4-91C9-140CCE08FF75}" dt="2021-10-22T12:33:18.999" v="290" actId="255"/>
        <pc:sldMkLst>
          <pc:docMk/>
          <pc:sldMk cId="2712581824" sldId="268"/>
        </pc:sldMkLst>
        <pc:spChg chg="mod">
          <ac:chgData name="Christian, Kevin" userId="da08937a-5fdc-4aba-92fa-977fcd1ecfc7" providerId="ADAL" clId="{B404BCC2-FC4D-4DB4-91C9-140CCE08FF75}" dt="2021-10-22T12:30:27.001" v="256" actId="20577"/>
          <ac:spMkLst>
            <pc:docMk/>
            <pc:sldMk cId="2712581824" sldId="268"/>
            <ac:spMk id="4" creationId="{5F4300DA-0136-4B33-B223-4F5AAC771707}"/>
          </ac:spMkLst>
        </pc:spChg>
        <pc:spChg chg="mod">
          <ac:chgData name="Christian, Kevin" userId="da08937a-5fdc-4aba-92fa-977fcd1ecfc7" providerId="ADAL" clId="{B404BCC2-FC4D-4DB4-91C9-140CCE08FF75}" dt="2021-10-22T12:25:47.989" v="14" actId="20577"/>
          <ac:spMkLst>
            <pc:docMk/>
            <pc:sldMk cId="2712581824" sldId="268"/>
            <ac:spMk id="7" creationId="{57533921-6BB9-4C18-8EEF-54E2729719BE}"/>
          </ac:spMkLst>
        </pc:spChg>
        <pc:spChg chg="mod">
          <ac:chgData name="Christian, Kevin" userId="da08937a-5fdc-4aba-92fa-977fcd1ecfc7" providerId="ADAL" clId="{B404BCC2-FC4D-4DB4-91C9-140CCE08FF75}" dt="2021-10-22T12:33:18.999" v="290" actId="255"/>
          <ac:spMkLst>
            <pc:docMk/>
            <pc:sldMk cId="2712581824" sldId="268"/>
            <ac:spMk id="10" creationId="{BEF9B5DF-FC6A-4320-A06F-041A3202B9A0}"/>
          </ac:spMkLst>
        </pc:spChg>
        <pc:spChg chg="mod">
          <ac:chgData name="Christian, Kevin" userId="da08937a-5fdc-4aba-92fa-977fcd1ecfc7" providerId="ADAL" clId="{B404BCC2-FC4D-4DB4-91C9-140CCE08FF75}" dt="2021-10-22T12:30:28.996" v="257" actId="1076"/>
          <ac:spMkLst>
            <pc:docMk/>
            <pc:sldMk cId="2712581824" sldId="268"/>
            <ac:spMk id="13" creationId="{E8F815D9-29F6-4395-AA24-944B075344B4}"/>
          </ac:spMkLst>
        </pc:spChg>
        <pc:spChg chg="mod">
          <ac:chgData name="Christian, Kevin" userId="da08937a-5fdc-4aba-92fa-977fcd1ecfc7" providerId="ADAL" clId="{B404BCC2-FC4D-4DB4-91C9-140CCE08FF75}" dt="2021-10-22T12:26:14.783" v="25" actId="20577"/>
          <ac:spMkLst>
            <pc:docMk/>
            <pc:sldMk cId="2712581824" sldId="268"/>
            <ac:spMk id="17" creationId="{FD6A67FE-2F64-4AA0-8EF0-2DFB30C71360}"/>
          </ac:spMkLst>
        </pc:spChg>
        <pc:spChg chg="mod">
          <ac:chgData name="Christian, Kevin" userId="da08937a-5fdc-4aba-92fa-977fcd1ecfc7" providerId="ADAL" clId="{B404BCC2-FC4D-4DB4-91C9-140CCE08FF75}" dt="2021-10-22T12:28:50.965" v="234" actId="20577"/>
          <ac:spMkLst>
            <pc:docMk/>
            <pc:sldMk cId="2712581824" sldId="268"/>
            <ac:spMk id="20" creationId="{815C9CA7-5986-498A-9DCA-81B2BBD44A5F}"/>
          </ac:spMkLst>
        </pc:spChg>
        <pc:spChg chg="mod">
          <ac:chgData name="Christian, Kevin" userId="da08937a-5fdc-4aba-92fa-977fcd1ecfc7" providerId="ADAL" clId="{B404BCC2-FC4D-4DB4-91C9-140CCE08FF75}" dt="2021-10-22T12:26:18.991" v="32" actId="20577"/>
          <ac:spMkLst>
            <pc:docMk/>
            <pc:sldMk cId="2712581824" sldId="268"/>
            <ac:spMk id="25" creationId="{D5CAF258-C516-46E5-9618-664F7B69F224}"/>
          </ac:spMkLst>
        </pc:spChg>
        <pc:spChg chg="mod">
          <ac:chgData name="Christian, Kevin" userId="da08937a-5fdc-4aba-92fa-977fcd1ecfc7" providerId="ADAL" clId="{B404BCC2-FC4D-4DB4-91C9-140CCE08FF75}" dt="2021-10-22T12:29:13.966" v="236"/>
          <ac:spMkLst>
            <pc:docMk/>
            <pc:sldMk cId="2712581824" sldId="268"/>
            <ac:spMk id="28" creationId="{1101C4C1-6320-4CB2-ACC7-5AA6DA92F728}"/>
          </ac:spMkLst>
        </pc:spChg>
        <pc:spChg chg="mod">
          <ac:chgData name="Christian, Kevin" userId="da08937a-5fdc-4aba-92fa-977fcd1ecfc7" providerId="ADAL" clId="{B404BCC2-FC4D-4DB4-91C9-140CCE08FF75}" dt="2021-10-22T12:26:23.539" v="39" actId="20577"/>
          <ac:spMkLst>
            <pc:docMk/>
            <pc:sldMk cId="2712581824" sldId="268"/>
            <ac:spMk id="42" creationId="{93B64BE5-786A-4769-B2E5-A9E843842D5D}"/>
          </ac:spMkLst>
        </pc:spChg>
        <pc:spChg chg="mod">
          <ac:chgData name="Christian, Kevin" userId="da08937a-5fdc-4aba-92fa-977fcd1ecfc7" providerId="ADAL" clId="{B404BCC2-FC4D-4DB4-91C9-140CCE08FF75}" dt="2021-10-22T12:29:21.720" v="238"/>
          <ac:spMkLst>
            <pc:docMk/>
            <pc:sldMk cId="2712581824" sldId="268"/>
            <ac:spMk id="45" creationId="{CC1AF685-FB35-4C4F-BB3A-19951CC7D9AB}"/>
          </ac:spMkLst>
        </pc:spChg>
        <pc:grpChg chg="mod">
          <ac:chgData name="Christian, Kevin" userId="da08937a-5fdc-4aba-92fa-977fcd1ecfc7" providerId="ADAL" clId="{B404BCC2-FC4D-4DB4-91C9-140CCE08FF75}" dt="2021-10-22T12:30:00.569" v="240" actId="1076"/>
          <ac:grpSpMkLst>
            <pc:docMk/>
            <pc:sldMk cId="2712581824" sldId="268"/>
            <ac:grpSpMk id="2" creationId="{F4705D0C-6EC3-499B-87E8-BEDB825122F0}"/>
          </ac:grpSpMkLst>
        </pc:grpChg>
      </pc:sldChg>
      <pc:sldChg chg="add del">
        <pc:chgData name="Christian, Kevin" userId="da08937a-5fdc-4aba-92fa-977fcd1ecfc7" providerId="ADAL" clId="{B404BCC2-FC4D-4DB4-91C9-140CCE08FF75}" dt="2021-10-22T12:25:59.862" v="16"/>
        <pc:sldMkLst>
          <pc:docMk/>
          <pc:sldMk cId="1023660775" sldId="269"/>
        </pc:sldMkLst>
      </pc:sldChg>
      <pc:sldChg chg="add del">
        <pc:chgData name="Christian, Kevin" userId="da08937a-5fdc-4aba-92fa-977fcd1ecfc7" providerId="ADAL" clId="{B404BCC2-FC4D-4DB4-91C9-140CCE08FF75}" dt="2021-10-22T12:26:10.238" v="18"/>
        <pc:sldMkLst>
          <pc:docMk/>
          <pc:sldMk cId="2282475777" sldId="26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3195061</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a:t>
          </a:r>
          <a:r>
            <a:rPr lang="en-US" b="0" i="0" u="none" dirty="0"/>
            <a:t>3355141</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5/27/2020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3392197</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6/22/2020</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8E8CB61-29EB-40F6-B7B4-34523B7C7C01}">
      <dgm:prSet phldrT="[Text]"/>
      <dgm:spPr/>
      <dgm:t>
        <a:bodyPr/>
        <a:lstStyle/>
        <a:p>
          <a:r>
            <a:rPr lang="en-US" b="1" dirty="0">
              <a:solidFill>
                <a:srgbClr val="00B050"/>
              </a:solidFill>
            </a:rPr>
            <a:t>FIXED in PROD Environment On 2020-10-22</a:t>
          </a:r>
        </a:p>
      </dgm:t>
    </dgm:pt>
    <dgm:pt modelId="{9A944B5B-7218-49C9-AB34-FB8AB5E0EA5B}" type="parTrans" cxnId="{B7B9D54C-F73F-41E2-852C-5FD868D039F3}">
      <dgm:prSet/>
      <dgm:spPr/>
      <dgm:t>
        <a:bodyPr/>
        <a:lstStyle/>
        <a:p>
          <a:endParaRPr lang="en-US"/>
        </a:p>
      </dgm:t>
    </dgm:pt>
    <dgm:pt modelId="{986AA167-A366-4B48-A53D-F3F1829C5E51}" type="sibTrans" cxnId="{B7B9D54C-F73F-41E2-852C-5FD868D039F3}">
      <dgm:prSet/>
      <dgm:spPr/>
      <dgm:t>
        <a:bodyPr/>
        <a:lstStyle/>
        <a:p>
          <a:endParaRPr lang="en-US"/>
        </a:p>
      </dgm:t>
    </dgm:pt>
    <dgm:pt modelId="{2205425D-4300-42F5-8530-AC2B03E33FCF}">
      <dgm:prSet phldrT="[Text]"/>
      <dgm:spPr/>
      <dgm:t>
        <a:bodyPr/>
        <a:lstStyle/>
        <a:p>
          <a:r>
            <a:rPr lang="en-US" b="1" dirty="0">
              <a:solidFill>
                <a:srgbClr val="00B050"/>
              </a:solidFill>
            </a:rPr>
            <a:t>FIXED In PROD Environment On 2020-11-13</a:t>
          </a:r>
        </a:p>
      </dgm:t>
    </dgm:pt>
    <dgm:pt modelId="{DE998254-EEEC-41ED-B857-C931025E7DBF}" type="parTrans" cxnId="{70FF40E0-13F5-4C5F-97ED-F9105B0EDF40}">
      <dgm:prSet/>
      <dgm:spPr/>
      <dgm:t>
        <a:bodyPr/>
        <a:lstStyle/>
        <a:p>
          <a:endParaRPr lang="en-US"/>
        </a:p>
      </dgm:t>
    </dgm:pt>
    <dgm:pt modelId="{3D10C4D7-FE98-4A94-A3F8-C96935D95703}" type="sibTrans" cxnId="{70FF40E0-13F5-4C5F-97ED-F9105B0EDF40}">
      <dgm:prSet/>
      <dgm:spPr/>
      <dgm:t>
        <a:bodyPr/>
        <a:lstStyle/>
        <a:p>
          <a:endParaRPr lang="en-US"/>
        </a:p>
      </dgm:t>
    </dgm:pt>
    <dgm:pt modelId="{A529FA63-964B-4754-9EB9-D6A24433F0B5}">
      <dgm:prSet/>
      <dgm:spPr/>
      <dgm:t>
        <a:bodyPr/>
        <a:lstStyle/>
        <a:p>
          <a:r>
            <a:rPr lang="en-US" dirty="0"/>
            <a:t>FIXED In TEST Environment</a:t>
          </a:r>
        </a:p>
      </dgm:t>
    </dgm:pt>
    <dgm:pt modelId="{3857994A-52B6-41BF-9C09-84D7E2A6C9D6}" type="parTrans" cxnId="{210E4D3A-9A03-4136-83B3-ABCDE7C7918C}">
      <dgm:prSet/>
      <dgm:spPr/>
      <dgm:t>
        <a:bodyPr/>
        <a:lstStyle/>
        <a:p>
          <a:endParaRPr lang="en-US"/>
        </a:p>
      </dgm:t>
    </dgm:pt>
    <dgm:pt modelId="{1AB58093-347B-4625-B8A5-AEE3433D1FEC}" type="sibTrans" cxnId="{210E4D3A-9A03-4136-83B3-ABCDE7C7918C}">
      <dgm:prSet/>
      <dgm:spPr/>
      <dgm:t>
        <a:bodyPr/>
        <a:lstStyle/>
        <a:p>
          <a:endParaRPr lang="en-US"/>
        </a:p>
      </dgm:t>
    </dgm:pt>
    <dgm:pt modelId="{BFD47C8B-B8B3-416F-8CBC-58AEFC36FA92}">
      <dgm:prSet/>
      <dgm:spPr/>
      <dgm:t>
        <a:bodyPr/>
        <a:lstStyle/>
        <a:p>
          <a:r>
            <a:rPr lang="en-US" dirty="0"/>
            <a:t>1/27/2020</a:t>
          </a:r>
        </a:p>
      </dgm:t>
    </dgm:pt>
    <dgm:pt modelId="{470FC84A-0D63-44C2-A334-DB8F20D71302}" type="parTrans" cxnId="{72C80197-2CD5-4A93-A3E6-04DEC53B146E}">
      <dgm:prSet/>
      <dgm:spPr/>
      <dgm:t>
        <a:bodyPr/>
        <a:lstStyle/>
        <a:p>
          <a:endParaRPr lang="en-US"/>
        </a:p>
      </dgm:t>
    </dgm:pt>
    <dgm:pt modelId="{EE7054F6-A183-4024-9E0C-AC19C65DBA54}" type="sibTrans" cxnId="{72C80197-2CD5-4A93-A3E6-04DEC53B146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210E4D3A-9A03-4136-83B3-ABCDE7C7918C}" srcId="{B1C356F6-0C87-438D-934B-DE345F0B5628}" destId="{A529FA63-964B-4754-9EB9-D6A24433F0B5}" srcOrd="1" destOrd="0" parTransId="{3857994A-52B6-41BF-9C09-84D7E2A6C9D6}" sibTransId="{1AB58093-347B-4625-B8A5-AEE3433D1FEC}"/>
    <dgm:cxn modelId="{B191CE40-900B-4E9A-9AA0-4F6BD999ABCF}" type="presOf" srcId="{E8E8CB61-29EB-40F6-B7B4-34523B7C7C01}" destId="{65EB6296-89E7-43CC-859A-C5C52FA11540}"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B7B9D54C-F73F-41E2-852C-5FD868D039F3}" srcId="{338FC6C4-8FFA-4060-8DFB-B2FC3D6CD491}" destId="{E8E8CB61-29EB-40F6-B7B4-34523B7C7C01}" srcOrd="1" destOrd="0" parTransId="{9A944B5B-7218-49C9-AB34-FB8AB5E0EA5B}" sibTransId="{986AA167-A366-4B48-A53D-F3F1829C5E51}"/>
    <dgm:cxn modelId="{844C966F-3815-4338-8B1D-B3B5EAA9C7D8}" type="presOf" srcId="{A529FA63-964B-4754-9EB9-D6A24433F0B5}" destId="{A26A6E9A-659C-49FD-9613-C0CA1FBFFBFF}" srcOrd="0" destOrd="1" presId="urn:microsoft.com/office/officeart/2005/8/layout/vList6"/>
    <dgm:cxn modelId="{FA8D7857-2E72-4B9D-829D-B0A7ABBCC945}" type="presOf" srcId="{2205425D-4300-42F5-8530-AC2B03E33FCF}" destId="{CC98DFA3-5712-4060-8059-2D7C06A9DB24}" srcOrd="0" destOrd="1"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72C80197-2CD5-4A93-A3E6-04DEC53B146E}" srcId="{B1C356F6-0C87-438D-934B-DE345F0B5628}" destId="{BFD47C8B-B8B3-416F-8CBC-58AEFC36FA92}" srcOrd="0" destOrd="0" parTransId="{470FC84A-0D63-44C2-A334-DB8F20D71302}" sibTransId="{EE7054F6-A183-4024-9E0C-AC19C65DBA54}"/>
    <dgm:cxn modelId="{EA6FD197-D27D-4CBF-8832-467813BE652F}" type="presOf" srcId="{32649E12-79D6-4126-9C3B-2979EAE12F5C}" destId="{65EB6296-89E7-43CC-859A-C5C52FA11540}" srcOrd="0" destOrd="0" presId="urn:microsoft.com/office/officeart/2005/8/layout/vList6"/>
    <dgm:cxn modelId="{58FFC9A7-CA58-4607-BD80-77E4F06E2043}" type="presOf" srcId="{BFD47C8B-B8B3-416F-8CBC-58AEFC36FA92}" destId="{A26A6E9A-659C-49FD-9613-C0CA1FBFFBFF}"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70FF40E0-13F5-4C5F-97ED-F9105B0EDF40}" srcId="{61FFEE61-3968-45BE-8AB5-A2E96D623CB8}" destId="{2205425D-4300-42F5-8530-AC2B03E33FCF}" srcOrd="1" destOrd="0" parTransId="{DE998254-EEEC-41ED-B857-C931025E7DBF}" sibTransId="{3D10C4D7-FE98-4A94-A3F8-C96935D95703}"/>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1500" dirty="0"/>
            <a:t>Pesticide data download – Management of characteristic group</a:t>
          </a:r>
        </a:p>
        <a:p>
          <a:r>
            <a:rPr lang="en-US" sz="1500" dirty="0"/>
            <a:t>https://app.breeze.pm/cards/1762247</a:t>
          </a:r>
        </a:p>
        <a:p>
          <a:r>
            <a:rPr lang="en-US" sz="1300" b="0" i="0" dirty="0"/>
            <a:t>WQP query tool services should support characteristic search by SYNONYMS names </a:t>
          </a:r>
        </a:p>
        <a:p>
          <a:r>
            <a:rPr lang="en-US" sz="1300" b="0" i="0" u="sng" dirty="0"/>
            <a:t>Assignment</a:t>
          </a:r>
          <a:r>
            <a:rPr lang="en-US" sz="1300" b="0" i="0" dirty="0"/>
            <a:t> or adoption </a:t>
          </a:r>
          <a:r>
            <a:rPr lang="en-US" sz="1300" b="0" i="0" u="sng" dirty="0"/>
            <a:t>requests for </a:t>
          </a:r>
          <a:r>
            <a:rPr lang="en-US" sz="1300" b="0" i="0" dirty="0"/>
            <a:t>characteristics  to </a:t>
          </a:r>
          <a:r>
            <a:rPr lang="en-US" sz="1300" b="0" i="0" u="sng" dirty="0"/>
            <a:t>WQP characteristic group</a:t>
          </a:r>
          <a:r>
            <a:rPr lang="en-US" sz="1300" b="0" i="0" dirty="0"/>
            <a:t> list</a:t>
          </a:r>
          <a:endParaRPr lang="en-US" sz="1300"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64727C4-13C5-45A4-A06F-F4A463500119}">
      <dgm:prSet phldrT="[Text]"/>
      <dgm:spPr/>
      <dgm:t>
        <a:bodyPr/>
        <a:lstStyle/>
        <a:p>
          <a:r>
            <a:rPr lang="en-US" dirty="0"/>
            <a:t>Add Org query for project ID and Auto Complete for HUC search parameter</a:t>
          </a:r>
        </a:p>
        <a:p>
          <a:r>
            <a:rPr lang="en-US" b="0" i="0" dirty="0"/>
            <a:t>https://app.breeze.pm/cards/1939988</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6E3EA383-262B-4B99-9617-2C9E896C0C05}">
      <dgm:prSet phldrT="[Text]"/>
      <dgm:spPr/>
      <dgm:t>
        <a:bodyPr/>
        <a:lstStyle/>
        <a:p>
          <a:r>
            <a:rPr lang="en-US" dirty="0"/>
            <a:t>WQP - Can't pull Data for Sites Not Associated with State or County </a:t>
          </a:r>
        </a:p>
        <a:p>
          <a:r>
            <a:rPr lang="en-US" dirty="0"/>
            <a:t>https://app.breeze.pm/cards/1861408</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440F6450-3A0D-4232-9CFF-DE1FED06B228}">
      <dgm:prSet phldrT="[Text]"/>
      <dgm:spPr/>
      <dgm:t>
        <a:bodyPr/>
        <a:lstStyle/>
        <a:p>
          <a:r>
            <a:rPr lang="en-US" b="0" i="0" dirty="0"/>
            <a:t>WQP loading job ETL is not properly doing the point-in-polygon analysis to back-calculate the state and county,</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1992100</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2263382</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2456767</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8973F622-914F-49BD-8175-D048367DC554}">
      <dgm:prSet phldrT="[Text]"/>
      <dgm:spPr/>
      <dgm:t>
        <a:bodyPr/>
        <a:lstStyle/>
        <a:p>
          <a:pPr>
            <a:buNone/>
          </a:pPr>
          <a:r>
            <a:rPr lang="en-US" b="1" dirty="0">
              <a:solidFill>
                <a:srgbClr val="FF0000"/>
              </a:solidFill>
            </a:rPr>
            <a:t>   ISSUE RESOLVED 3-15-2021</a:t>
          </a:r>
        </a:p>
      </dgm:t>
    </dgm:pt>
    <dgm:pt modelId="{42D1CB65-784D-4BA6-A18B-282A08E0BA24}" type="sibTrans" cxnId="{2211F0E9-9BA9-45C3-9CC9-645B865F2166}">
      <dgm:prSet/>
      <dgm:spPr/>
      <dgm:t>
        <a:bodyPr/>
        <a:lstStyle/>
        <a:p>
          <a:endParaRPr lang="en-US"/>
        </a:p>
      </dgm:t>
    </dgm:pt>
    <dgm:pt modelId="{DB58E623-814D-4E03-8468-8BBB929AC42E}" type="parTrans" cxnId="{2211F0E9-9BA9-45C3-9CC9-645B865F2166}">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1F1E4C6B-EA3F-48BF-9A06-8676D0B5CCE7}" type="presOf" srcId="{8973F622-914F-49BD-8175-D048367DC554}" destId="{78D694E4-477D-4039-B73C-91FFDDC9CC4D}" srcOrd="0" destOrd="1" presId="urn:microsoft.com/office/officeart/2005/8/layout/vList6"/>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2211F0E9-9BA9-45C3-9CC9-645B865F2166}" srcId="{F1E67FAC-E98B-4B81-AE8B-A8489FA471C2}" destId="{8973F622-914F-49BD-8175-D048367DC554}" srcOrd="1" destOrd="0" parTransId="{DB58E623-814D-4E03-8468-8BBB929AC42E}" sibTransId="{42D1CB65-784D-4BA6-A18B-282A08E0BA24}"/>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2000" dirty="0"/>
            <a:t>Return results as a JSON, not a file</a:t>
          </a:r>
        </a:p>
        <a:p>
          <a:r>
            <a:rPr lang="en-US" sz="1400" dirty="0"/>
            <a:t>https://app.breeze.pm/cards/1992100 </a:t>
          </a:r>
        </a:p>
        <a:p>
          <a:r>
            <a:rPr lang="en-US" sz="1400" dirty="0"/>
            <a:t>Additional download report format: CSV, XML, JSON</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6E3EA383-262B-4B99-9617-2C9E896C0C05}">
      <dgm:prSet phldrT="[Text]"/>
      <dgm:spPr/>
      <dgm:t>
        <a:bodyPr/>
        <a:lstStyle/>
        <a:p>
          <a:r>
            <a:rPr lang="en-US" dirty="0"/>
            <a:t>WQP report and locations not stored in NLDI</a:t>
          </a:r>
        </a:p>
        <a:p>
          <a:r>
            <a:rPr lang="en-US" dirty="0"/>
            <a:t>https://app.breeze.pm/cards/2263382</a:t>
          </a:r>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b="0" i="0" dirty="0"/>
            <a:t> a simple point to allow for graceful degradation.)</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dirty="0"/>
            <a:t>WMS functionality Bounding Box &amp; Monitoring Location Type as an Input Parameter</a:t>
          </a:r>
        </a:p>
        <a:p>
          <a:r>
            <a:rPr lang="en-US" dirty="0"/>
            <a:t>https://app.breeze.pm/cards/2456767</a:t>
          </a:r>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Performance of the service is bad when specifying only the BBOX parameter.</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D99F9C9B-A389-42DA-A2AE-10862457B7F4}">
      <dgm:prSet phldrT="[Text]"/>
      <dgm:spPr/>
      <dgm:t>
        <a:bodyPr/>
        <a:lstStyle/>
        <a:p>
          <a:r>
            <a:rPr lang="en-US" b="0" i="0" dirty="0"/>
            <a:t>Monitoring Location Type is a data element that gets returned in the results, we are not able to specify it as an input parameter to limit the results. Please add functionality.</a:t>
          </a:r>
          <a:endParaRPr lang="en-US" dirty="0"/>
        </a:p>
      </dgm:t>
    </dgm:pt>
    <dgm:pt modelId="{2372834F-FD4C-49E4-97CE-4C52EEB9F9BC}" type="parTrans" cxnId="{EC681754-7FD2-4D72-8826-A2FF44FADFC3}">
      <dgm:prSet/>
      <dgm:spPr/>
      <dgm:t>
        <a:bodyPr/>
        <a:lstStyle/>
        <a:p>
          <a:endParaRPr lang="en-US"/>
        </a:p>
      </dgm:t>
    </dgm:pt>
    <dgm:pt modelId="{F0221035-D2A9-430F-B614-4E663261D081}" type="sibTrans" cxnId="{EC681754-7FD2-4D72-8826-A2FF44FADFC3}">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C681754-7FD2-4D72-8826-A2FF44FADFC3}" srcId="{764727C4-13C5-45A4-A06F-F4A463500119}" destId="{D99F9C9B-A389-42DA-A2AE-10862457B7F4}" srcOrd="1" destOrd="0" parTransId="{2372834F-FD4C-49E4-97CE-4C52EEB9F9BC}" sibTransId="{F0221035-D2A9-430F-B614-4E663261D081}"/>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6B2FC8C5-7F1A-42A7-A57A-70B0AE2659E4}" type="presOf" srcId="{D99F9C9B-A389-42DA-A2AE-10862457B7F4}"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CD75CFDD-9294-4C84-9D0D-349A25F3580B}" type="presOf" srcId="{D99F9C9B-A389-42DA-A2AE-10862457B7F4}" destId="{19C0B559-EFA3-4950-A9DF-B919D3EEB37A}" srcOrd="0" destOrd="2"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2858664</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3009243</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3173642</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0">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1400" dirty="0"/>
            <a:t> </a:t>
          </a:r>
          <a:r>
            <a:rPr lang="en-US" sz="1800" b="1" i="0" dirty="0"/>
            <a:t>WMS services does not work with AGO </a:t>
          </a:r>
        </a:p>
        <a:p>
          <a:r>
            <a:rPr lang="en-US" sz="1400" b="1" i="0" dirty="0"/>
            <a:t>https://app.breeze.pm/cards/2858664</a:t>
          </a:r>
          <a:endParaRPr lang="en-US" sz="1400"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sz="1100" b="0" i="1" dirty="0"/>
            <a:t>Added the connection to the AGO map.  The layer shows in the table of contents but does not draw.</a:t>
          </a:r>
          <a:endParaRPr lang="en-US" sz="1100"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dirty="0"/>
            <a:t>Create a validation error for CamelCase Use </a:t>
          </a:r>
          <a:r>
            <a:rPr lang="en-US" b="0" i="0" dirty="0"/>
            <a:t>https://app.breeze.pm/cards/3009243</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Used </a:t>
          </a:r>
          <a:r>
            <a:rPr lang="en-US" b="0" i="1" dirty="0" err="1"/>
            <a:t>siteId</a:t>
          </a:r>
          <a:r>
            <a:rPr lang="en-US" b="0" i="1" dirty="0"/>
            <a:t> (camelCase) as the parameter name which per the documentation should be </a:t>
          </a:r>
          <a:r>
            <a:rPr lang="en-US" b="0" i="1" dirty="0" err="1"/>
            <a:t>siteid</a:t>
          </a:r>
          <a:r>
            <a:rPr lang="en-US" b="0" i="1" dirty="0"/>
            <a:t> (all lowercase). When we do use </a:t>
          </a:r>
          <a:r>
            <a:rPr lang="en-US" b="0" i="1" dirty="0" err="1"/>
            <a:t>SiteId</a:t>
          </a:r>
          <a:r>
            <a:rPr lang="en-US" b="0" i="1" dirty="0"/>
            <a:t> (camelCase), WQP seems to go off an query the entire data repo.  T</a:t>
          </a:r>
          <a:r>
            <a:rPr lang="en-US" b="0" i="0" dirty="0"/>
            <a:t>hrow a validation error for that case.</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1" i="0" dirty="0"/>
            <a:t>Organization ID and Project ID cannot be queried together</a:t>
          </a:r>
        </a:p>
        <a:p>
          <a:r>
            <a:rPr lang="en-US" b="0" i="0" dirty="0"/>
            <a:t>https://app.breeze.pm/cards/3173642</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Organization (11NPSWRD_WQX) and the Project (NPS_3P), no sites are returned and WQP also freezes</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2D789F7C-6952-4CDF-9F27-829E7E5EB43A}">
      <dgm:prSet phldrT="[Text]"/>
      <dgm:spPr/>
      <dgm:t>
        <a:bodyPr/>
        <a:lstStyle/>
        <a:p>
          <a:endParaRPr lang="en-US" sz="1100" dirty="0"/>
        </a:p>
      </dgm:t>
    </dgm:pt>
    <dgm:pt modelId="{0C5FA93B-5779-40A7-8AC0-B6804619F8D9}" type="parTrans" cxnId="{60D242EB-5D53-4511-BD92-98B99261B17B}">
      <dgm:prSet/>
      <dgm:spPr/>
      <dgm:t>
        <a:bodyPr/>
        <a:lstStyle/>
        <a:p>
          <a:endParaRPr lang="en-US"/>
        </a:p>
      </dgm:t>
    </dgm:pt>
    <dgm:pt modelId="{7DB092CA-7B4E-47DE-ACCC-D801F0516E14}" type="sibTrans" cxnId="{60D242EB-5D53-4511-BD92-98B99261B17B}">
      <dgm:prSet/>
      <dgm:spPr/>
      <dgm:t>
        <a:bodyPr/>
        <a:lstStyle/>
        <a:p>
          <a:endParaRPr lang="en-US"/>
        </a:p>
      </dgm:t>
    </dgm:pt>
    <dgm:pt modelId="{F053FD52-7463-40CD-AE8C-6A377EF7E53E}">
      <dgm:prSet phldrT="[Text]"/>
      <dgm:spPr/>
      <dgm:t>
        <a:bodyPr/>
        <a:lstStyle/>
        <a:p>
          <a:r>
            <a:rPr lang="en-US" sz="1100" dirty="0"/>
            <a:t>There is a work around available for this. Contact the WQX Help Desk.</a:t>
          </a:r>
        </a:p>
      </dgm:t>
    </dgm:pt>
    <dgm:pt modelId="{3DF52C24-9434-41B6-A6C3-5F8550BA4D82}" type="parTrans" cxnId="{70A83676-0AC1-4685-9348-F137A760BBA9}">
      <dgm:prSet/>
      <dgm:spPr/>
    </dgm:pt>
    <dgm:pt modelId="{630EE82E-1A26-461E-BA0B-CED6AEBF752E}" type="sibTrans" cxnId="{70A83676-0AC1-4685-9348-F137A760BBA9}">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70A83676-0AC1-4685-9348-F137A760BBA9}" srcId="{0DF6B713-257B-463F-9B39-D65AD02F62EE}" destId="{F053FD52-7463-40CD-AE8C-6A377EF7E53E}" srcOrd="1" destOrd="0" parTransId="{3DF52C24-9434-41B6-A6C3-5F8550BA4D82}" sibTransId="{630EE82E-1A26-461E-BA0B-CED6AEBF752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DD8ED582-ABDF-4057-9BBF-0EB679524762}" type="presOf" srcId="{2D789F7C-6952-4CDF-9F27-829E7E5EB43A}" destId="{11BA8852-C98D-4DBF-9B5B-D5BD23E65FD4}" srcOrd="1" destOrd="3" presId="urn:microsoft.com/office/officeart/2005/8/layout/vList4"/>
    <dgm:cxn modelId="{108C158A-DF42-4E63-83E1-4C3CFB6FDB95}" type="presOf" srcId="{F053FD52-7463-40CD-AE8C-6A377EF7E53E}" destId="{E5229666-29D3-4AF0-853F-55ACF0E19268}" srcOrd="0"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A00D5B1-C75F-4B54-A1CB-822969BDCF97}" type="presOf" srcId="{F053FD52-7463-40CD-AE8C-6A377EF7E53E}" destId="{11BA8852-C98D-4DBF-9B5B-D5BD23E65FD4}" srcOrd="1" destOrd="2" presId="urn:microsoft.com/office/officeart/2005/8/layout/vList4"/>
    <dgm:cxn modelId="{C44B0BB7-FB27-43A7-AFA3-B90CB2FC1CBA}" type="presOf" srcId="{0DF6B713-257B-463F-9B39-D65AD02F62EE}" destId="{11BA8852-C98D-4DBF-9B5B-D5BD23E65FD4}" srcOrd="1" destOrd="0" presId="urn:microsoft.com/office/officeart/2005/8/layout/vList4"/>
    <dgm:cxn modelId="{0DCC74C4-27B5-4D2E-AD5B-4F54183EC0AC}" type="presOf" srcId="{2D789F7C-6952-4CDF-9F27-829E7E5EB43A}" destId="{E5229666-29D3-4AF0-853F-55ACF0E19268}" srcOrd="0" destOrd="3"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DD4A93E0-599D-449F-A875-A7E31B3CF04B}" type="presOf" srcId="{7812F232-62F1-4ACF-8463-72C1CF922C2D}" destId="{11BA8852-C98D-4DBF-9B5B-D5BD23E65FD4}" srcOrd="1" destOrd="1"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60D242EB-5D53-4511-BD92-98B99261B17B}" srcId="{0DF6B713-257B-463F-9B39-D65AD02F62EE}" destId="{2D789F7C-6952-4CDF-9F27-829E7E5EB43A}" srcOrd="2" destOrd="0" parTransId="{0C5FA93B-5779-40A7-8AC0-B6804619F8D9}" sibTransId="{7DB092CA-7B4E-47DE-ACCC-D801F0516E1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Missing Characteristic to Group- Historic Nutrient Data Downloading  (WQP Timing Out)- https://app.breeze.pm/cards/3195061</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These 4 pollutants used to be assigned in STORETW Characteristic Group: </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Duplicating Results in WQP Downloads with Different Qualifiers</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440F6450-3A0D-4232-9CFF-DE1FED06B228}">
      <dgm:prSet phldrT="[Text]"/>
      <dgm:spPr/>
      <dgm:t>
        <a:bodyPr/>
        <a:lstStyle/>
        <a:p>
          <a:r>
            <a:rPr lang="en-US" b="0" i="0" u="none" dirty="0"/>
            <a:t>https://app.breeze.pm/cards/3355141</a:t>
          </a:r>
          <a:endParaRPr lang="en-US" dirty="0"/>
        </a:p>
      </dgm:t>
    </dgm:pt>
    <dgm:pt modelId="{FFFB5D36-0041-462D-B55D-ED04812BD32E}" type="parTrans" cxnId="{4623ED6E-1EB2-465B-808F-DDAA9DD3218C}">
      <dgm:prSet/>
      <dgm:spPr/>
      <dgm:t>
        <a:bodyPr/>
        <a:lstStyle/>
        <a:p>
          <a:endParaRPr lang="en-US"/>
        </a:p>
      </dgm:t>
    </dgm:pt>
    <dgm:pt modelId="{B49DE6C2-C12C-4958-B872-742BDFE66AA3}" type="sibTrans" cxnId="{4623ED6E-1EB2-465B-808F-DDAA9DD3218C}">
      <dgm:prSet/>
      <dgm:spPr/>
      <dgm:t>
        <a:bodyPr/>
        <a:lstStyle/>
        <a:p>
          <a:endParaRPr lang="en-US"/>
        </a:p>
      </dgm:t>
    </dgm:pt>
    <dgm:pt modelId="{230E6750-6FD0-476D-96E9-2A04745A42A3}">
      <dgm:prSet phldrT="[Text]"/>
      <dgm:spPr/>
      <dgm:t>
        <a:bodyPr/>
        <a:lstStyle/>
        <a:p>
          <a:r>
            <a:rPr lang="en-US" b="0" i="0" dirty="0"/>
            <a:t>We noticed that result records that we uploaded to the Water Quality Portal that have two or more result measure qualifiers are spawning extra results when downloaded/retrieved. </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0" i="0" u="none" dirty="0"/>
            <a:t>WQP - Web Map Service</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https://app.breeze.pm/cards/3392197</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8DBFEDC3-BB57-488B-B63D-4B9A47B5AFC0}">
      <dgm:prSet phldrT="[Text]"/>
      <dgm:spPr/>
      <dgm:t>
        <a:bodyPr/>
        <a:lstStyle/>
        <a:p>
          <a:r>
            <a:rPr lang="en-US" b="0" i="0" dirty="0"/>
            <a:t>able to pull in the water quality portal data to a web map following the instructions under 'Show ArcGIS Online Parameters.' However, the popup is not working. When I click on any of the points in my map I get the following popup</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9C1A2B23-D0BF-4335-A55B-BE447302EDF4}">
      <dgm:prSet/>
      <dgm:spPr/>
      <dgm:t>
        <a:bodyPr/>
        <a:lstStyle/>
        <a:p>
          <a:r>
            <a:rPr lang="en-US" b="0" i="0" dirty="0"/>
            <a:t>Nitrate-Nitrogen, Nitrite-N, Nitrogen Kjeldahl, Ortho-Phosphate-Phosphorus</a:t>
          </a:r>
        </a:p>
      </dgm:t>
    </dgm:pt>
    <dgm:pt modelId="{DF467FCD-3015-4D39-B95D-0E4677243AF1}" type="sibTrans" cxnId="{625D1678-68E2-407F-9B10-F8D6044C68F2}">
      <dgm:prSet/>
      <dgm:spPr/>
      <dgm:t>
        <a:bodyPr/>
        <a:lstStyle/>
        <a:p>
          <a:endParaRPr lang="en-US"/>
        </a:p>
      </dgm:t>
    </dgm:pt>
    <dgm:pt modelId="{856756C0-1A81-4921-A561-DBE260465675}" type="parTrans" cxnId="{625D1678-68E2-407F-9B10-F8D6044C68F2}">
      <dgm:prSet/>
      <dgm:spPr/>
      <dgm:t>
        <a:bodyPr/>
        <a:lstStyle/>
        <a:p>
          <a:endParaRPr lang="en-US"/>
        </a:p>
      </dgm:t>
    </dgm:pt>
    <dgm:pt modelId="{8A6B350D-0F2E-401B-99C7-97586BD2BEE5}">
      <dgm:prSet/>
      <dgm:spPr/>
      <dgm:t>
        <a:bodyPr/>
        <a:lstStyle/>
        <a:p>
          <a:r>
            <a:rPr lang="en-US" b="0" i="0" dirty="0"/>
            <a:t>These 2 show up with modified names: Ammonium-Nitrogen now as Ammonium as N, Nitrate-Nitrite now as Nitrate + Nitrite – Provider STORET: STORETW and WQX</a:t>
          </a:r>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86D3E615-34A9-41D8-B91D-C2C0003E43BA}" srcId="{0DF6B713-257B-463F-9B39-D65AD02F62EE}" destId="{8A6B350D-0F2E-401B-99C7-97586BD2BEE5}" srcOrd="2"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62B983B-2740-4EE2-BD6B-E4FC77EE32A2}" type="presOf" srcId="{9C1A2B23-D0BF-4335-A55B-BE447302EDF4}" destId="{E5229666-29D3-4AF0-853F-55ACF0E19268}" srcOrd="0" destOrd="2" presId="urn:microsoft.com/office/officeart/2005/8/layout/vList4"/>
    <dgm:cxn modelId="{B4EC2B3E-F4A3-4DA3-9F05-6FE3B14714C3}" type="presOf" srcId="{8A6B350D-0F2E-401B-99C7-97586BD2BEE5}" destId="{E5229666-29D3-4AF0-853F-55ACF0E19268}"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625D1678-68E2-407F-9B10-F8D6044C68F2}" srcId="{0DF6B713-257B-463F-9B39-D65AD02F62EE}" destId="{9C1A2B23-D0BF-4335-A55B-BE447302EDF4}" srcOrd="1" destOrd="0" parTransId="{856756C0-1A81-4921-A561-DBE260465675}" sibTransId="{DF467FCD-3015-4D39-B95D-0E4677243AF1}"/>
    <dgm:cxn modelId="{C4A0357C-D7C5-42E4-BDEF-ED271B8798B9}" type="presOf" srcId="{0DF6B713-257B-463F-9B39-D65AD02F62EE}" destId="{E5229666-29D3-4AF0-853F-55ACF0E19268}" srcOrd="0" destOrd="0" presId="urn:microsoft.com/office/officeart/2005/8/layout/vList4"/>
    <dgm:cxn modelId="{8501A37F-3810-4518-BE7F-EB01406D3F2D}" type="presOf" srcId="{9C1A2B23-D0BF-4335-A55B-BE447302EDF4}" destId="{11BA8852-C98D-4DBF-9B5B-D5BD23E65FD4}" srcOrd="1" destOrd="2"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2"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2" presId="urn:microsoft.com/office/officeart/2005/8/layout/vList4"/>
    <dgm:cxn modelId="{DD4A93E0-599D-449F-A875-A7E31B3CF04B}" type="presOf" srcId="{7812F232-62F1-4ACF-8463-72C1CF922C2D}" destId="{11BA8852-C98D-4DBF-9B5B-D5BD23E65FD4}" srcOrd="1" destOrd="1" presId="urn:microsoft.com/office/officeart/2005/8/layout/vList4"/>
    <dgm:cxn modelId="{63C5C9E4-301C-4960-9C7C-64A9A3634105}" type="presOf" srcId="{8A6B350D-0F2E-401B-99C7-97586BD2BEE5}" destId="{11BA8852-C98D-4DBF-9B5B-D5BD23E65FD4}" srcOrd="1" destOrd="3" presId="urn:microsoft.com/office/officeart/2005/8/layout/vList4"/>
    <dgm:cxn modelId="{84CBB9E8-80F6-407A-A1A8-353C78370FF7}" srcId="{6E3EA383-262B-4B99-9617-2C9E896C0C05}" destId="{230E6750-6FD0-476D-96E9-2A04745A42A3}" srcOrd="1"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1451113</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3628474</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custT="1"/>
      <dgm:spPr/>
      <dgm:t>
        <a:bodyPr/>
        <a:lstStyle/>
        <a:p>
          <a:r>
            <a:rPr lang="en-US" sz="1400" dirty="0"/>
            <a:t>11/18/2020</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3576587</a:t>
          </a:r>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custT="1"/>
      <dgm:spPr/>
      <dgm:t>
        <a:bodyPr/>
        <a:lstStyle/>
        <a:p>
          <a:r>
            <a:rPr lang="en-US" sz="1400" dirty="0"/>
            <a:t>10/29/2020</a:t>
          </a:r>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D5B9E1EB-2D6A-419E-AE4B-7F26E4168BD6}">
      <dgm:prSet custT="1"/>
      <dgm:spPr/>
      <dgm:t>
        <a:bodyPr/>
        <a:lstStyle/>
        <a:p>
          <a:r>
            <a:rPr lang="en-US" sz="1300" dirty="0"/>
            <a:t>Identified 5/3/2017 </a:t>
          </a:r>
          <a:r>
            <a:rPr lang="en-US" sz="1300" i="1" dirty="0"/>
            <a:t>Reopened</a:t>
          </a:r>
          <a:r>
            <a:rPr lang="en-US" sz="1300" dirty="0"/>
            <a:t> </a:t>
          </a:r>
          <a:r>
            <a:rPr lang="en-US" sz="1300" i="1" dirty="0"/>
            <a:t>11/27/2020</a:t>
          </a:r>
        </a:p>
      </dgm:t>
    </dgm:pt>
    <dgm:pt modelId="{3D884266-73CF-409C-8FC3-B31867C392F4}" type="sibTrans" cxnId="{292E6676-2477-4672-976B-67CEFA01F776}">
      <dgm:prSet/>
      <dgm:spPr/>
      <dgm:t>
        <a:bodyPr/>
        <a:lstStyle/>
        <a:p>
          <a:endParaRPr lang="en-US"/>
        </a:p>
      </dgm:t>
    </dgm:pt>
    <dgm:pt modelId="{55E911ED-ADEC-4206-B8DE-E459A39735D5}" type="parTrans" cxnId="{292E6676-2477-4672-976B-67CEFA01F776}">
      <dgm:prSet/>
      <dgm:spPr/>
      <dgm:t>
        <a:bodyPr/>
        <a:lstStyle/>
        <a:p>
          <a:endParaRPr lang="en-US"/>
        </a:p>
      </dgm:t>
    </dgm:pt>
    <dgm:pt modelId="{5C3193FF-9D45-4589-9DF0-8379DBBA7242}">
      <dgm:prSet phldrT="[Text]" custT="1"/>
      <dgm:spPr/>
      <dgm:t>
        <a:bodyPr/>
        <a:lstStyle/>
        <a:p>
          <a:r>
            <a:rPr lang="en-US" sz="1400" dirty="0"/>
            <a:t>Proposed Development</a:t>
          </a:r>
        </a:p>
      </dgm:t>
    </dgm:pt>
    <dgm:pt modelId="{BD80BF74-EDE2-48F5-A8A5-3B8CF0277C55}" type="parTrans" cxnId="{B3A31A76-552B-48A4-828F-4903B1BFD0A8}">
      <dgm:prSet/>
      <dgm:spPr/>
      <dgm:t>
        <a:bodyPr/>
        <a:lstStyle/>
        <a:p>
          <a:endParaRPr lang="en-US"/>
        </a:p>
      </dgm:t>
    </dgm:pt>
    <dgm:pt modelId="{880CBAC9-CC7F-4CE8-972D-9051927D417D}" type="sibTrans" cxnId="{B3A31A76-552B-48A4-828F-4903B1BFD0A8}">
      <dgm:prSet/>
      <dgm:spPr/>
      <dgm:t>
        <a:bodyPr/>
        <a:lstStyle/>
        <a:p>
          <a:endParaRPr lang="en-US"/>
        </a:p>
      </dgm:t>
    </dgm:pt>
    <dgm:pt modelId="{19B1D214-AF10-4F61-B345-AEF523C52C94}">
      <dgm:prSet custT="1"/>
      <dgm:spPr/>
      <dgm:t>
        <a:bodyPr/>
        <a:lstStyle/>
        <a:p>
          <a:r>
            <a:rPr lang="en-US" sz="1300" i="0" dirty="0"/>
            <a:t>Proposed Development</a:t>
          </a:r>
        </a:p>
      </dgm:t>
    </dgm:pt>
    <dgm:pt modelId="{30E2DDA3-093E-4847-80CA-508871FB70D8}" type="parTrans" cxnId="{08C21DBA-CEB8-4042-9699-082DB5E4BC06}">
      <dgm:prSet/>
      <dgm:spPr/>
      <dgm:t>
        <a:bodyPr/>
        <a:lstStyle/>
        <a:p>
          <a:endParaRPr lang="en-US"/>
        </a:p>
      </dgm:t>
    </dgm:pt>
    <dgm:pt modelId="{1C453B0D-ED2E-4949-BFCF-7711E085C918}" type="sibTrans" cxnId="{08C21DBA-CEB8-4042-9699-082DB5E4BC06}">
      <dgm:prSet/>
      <dgm:spPr/>
      <dgm:t>
        <a:bodyPr/>
        <a:lstStyle/>
        <a:p>
          <a:endParaRPr lang="en-US"/>
        </a:p>
      </dgm:t>
    </dgm:pt>
    <dgm:pt modelId="{BAD89AD6-D13B-4105-ADA8-68A990282B10}">
      <dgm:prSet phldrT="[Text]" custT="1"/>
      <dgm:spPr/>
      <dgm:t>
        <a:bodyPr/>
        <a:lstStyle/>
        <a:p>
          <a:r>
            <a:rPr lang="en-US" sz="1400" dirty="0"/>
            <a:t>Proposed Development</a:t>
          </a:r>
        </a:p>
      </dgm:t>
    </dgm:pt>
    <dgm:pt modelId="{466620B5-762A-4154-9FDA-BA4508CB64D1}" type="parTrans" cxnId="{F542CC15-A1F9-4438-A80C-9DEDE03A6A48}">
      <dgm:prSet/>
      <dgm:spPr/>
      <dgm:t>
        <a:bodyPr/>
        <a:lstStyle/>
        <a:p>
          <a:endParaRPr lang="en-US"/>
        </a:p>
      </dgm:t>
    </dgm:pt>
    <dgm:pt modelId="{14C18B87-B955-4608-A987-872868D54EE3}" type="sibTrans" cxnId="{F542CC15-A1F9-4438-A80C-9DEDE03A6A48}">
      <dgm:prSet/>
      <dgm:spPr/>
      <dgm:t>
        <a:bodyPr/>
        <a:lstStyle/>
        <a:p>
          <a:endParaRPr lang="en-US"/>
        </a:p>
      </dgm:t>
    </dgm:pt>
    <dgm:pt modelId="{42C07CB4-ED22-43F4-832D-9F65CC96714C}">
      <dgm:prSet phldrT="[Text]" custT="1"/>
      <dgm:spPr/>
      <dgm:t>
        <a:bodyPr/>
        <a:lstStyle/>
        <a:p>
          <a:pPr>
            <a:buNone/>
          </a:pPr>
          <a:r>
            <a:rPr lang="en-US" sz="1400" b="1" dirty="0">
              <a:solidFill>
                <a:srgbClr val="FF0000"/>
              </a:solidFill>
            </a:rPr>
            <a:t>   RESOLVED                3-15-2021</a:t>
          </a:r>
        </a:p>
      </dgm:t>
    </dgm:pt>
    <dgm:pt modelId="{9AAB02B1-CB4A-477D-99AA-3351DDF34BCB}" type="parTrans" cxnId="{AB1FDFA0-E27F-40E4-BB15-A32385E5041C}">
      <dgm:prSet/>
      <dgm:spPr/>
    </dgm:pt>
    <dgm:pt modelId="{62EB72E9-D1F2-4511-BBCB-F8E8E551B491}" type="sibTrans" cxnId="{AB1FDFA0-E27F-40E4-BB15-A32385E5041C}">
      <dgm:prSet/>
      <dgm:spPr/>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0" custLinFactNeighborY="0">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F542CC15-A1F9-4438-A80C-9DEDE03A6A48}" srcId="{338FC6C4-8FFA-4060-8DFB-B2FC3D6CD491}" destId="{BAD89AD6-D13B-4105-ADA8-68A990282B10}" srcOrd="1" destOrd="0" parTransId="{466620B5-762A-4154-9FDA-BA4508CB64D1}" sibTransId="{14C18B87-B955-4608-A987-872868D54EE3}"/>
    <dgm:cxn modelId="{744D3716-7D86-4C6F-9FCB-3ABAB265B4D2}" type="presOf" srcId="{D5B9E1EB-2D6A-419E-AE4B-7F26E4168BD6}" destId="{A26A6E9A-659C-49FD-9613-C0CA1FBFFBFF}" srcOrd="0" destOrd="0" presId="urn:microsoft.com/office/officeart/2005/8/layout/vList6"/>
    <dgm:cxn modelId="{B535FF19-96FB-4E04-8588-20BB7423C0C9}" type="presOf" srcId="{19B1D214-AF10-4F61-B345-AEF523C52C94}" destId="{A26A6E9A-659C-49FD-9613-C0CA1FBFFBFF}" srcOrd="0" destOrd="1" presId="urn:microsoft.com/office/officeart/2005/8/layout/vList6"/>
    <dgm:cxn modelId="{834AFA38-4B7F-4BE7-AF16-08F9CA552FCC}" type="presOf" srcId="{5C3193FF-9D45-4589-9DF0-8379DBBA7242}" destId="{CC98DFA3-5712-4060-8059-2D7C06A9DB24}"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2232B169-FB0E-4224-9E68-5AF5BDE166D8}" type="presOf" srcId="{42C07CB4-ED22-43F4-832D-9F65CC96714C}" destId="{65EB6296-89E7-43CC-859A-C5C52FA11540}" srcOrd="0" destOrd="2" presId="urn:microsoft.com/office/officeart/2005/8/layout/vList6"/>
    <dgm:cxn modelId="{B3A31A76-552B-48A4-828F-4903B1BFD0A8}" srcId="{61FFEE61-3968-45BE-8AB5-A2E96D623CB8}" destId="{5C3193FF-9D45-4589-9DF0-8379DBBA7242}" srcOrd="1" destOrd="0" parTransId="{BD80BF74-EDE2-48F5-A8A5-3B8CF0277C55}" sibTransId="{880CBAC9-CC7F-4CE8-972D-9051927D417D}"/>
    <dgm:cxn modelId="{292E6676-2477-4672-976B-67CEFA01F776}" srcId="{B1C356F6-0C87-438D-934B-DE345F0B5628}" destId="{D5B9E1EB-2D6A-419E-AE4B-7F26E4168BD6}" srcOrd="0" destOrd="0" parTransId="{55E911ED-ADEC-4206-B8DE-E459A39735D5}" sibTransId="{3D884266-73CF-409C-8FC3-B31867C392F4}"/>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AB1FDFA0-E27F-40E4-BB15-A32385E5041C}" srcId="{338FC6C4-8FFA-4060-8DFB-B2FC3D6CD491}" destId="{42C07CB4-ED22-43F4-832D-9F65CC96714C}" srcOrd="2" destOrd="0" parTransId="{9AAB02B1-CB4A-477D-99AA-3351DDF34BCB}" sibTransId="{62EB72E9-D1F2-4511-BBCB-F8E8E551B491}"/>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08C21DBA-CEB8-4042-9699-082DB5E4BC06}" srcId="{B1C356F6-0C87-438D-934B-DE345F0B5628}" destId="{19B1D214-AF10-4F61-B345-AEF523C52C94}" srcOrd="1" destOrd="0" parTransId="{30E2DDA3-093E-4847-80CA-508871FB70D8}" sibTransId="{1C453B0D-ED2E-4949-BFCF-7711E085C918}"/>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BF5767D0-E6D7-4EEE-A055-D2DAC60D0CBF}" type="presOf" srcId="{BAD89AD6-D13B-4105-ADA8-68A990282B10}" destId="{65EB6296-89E7-43CC-859A-C5C52FA11540}" srcOrd="0" destOrd="1" presId="urn:microsoft.com/office/officeart/2005/8/layout/vList6"/>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TripQC</a:t>
          </a:r>
          <a:r>
            <a:rPr lang="en-US" b="0" i="0" u="none" dirty="0"/>
            <a:t> Data from Warehouse Doesn't Appear in the Water Quality Portal</a:t>
          </a:r>
          <a:endParaRPr lang="en-US" dirty="0"/>
        </a:p>
      </dgm:t>
    </dgm:pt>
    <dgm:pt modelId="{FB72A939-F6FE-4AEA-9F91-4C8AF3C7F813}" type="sibTrans" cxnId="{C0485BC7-A855-4D55-830F-337D4570DEE3}">
      <dgm:prSet/>
      <dgm:spPr/>
      <dgm:t>
        <a:bodyPr/>
        <a:lstStyle/>
        <a:p>
          <a:endParaRPr lang="en-US"/>
        </a:p>
      </dgm:t>
    </dgm:pt>
    <dgm:pt modelId="{BC5B8821-3E8A-4991-9B58-663B89C5FAE3}" type="parTrans" cxnId="{C0485BC7-A855-4D55-830F-337D4570DEE3}">
      <dgm:prSet/>
      <dgm:spPr/>
      <dgm:t>
        <a:bodyPr/>
        <a:lstStyle/>
        <a:p>
          <a:endParaRPr lang="en-US"/>
        </a:p>
      </dgm:t>
    </dgm:pt>
    <dgm:pt modelId="{8A6B350D-0F2E-401B-99C7-97586BD2BEE5}">
      <dgm:prSet/>
      <dgm:spPr/>
      <dgm:t>
        <a:bodyPr/>
        <a:lstStyle/>
        <a:p>
          <a:r>
            <a:rPr lang="en-US" b="0" i="0" u="none" dirty="0"/>
            <a:t>https://app.breeze.pm/cards/1451113</a:t>
          </a:r>
          <a:endParaRPr lang="en-US" b="0" i="0" dirty="0"/>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6E3EA383-262B-4B99-9617-2C9E896C0C05}">
      <dgm:prSet phldrT="[Text]"/>
      <dgm:spPr/>
      <dgm:t>
        <a:bodyPr/>
        <a:lstStyle/>
        <a:p>
          <a:r>
            <a:rPr lang="en-US" dirty="0"/>
            <a:t>WQP Data Tracking To Determine Frequency of Downloads for Organization or Project</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E87C57C9-CF75-4C4A-970A-53D859E7DE49}">
      <dgm:prSet phldrT="[Text]"/>
      <dgm:spPr/>
      <dgm:t>
        <a:bodyPr/>
        <a:lstStyle/>
        <a:p>
          <a:r>
            <a:rPr lang="en-US" b="0" i="0" u="none" dirty="0"/>
            <a:t>https://app.breeze.pm/cards/3628474</a:t>
          </a:r>
          <a:endParaRPr lang="en-US" dirty="0"/>
        </a:p>
      </dgm:t>
    </dgm:pt>
    <dgm:pt modelId="{6AA32B85-85FD-43C3-B883-11ED6931CFE9}" type="sibTrans" cxnId="{28F0A306-8885-4CE5-91B6-660EAD53E109}">
      <dgm:prSet/>
      <dgm:spPr/>
      <dgm:t>
        <a:bodyPr/>
        <a:lstStyle/>
        <a:p>
          <a:endParaRPr lang="en-US"/>
        </a:p>
      </dgm:t>
    </dgm:pt>
    <dgm:pt modelId="{16504FB5-FDEC-428C-9A52-6E9EA4B33DC8}" type="parTrans" cxnId="{28F0A306-8885-4CE5-91B6-660EAD53E109}">
      <dgm:prSet/>
      <dgm:spPr/>
      <dgm:t>
        <a:bodyPr/>
        <a:lstStyle/>
        <a:p>
          <a:endParaRPr lang="en-US"/>
        </a:p>
      </dgm:t>
    </dgm:pt>
    <dgm:pt modelId="{440F6450-3A0D-4232-9CFF-DE1FED06B228}">
      <dgm:prSet phldrT="[Text]"/>
      <dgm:spPr/>
      <dgm:t>
        <a:bodyPr/>
        <a:lstStyle/>
        <a:p>
          <a:r>
            <a:rPr lang="en-US" b="0" i="0" dirty="0"/>
            <a:t>Create a tracking mechanism or counter to determine how frequently data from a particular organization or project is downloaded from the WQP</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764727C4-13C5-45A4-A06F-F4A463500119}">
      <dgm:prSet phldrT="[Text]"/>
      <dgm:spPr/>
      <dgm:t>
        <a:bodyPr/>
        <a:lstStyle/>
        <a:p>
          <a:r>
            <a:rPr lang="en-US" b="1" i="0" dirty="0"/>
            <a:t>Duplicate Records Returning for Projects</a:t>
          </a:r>
          <a:endParaRPr lang="en-US" dirty="0"/>
        </a:p>
      </dgm:t>
    </dgm:pt>
    <dgm:pt modelId="{8D02FE34-AF7D-474E-99FF-95E95B40D9C3}" type="sibTrans" cxnId="{5709520D-94AF-4209-84C5-DF919183DDA3}">
      <dgm:prSet/>
      <dgm:spPr/>
      <dgm:t>
        <a:bodyPr/>
        <a:lstStyle/>
        <a:p>
          <a:endParaRPr lang="en-US"/>
        </a:p>
      </dgm:t>
    </dgm:pt>
    <dgm:pt modelId="{FA7268EB-DC51-41A1-80B0-2884E5EAC426}" type="par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a:t>
          </a:r>
          <a:r>
            <a:rPr lang="en-US" b="0" i="0" dirty="0"/>
            <a:t>576587</a:t>
          </a:r>
          <a:endParaRPr lang="en-US" dirty="0"/>
        </a:p>
      </dgm:t>
    </dgm:pt>
    <dgm:pt modelId="{A928370B-EA2E-452B-AC2E-68FAF0EA359F}" type="sibTrans" cxnId="{2DE73ACD-1687-4283-B38F-165CC40E44C4}">
      <dgm:prSet/>
      <dgm:spPr/>
      <dgm:t>
        <a:bodyPr/>
        <a:lstStyle/>
        <a:p>
          <a:endParaRPr lang="en-US"/>
        </a:p>
      </dgm:t>
    </dgm:pt>
    <dgm:pt modelId="{48101219-D272-4BAF-9BC7-8F9B21335570}" type="parTrans" cxnId="{2DE73ACD-1687-4283-B38F-165CC40E44C4}">
      <dgm:prSet/>
      <dgm:spPr/>
      <dgm:t>
        <a:bodyPr/>
        <a:lstStyle/>
        <a:p>
          <a:endParaRPr lang="en-US"/>
        </a:p>
      </dgm:t>
    </dgm:pt>
    <dgm:pt modelId="{8DBFEDC3-BB57-488B-B63D-4B9A47B5AFC0}">
      <dgm:prSet phldrT="[Text]"/>
      <dgm:spPr/>
      <dgm:t>
        <a:bodyPr/>
        <a:lstStyle/>
        <a:p>
          <a:r>
            <a:rPr lang="en-US" b="0" i="0" dirty="0"/>
            <a:t>The WQP </a:t>
          </a:r>
          <a:r>
            <a:rPr lang="en-US" b="1" i="0" dirty="0"/>
            <a:t>projects</a:t>
          </a:r>
          <a:r>
            <a:rPr lang="en-US" b="0" i="0" dirty="0"/>
            <a:t> downloader logic contains an error. Selecting my Lead characteristics and click the download button I should receive 5,136 records.</a:t>
          </a:r>
          <a:endParaRPr lang="en-US" dirty="0"/>
        </a:p>
      </dgm:t>
    </dgm:pt>
    <dgm:pt modelId="{11795F15-2B10-45B4-9A6C-E430AA4AE002}" type="sibTrans" cxnId="{286EA676-15AF-4D47-9669-664A5BA7EBEC}">
      <dgm:prSet/>
      <dgm:spPr/>
      <dgm:t>
        <a:bodyPr/>
        <a:lstStyle/>
        <a:p>
          <a:endParaRPr lang="en-US"/>
        </a:p>
      </dgm:t>
    </dgm:pt>
    <dgm:pt modelId="{41976966-E9E5-4AA2-9BEA-7C534F9F1793}" type="parTrans" cxnId="{286EA676-15AF-4D47-9669-664A5BA7EBEC}">
      <dgm:prSet/>
      <dgm:spPr/>
      <dgm:t>
        <a:bodyPr/>
        <a:lstStyle/>
        <a:p>
          <a:endParaRPr lang="en-US"/>
        </a:p>
      </dgm:t>
    </dgm:pt>
    <dgm:pt modelId="{5F829F5E-BE5A-4E2C-A017-A5DF83B132D0}">
      <dgm:prSet/>
      <dgm:spPr/>
      <dgm:t>
        <a:bodyPr/>
        <a:lstStyle/>
        <a:p>
          <a:r>
            <a:rPr lang="en-US" b="0" i="0" dirty="0"/>
            <a:t>Deduplicating the file using </a:t>
          </a:r>
          <a:r>
            <a:rPr lang="en-US" b="0" i="0" dirty="0" err="1"/>
            <a:t>organizationID</a:t>
          </a:r>
          <a:r>
            <a:rPr lang="en-US" b="0" i="0" dirty="0"/>
            <a:t> and </a:t>
          </a:r>
          <a:r>
            <a:rPr lang="en-US" b="0" i="0" dirty="0" err="1"/>
            <a:t>projectID</a:t>
          </a:r>
          <a:r>
            <a:rPr lang="en-US" b="0" i="0" dirty="0"/>
            <a:t>, I end up with 5,128 records. </a:t>
          </a:r>
        </a:p>
      </dgm:t>
    </dgm:pt>
    <dgm:pt modelId="{7E12EE85-BFA2-4FC5-BDB4-3DCF01F09BA1}" type="parTrans" cxnId="{50D7306E-6ABB-4419-8131-B159D0CFD2C9}">
      <dgm:prSet/>
      <dgm:spPr/>
      <dgm:t>
        <a:bodyPr/>
        <a:lstStyle/>
        <a:p>
          <a:endParaRPr lang="en-US"/>
        </a:p>
      </dgm:t>
    </dgm:pt>
    <dgm:pt modelId="{56647CA9-6A34-473E-B5EA-FE2B00D9C94F}" type="sibTrans" cxnId="{50D7306E-6ABB-4419-8131-B159D0CFD2C9}">
      <dgm:prSet/>
      <dgm:spPr/>
      <dgm:t>
        <a:bodyPr/>
        <a:lstStyle/>
        <a:p>
          <a:endParaRPr lang="en-US"/>
        </a:p>
      </dgm:t>
    </dgm:pt>
    <dgm:pt modelId="{A98B24F6-A0CA-447F-BAAC-893AB137C1D9}">
      <dgm:prSet/>
      <dgm:spPr/>
      <dgm:t>
        <a:bodyPr/>
        <a:lstStyle/>
        <a:p>
          <a:r>
            <a:rPr lang="en-US" b="0" i="0" u="none" dirty="0"/>
            <a:t>Due to activities/sample not having assigned monitoring locations, their location ID fields are empty)</a:t>
          </a:r>
          <a:endParaRPr lang="en-US" b="0" i="0" dirty="0"/>
        </a:p>
      </dgm:t>
    </dgm:pt>
    <dgm:pt modelId="{9ECC5166-C206-4367-B347-7245CBE2A58A}" type="parTrans" cxnId="{3BD67A33-50C3-4496-B0E8-0CCE69F35D39}">
      <dgm:prSet/>
      <dgm:spPr/>
    </dgm:pt>
    <dgm:pt modelId="{7EFC6094-1A89-408C-A46F-B3F658B77896}" type="sibTrans" cxnId="{3BD67A33-50C3-4496-B0E8-0CCE69F35D39}">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28F0A306-8885-4CE5-91B6-660EAD53E109}" srcId="{6E3EA383-262B-4B99-9617-2C9E896C0C05}" destId="{E87C57C9-CF75-4C4A-970A-53D859E7DE49}" srcOrd="0" destOrd="0" parTransId="{16504FB5-FDEC-428C-9A52-6E9EA4B33DC8}" sibTransId="{6AA32B85-85FD-43C3-B883-11ED6931CFE9}"/>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D6C08612-7A06-42B8-9272-06E46251BCC5}" type="presOf" srcId="{A98B24F6-A0CA-447F-BAAC-893AB137C1D9}" destId="{E5229666-29D3-4AF0-853F-55ACF0E19268}" srcOrd="0" destOrd="2" presId="urn:microsoft.com/office/officeart/2005/8/layout/vList4"/>
    <dgm:cxn modelId="{86D3E615-34A9-41D8-B91D-C2C0003E43BA}" srcId="{0DF6B713-257B-463F-9B39-D65AD02F62EE}" destId="{8A6B350D-0F2E-401B-99C7-97586BD2BEE5}" srcOrd="0"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3BD67A33-50C3-4496-B0E8-0CCE69F35D39}" srcId="{0DF6B713-257B-463F-9B39-D65AD02F62EE}" destId="{A98B24F6-A0CA-447F-BAAC-893AB137C1D9}" srcOrd="1" destOrd="0" parTransId="{9ECC5166-C206-4367-B347-7245CBE2A58A}" sibTransId="{7EFC6094-1A89-408C-A46F-B3F658B77896}"/>
    <dgm:cxn modelId="{8E4EF836-9A8F-460B-9959-42E9BE58C185}" type="presOf" srcId="{764727C4-13C5-45A4-A06F-F4A463500119}" destId="{19C0B559-EFA3-4950-A9DF-B919D3EEB37A}" srcOrd="0" destOrd="0" presId="urn:microsoft.com/office/officeart/2005/8/layout/vList4"/>
    <dgm:cxn modelId="{B4EC2B3E-F4A3-4DA3-9F05-6FE3B14714C3}" type="presOf" srcId="{8A6B350D-0F2E-401B-99C7-97586BD2BEE5}" destId="{E5229666-29D3-4AF0-853F-55ACF0E19268}" srcOrd="0" destOrd="1" presId="urn:microsoft.com/office/officeart/2005/8/layout/vList4"/>
    <dgm:cxn modelId="{95125742-1296-42DB-8159-06767C123148}" type="presOf" srcId="{5F829F5E-BE5A-4E2C-A017-A5DF83B132D0}" destId="{19C0B559-EFA3-4950-A9DF-B919D3EEB37A}"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60278A4B-7461-4B40-AF4D-BE867149CE83}" type="presOf" srcId="{5F829F5E-BE5A-4E2C-A017-A5DF83B132D0}" destId="{49E57448-7000-44BB-9629-4A6E1A8080CB}" srcOrd="1" destOrd="3" presId="urn:microsoft.com/office/officeart/2005/8/layout/vList4"/>
    <dgm:cxn modelId="{50D7306E-6ABB-4419-8131-B159D0CFD2C9}" srcId="{764727C4-13C5-45A4-A06F-F4A463500119}" destId="{5F829F5E-BE5A-4E2C-A017-A5DF83B132D0}" srcOrd="2" destOrd="0" parTransId="{7E12EE85-BFA2-4FC5-BDB4-3DCF01F09BA1}" sibTransId="{56647CA9-6A34-473E-B5EA-FE2B00D9C94F}"/>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2B4AD55-45E6-42E6-9ED6-9A4871DA21DA}" type="presOf" srcId="{E87C57C9-CF75-4C4A-970A-53D859E7DE49}" destId="{977674E7-4E42-4A18-B867-A915F4F25A0F}" srcOrd="1"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C1D5817A-BBBD-4CB2-B5B5-F119FACEDB5B}" type="presOf" srcId="{E87C57C9-CF75-4C4A-970A-53D859E7DE49}" destId="{AE5FF5A4-65D1-404D-9BBD-699A2DB38365}"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3C5C9E4-301C-4960-9C7C-64A9A3634105}" type="presOf" srcId="{8A6B350D-0F2E-401B-99C7-97586BD2BEE5}"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E274E0F4-1856-47AF-A7D5-66A96512F877}" type="presOf" srcId="{A98B24F6-A0CA-447F-BAAC-893AB137C1D9}" destId="{11BA8852-C98D-4DBF-9B5B-D5BD23E65FD4}" srcOrd="1"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3437398</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7/22/2020</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C22C1FFA-FFA9-4DEA-A844-6318FF28672E}">
      <dgm:prSet phldrT="[Text]"/>
      <dgm:spPr/>
      <dgm:t>
        <a:bodyPr/>
        <a:lstStyle/>
        <a:p>
          <a:r>
            <a:rPr lang="en-US" b="0" i="0" u="none" dirty="0"/>
            <a:t>In progress WQP Profiles workgroup</a:t>
          </a:r>
          <a:endParaRPr lang="en-US" dirty="0"/>
        </a:p>
      </dgm:t>
    </dgm:pt>
    <dgm:pt modelId="{3A0E6ED2-E718-42FC-9A4D-30E0ADD7E0AE}" type="parTrans" cxnId="{8CBB665D-29A8-4336-B605-4974D36BA276}">
      <dgm:prSet/>
      <dgm:spPr/>
      <dgm:t>
        <a:bodyPr/>
        <a:lstStyle/>
        <a:p>
          <a:endParaRPr lang="en-US"/>
        </a:p>
      </dgm:t>
    </dgm:pt>
    <dgm:pt modelId="{5ACA7D5C-5C8E-4C33-A277-472D92C8F43B}" type="sibTrans" cxnId="{8CBB665D-29A8-4336-B605-4974D36BA276}">
      <dgm:prSet/>
      <dgm:spPr/>
      <dgm:t>
        <a:bodyPr/>
        <a:lstStyle/>
        <a:p>
          <a:endParaRPr lang="en-US"/>
        </a:p>
      </dgm:t>
    </dgm:pt>
    <dgm:pt modelId="{61FFEE61-3968-45BE-8AB5-A2E96D623CB8}">
      <dgm:prSet phldrT="[Text]"/>
      <dgm:spPr/>
      <dgm:t>
        <a:bodyPr/>
        <a:lstStyle/>
        <a:p>
          <a:r>
            <a:rPr lang="en-US" dirty="0"/>
            <a:t>Breeze ID # </a:t>
          </a:r>
          <a:r>
            <a:rPr lang="en-US" b="0" i="0" u="none" dirty="0"/>
            <a:t>3468425</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8/13/2020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6F9F85DF-7FFC-45EB-BEF4-8F3805F8F382}">
      <dgm:prSet phldrT="[Text]"/>
      <dgm:spPr/>
      <dgm:t>
        <a:bodyPr/>
        <a:lstStyle/>
        <a:p>
          <a:r>
            <a:rPr lang="en-US" b="0" i="0" u="none" dirty="0"/>
            <a:t>In progress</a:t>
          </a:r>
          <a:endParaRPr lang="en-US" dirty="0"/>
        </a:p>
      </dgm:t>
    </dgm:pt>
    <dgm:pt modelId="{2FD30CB5-C82A-4C60-B530-6F9DBE47D946}" type="parTrans" cxnId="{1A1FCC9B-60F5-4ADD-A47F-AC9DFF9CCDF0}">
      <dgm:prSet/>
      <dgm:spPr/>
      <dgm:t>
        <a:bodyPr/>
        <a:lstStyle/>
        <a:p>
          <a:endParaRPr lang="en-US"/>
        </a:p>
      </dgm:t>
    </dgm:pt>
    <dgm:pt modelId="{12DB5782-B406-4D48-9E2B-D9E2F476E7EE}" type="sibTrans" cxnId="{1A1FCC9B-60F5-4ADD-A47F-AC9DFF9CCDF0}">
      <dgm:prSet/>
      <dgm:spPr/>
      <dgm:t>
        <a:bodyPr/>
        <a:lstStyle/>
        <a:p>
          <a:endParaRPr lang="en-US"/>
        </a:p>
      </dgm:t>
    </dgm:pt>
    <dgm:pt modelId="{338FC6C4-8FFA-4060-8DFB-B2FC3D6CD491}">
      <dgm:prSet phldrT="[Text]"/>
      <dgm:spPr/>
      <dgm:t>
        <a:bodyPr/>
        <a:lstStyle/>
        <a:p>
          <a:r>
            <a:rPr lang="en-US" dirty="0"/>
            <a:t>Breeze ID # </a:t>
          </a:r>
          <a:r>
            <a:rPr lang="en-US" b="0" i="0" u="none" dirty="0"/>
            <a:t>3261134</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6379095A-1A07-4BFF-BE7B-245E98001E7C}">
      <dgm:prSet phldrT="[Text]"/>
      <dgm:spPr/>
      <dgm:t>
        <a:bodyPr/>
        <a:lstStyle/>
        <a:p>
          <a:r>
            <a:rPr lang="en-US" b="0" i="0" u="none" dirty="0"/>
            <a:t>3/30/2020</a:t>
          </a:r>
          <a:endParaRPr lang="en-US" dirty="0"/>
        </a:p>
      </dgm:t>
    </dgm:pt>
    <dgm:pt modelId="{05EAC9B7-61BA-4E2B-A565-FC1DED189A69}" type="parTrans" cxnId="{F3D4A271-BE99-4040-AEF4-D1BF6F52F9E0}">
      <dgm:prSet/>
      <dgm:spPr/>
      <dgm:t>
        <a:bodyPr/>
        <a:lstStyle/>
        <a:p>
          <a:endParaRPr lang="en-US"/>
        </a:p>
      </dgm:t>
    </dgm:pt>
    <dgm:pt modelId="{8B344E65-D1FD-4A49-AC56-2752FFD220A3}" type="sibTrans" cxnId="{F3D4A271-BE99-4040-AEF4-D1BF6F52F9E0}">
      <dgm:prSet/>
      <dgm:spPr/>
      <dgm:t>
        <a:bodyPr/>
        <a:lstStyle/>
        <a:p>
          <a:endParaRPr lang="en-US"/>
        </a:p>
      </dgm:t>
    </dgm:pt>
    <dgm:pt modelId="{E062E305-EB98-48B0-81FA-35A86678D880}">
      <dgm:prSet phldrT="[Text]"/>
      <dgm:spPr/>
      <dgm:t>
        <a:bodyPr/>
        <a:lstStyle/>
        <a:p>
          <a:r>
            <a:rPr lang="en-US" dirty="0"/>
            <a:t>Proposed Development</a:t>
          </a:r>
        </a:p>
      </dgm:t>
    </dgm:pt>
    <dgm:pt modelId="{EE581C23-5C92-459C-A2BC-4FF030A6B18B}" type="parTrans" cxnId="{C369E914-5340-465B-9DFA-C4B250222FBE}">
      <dgm:prSet/>
      <dgm:spPr/>
      <dgm:t>
        <a:bodyPr/>
        <a:lstStyle/>
        <a:p>
          <a:endParaRPr lang="en-US"/>
        </a:p>
      </dgm:t>
    </dgm:pt>
    <dgm:pt modelId="{6C9D0934-A3EE-4CE4-9A26-A55FF097E3F8}" type="sibTrans" cxnId="{C369E914-5340-465B-9DFA-C4B250222FBE}">
      <dgm:prSet/>
      <dgm:spPr/>
      <dgm:t>
        <a:bodyPr/>
        <a:lstStyle/>
        <a:p>
          <a:endParaRPr lang="en-US"/>
        </a:p>
      </dgm:t>
    </dgm:pt>
    <dgm:pt modelId="{B8947E85-AD74-4197-A55B-87EE98AC7E4B}">
      <dgm:prSet phldrT="[Text]"/>
      <dgm:spPr/>
      <dgm:t>
        <a:bodyPr/>
        <a:lstStyle/>
        <a:p>
          <a:r>
            <a:rPr lang="en-US" dirty="0"/>
            <a:t>ISSUE RESOLVED</a:t>
          </a:r>
        </a:p>
      </dgm:t>
    </dgm:pt>
    <dgm:pt modelId="{51A6882E-663C-4287-B33B-0413F077BD27}" type="parTrans" cxnId="{EAF5BAAE-6A7F-4018-92B3-C282599A80B7}">
      <dgm:prSet/>
      <dgm:spPr/>
      <dgm:t>
        <a:bodyPr/>
        <a:lstStyle/>
        <a:p>
          <a:endParaRPr lang="en-US"/>
        </a:p>
      </dgm:t>
    </dgm:pt>
    <dgm:pt modelId="{21F50D55-BF3B-44C4-BBC5-ED090CAB9A33}" type="sibTrans" cxnId="{EAF5BAAE-6A7F-4018-92B3-C282599A80B7}">
      <dgm:prSet/>
      <dgm:spPr/>
      <dgm:t>
        <a:bodyPr/>
        <a:lstStyle/>
        <a:p>
          <a:endParaRPr lang="en-US"/>
        </a:p>
      </dgm:t>
    </dgm:pt>
    <dgm:pt modelId="{A210CAC1-ABD8-4972-A918-AEDD331499F4}">
      <dgm:prSet phldrT="[Text]"/>
      <dgm:spPr/>
      <dgm:t>
        <a:bodyPr/>
        <a:lstStyle/>
        <a:p>
          <a:endParaRPr lang="en-US" dirty="0"/>
        </a:p>
      </dgm:t>
    </dgm:pt>
    <dgm:pt modelId="{985619F2-5DA9-494D-A045-629666856792}" type="sibTrans" cxnId="{E4B84EB2-4020-487E-AA00-08F1B29DAAA6}">
      <dgm:prSet/>
      <dgm:spPr/>
      <dgm:t>
        <a:bodyPr/>
        <a:lstStyle/>
        <a:p>
          <a:endParaRPr lang="en-US"/>
        </a:p>
      </dgm:t>
    </dgm:pt>
    <dgm:pt modelId="{5110B8EB-C867-4DB0-B65A-9CB5EDED53B7}" type="parTrans" cxnId="{E4B84EB2-4020-487E-AA00-08F1B29DAAA6}">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360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745" custLinFactNeighborY="-1965">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8650CF03-B5BF-47F2-86E8-5AE237350CC1}" type="presOf" srcId="{E062E305-EB98-48B0-81FA-35A86678D880}" destId="{65EB6296-89E7-43CC-859A-C5C52FA11540}" srcOrd="0" destOrd="1" presId="urn:microsoft.com/office/officeart/2005/8/layout/vList6"/>
    <dgm:cxn modelId="{A187F204-8D02-4174-A6BD-0A2F892767D5}" type="presOf" srcId="{B1C356F6-0C87-438D-934B-DE345F0B5628}" destId="{95DD4E57-73EE-45D8-8B5A-6F601E400246}" srcOrd="0" destOrd="0" presId="urn:microsoft.com/office/officeart/2005/8/layout/vList6"/>
    <dgm:cxn modelId="{C369E914-5340-465B-9DFA-C4B250222FBE}" srcId="{338FC6C4-8FFA-4060-8DFB-B2FC3D6CD491}" destId="{E062E305-EB98-48B0-81FA-35A86678D880}" srcOrd="1" destOrd="0" parTransId="{EE581C23-5C92-459C-A2BC-4FF030A6B18B}" sibTransId="{6C9D0934-A3EE-4CE4-9A26-A55FF097E3F8}"/>
    <dgm:cxn modelId="{776C4C40-4D0C-4124-BEFF-DC0335B65B27}" type="presOf" srcId="{B8947E85-AD74-4197-A55B-87EE98AC7E4B}" destId="{CC98DFA3-5712-4060-8059-2D7C06A9DB24}" srcOrd="0" destOrd="2" presId="urn:microsoft.com/office/officeart/2005/8/layout/vList6"/>
    <dgm:cxn modelId="{8CBB665D-29A8-4336-B605-4974D36BA276}" srcId="{B1C356F6-0C87-438D-934B-DE345F0B5628}" destId="{C22C1FFA-FFA9-4DEA-A844-6318FF28672E}" srcOrd="1" destOrd="0" parTransId="{3A0E6ED2-E718-42FC-9A4D-30E0ADD7E0AE}" sibTransId="{5ACA7D5C-5C8E-4C33-A277-472D92C8F43B}"/>
    <dgm:cxn modelId="{71C05247-EF2A-4416-AAA1-E012257F50E2}" srcId="{8C08A8F0-704F-45AF-80E6-E9CC4F448662}" destId="{338FC6C4-8FFA-4060-8DFB-B2FC3D6CD491}" srcOrd="2" destOrd="0" parTransId="{7910CF59-5532-485F-AAD4-21F0657D10BB}" sibTransId="{D6254B20-61C2-4BFA-B4BE-C5B85943AE69}"/>
    <dgm:cxn modelId="{F3D4A271-BE99-4040-AEF4-D1BF6F52F9E0}" srcId="{338FC6C4-8FFA-4060-8DFB-B2FC3D6CD491}" destId="{6379095A-1A07-4BFF-BE7B-245E98001E7C}" srcOrd="0" destOrd="0" parTransId="{05EAC9B7-61BA-4E2B-A565-FC1DED189A69}" sibTransId="{8B344E65-D1FD-4A49-AC56-2752FFD220A3}"/>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1A1FCC9B-60F5-4ADD-A47F-AC9DFF9CCDF0}" srcId="{61FFEE61-3968-45BE-8AB5-A2E96D623CB8}" destId="{6F9F85DF-7FFC-45EB-BEF4-8F3805F8F382}" srcOrd="1" destOrd="0" parTransId="{2FD30CB5-C82A-4C60-B530-6F9DBE47D946}" sibTransId="{12DB5782-B406-4D48-9E2B-D9E2F476E7EE}"/>
    <dgm:cxn modelId="{EAF5BAAE-6A7F-4018-92B3-C282599A80B7}" srcId="{61FFEE61-3968-45BE-8AB5-A2E96D623CB8}" destId="{B8947E85-AD74-4197-A55B-87EE98AC7E4B}" srcOrd="2" destOrd="0" parTransId="{51A6882E-663C-4287-B33B-0413F077BD27}" sibTransId="{21F50D55-BF3B-44C4-BBC5-ED090CAB9A33}"/>
    <dgm:cxn modelId="{CEF5DEAE-ABCA-4307-BDDC-5986B9977C49}" type="presOf" srcId="{A210CAC1-ABD8-4972-A918-AEDD331499F4}" destId="{CC98DFA3-5712-4060-8059-2D7C06A9DB24}" srcOrd="0" destOrd="3" presId="urn:microsoft.com/office/officeart/2005/8/layout/vList6"/>
    <dgm:cxn modelId="{0A86F1AE-C153-43C5-A70B-DFC71A1AFEA1}" type="presOf" srcId="{8C08A8F0-704F-45AF-80E6-E9CC4F448662}" destId="{6D35105A-3F5F-42B0-88B9-F1B140746FD8}" srcOrd="0" destOrd="0" presId="urn:microsoft.com/office/officeart/2005/8/layout/vList6"/>
    <dgm:cxn modelId="{E4B84EB2-4020-487E-AA00-08F1B29DAAA6}" srcId="{61FFEE61-3968-45BE-8AB5-A2E96D623CB8}" destId="{A210CAC1-ABD8-4972-A918-AEDD331499F4}" srcOrd="3" destOrd="0" parTransId="{5110B8EB-C867-4DB0-B65A-9CB5EDED53B7}" sibTransId="{985619F2-5DA9-494D-A045-629666856792}"/>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84F71C2-46DB-46FD-91E5-EE54BC4B50AB}" type="presOf" srcId="{6379095A-1A07-4BFF-BE7B-245E98001E7C}" destId="{65EB6296-89E7-43CC-859A-C5C52FA11540}" srcOrd="0" destOrd="0" presId="urn:microsoft.com/office/officeart/2005/8/layout/vList6"/>
    <dgm:cxn modelId="{E74717E5-9334-4A17-A152-A0C7DF7F07F9}" type="presOf" srcId="{338FC6C4-8FFA-4060-8DFB-B2FC3D6CD491}" destId="{7987ABE9-2460-4DE7-B89B-7B8DBA6EDA7F}" srcOrd="0" destOrd="0" presId="urn:microsoft.com/office/officeart/2005/8/layout/vList6"/>
    <dgm:cxn modelId="{DF75F9E8-47A6-488E-8824-D3CED70CF09F}" type="presOf" srcId="{C22C1FFA-FFA9-4DEA-A844-6318FF28672E}" destId="{A26A6E9A-659C-49FD-9613-C0CA1FBFFBFF}" srcOrd="0" destOrd="1" presId="urn:microsoft.com/office/officeart/2005/8/layout/vList6"/>
    <dgm:cxn modelId="{681940F3-72E7-43C4-9AE1-C7010178FE43}" type="presOf" srcId="{6F9F85DF-7FFC-45EB-BEF4-8F3805F8F382}"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MethodSpecificationName</a:t>
          </a:r>
          <a:r>
            <a:rPr lang="en-US" b="0" i="0" u="none" dirty="0"/>
            <a:t>/Speciation Missing Physical/Chemical - https://app.breeze.pm/cards/3437398</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nutrient data missing method speciation in the Water Quality Portal. I thought we had provided that info, but in doing the ‘Sample results (physical/chemical metadata)’ retrieval you don’t get method speciation. I did find ‘</a:t>
          </a:r>
          <a:r>
            <a:rPr lang="en-US" b="0" i="0" dirty="0" err="1"/>
            <a:t>MethodSpecificationName</a:t>
          </a:r>
          <a:r>
            <a:rPr lang="en-US" b="0" i="0" dirty="0"/>
            <a:t>’ in the ‘Sample results (biological metadata)’ retrieval.</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Timeout Issues with Sampling Parameter PROJECT ID yields 504 Error</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sz="1600" b="1" i="0" dirty="0" err="1"/>
            <a:t>FrequencyClassDescriptorCode</a:t>
          </a:r>
          <a:r>
            <a:rPr lang="en-US" sz="1600" b="1" i="0" dirty="0"/>
            <a:t> Field Not Being Populated in Retrieval </a:t>
          </a:r>
          <a:endParaRPr lang="en-US" sz="1600"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custT="1"/>
      <dgm:spPr/>
      <dgm:t>
        <a:bodyPr/>
        <a:lstStyle/>
        <a:p>
          <a:r>
            <a:rPr lang="en-US" sz="1600" b="0" i="0" u="none" dirty="0"/>
            <a:t>https://app.breeze.pm/cards/3261134</a:t>
          </a:r>
          <a:endParaRPr lang="en-US" sz="1600"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440F6450-3A0D-4232-9CFF-DE1FED06B228}">
      <dgm:prSet phldrT="[Text]"/>
      <dgm:spPr/>
      <dgm:t>
        <a:bodyPr/>
        <a:lstStyle/>
        <a:p>
          <a:r>
            <a:rPr lang="en-US" b="0" i="0" u="none" dirty="0"/>
            <a:t>https://www.waterqualitydata.us/data/Station/search? project=</a:t>
          </a:r>
          <a:r>
            <a:rPr lang="en-US" b="0" i="0" u="none" dirty="0" err="1"/>
            <a:t>LindsayCr&amp;mimeType</a:t>
          </a:r>
          <a:r>
            <a:rPr lang="en-US" b="0" i="0" u="none" dirty="0"/>
            <a:t>=csv &amp;zip=yes</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3D0F8AC6-A0F7-4832-BB88-4079B14E6A48}">
      <dgm:prSet phldrT="[Text]"/>
      <dgm:spPr/>
      <dgm:t>
        <a:bodyPr/>
        <a:lstStyle/>
        <a:p>
          <a:r>
            <a:rPr lang="en-US" b="0" i="0" u="none" dirty="0"/>
            <a:t>https://app.breeze.pm/cards/3468425</a:t>
          </a:r>
          <a:endParaRPr lang="en-US" dirty="0"/>
        </a:p>
      </dgm:t>
    </dgm:pt>
    <dgm:pt modelId="{FFD1019E-E1BB-4DB8-B0A9-CFDEFDC6E1E8}" type="sibTrans" cxnId="{6AEEBFD1-8A37-4DDB-B751-AF18558CD3EB}">
      <dgm:prSet/>
      <dgm:spPr/>
      <dgm:t>
        <a:bodyPr/>
        <a:lstStyle/>
        <a:p>
          <a:endParaRPr lang="en-US"/>
        </a:p>
      </dgm:t>
    </dgm:pt>
    <dgm:pt modelId="{35F85FF3-99F5-41EA-A4EC-6D912B122C1B}" type="parTrans" cxnId="{6AEEBFD1-8A37-4DDB-B751-AF18558CD3EB}">
      <dgm:prSet/>
      <dgm:spPr/>
      <dgm:t>
        <a:bodyPr/>
        <a:lstStyle/>
        <a:p>
          <a:endParaRPr lang="en-US"/>
        </a:p>
      </dgm:t>
    </dgm:pt>
    <dgm:pt modelId="{D413B77C-D311-4634-AECB-EECE49185DC2}">
      <dgm:prSet phldrT="[Text]" custT="1"/>
      <dgm:spPr/>
      <dgm:t>
        <a:bodyPr/>
        <a:lstStyle/>
        <a:p>
          <a:pPr>
            <a:buFont typeface="+mj-lt"/>
            <a:buAutoNum type="arabicPeriod"/>
          </a:pPr>
          <a:r>
            <a:rPr lang="en-US" sz="1200" b="0" i="0" dirty="0"/>
            <a:t>frequency class descriptor is in WQX</a:t>
          </a:r>
          <a:endParaRPr lang="en-US" sz="1200" dirty="0"/>
        </a:p>
      </dgm:t>
    </dgm:pt>
    <dgm:pt modelId="{A4738B2D-8D53-4D65-B342-08BA3A00E960}" type="parTrans" cxnId="{7C8B92FE-4B01-4A96-892E-FB2783CB0A95}">
      <dgm:prSet/>
      <dgm:spPr/>
      <dgm:t>
        <a:bodyPr/>
        <a:lstStyle/>
        <a:p>
          <a:endParaRPr lang="en-US"/>
        </a:p>
      </dgm:t>
    </dgm:pt>
    <dgm:pt modelId="{59FC2C5B-4496-49FE-83BB-B4789B1F12FD}" type="sibTrans" cxnId="{7C8B92FE-4B01-4A96-892E-FB2783CB0A95}">
      <dgm:prSet/>
      <dgm:spPr/>
      <dgm:t>
        <a:bodyPr/>
        <a:lstStyle/>
        <a:p>
          <a:endParaRPr lang="en-US"/>
        </a:p>
      </dgm:t>
    </dgm:pt>
    <dgm:pt modelId="{A29646AE-3A9E-4E0B-9A5D-6A25E8AA6CEB}">
      <dgm:prSet custT="1"/>
      <dgm:spPr/>
      <dgm:t>
        <a:bodyPr/>
        <a:lstStyle/>
        <a:p>
          <a:pPr>
            <a:buFont typeface="+mj-lt"/>
            <a:buAutoNum type="arabicPeriod" startAt="2"/>
          </a:pPr>
          <a:r>
            <a:rPr lang="en-US" sz="1200" b="1" i="0" dirty="0"/>
            <a:t>frequency class descriptor via </a:t>
          </a:r>
          <a:r>
            <a:rPr lang="en-US" sz="1200" b="0" i="0" dirty="0"/>
            <a:t>Provider STORET </a:t>
          </a:r>
          <a:r>
            <a:rPr lang="en-US" sz="1200" b="1" i="0" dirty="0"/>
            <a:t>is NOT in Water Quality Portal</a:t>
          </a:r>
          <a:endParaRPr lang="en-US" sz="1200" b="0" i="0" dirty="0"/>
        </a:p>
      </dgm:t>
    </dgm:pt>
    <dgm:pt modelId="{3852B46D-00B2-4A1B-8089-4A505C08A4CC}" type="parTrans" cxnId="{66B73AC9-850A-453C-882C-0DC2CA7B7614}">
      <dgm:prSet/>
      <dgm:spPr/>
      <dgm:t>
        <a:bodyPr/>
        <a:lstStyle/>
        <a:p>
          <a:endParaRPr lang="en-US"/>
        </a:p>
      </dgm:t>
    </dgm:pt>
    <dgm:pt modelId="{078AD248-856A-4A4F-BDF7-B143474E8118}" type="sibTrans" cxnId="{66B73AC9-850A-453C-882C-0DC2CA7B7614}">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B6BB2E24-41C6-42DC-85C8-4CB518DC756C}" type="presOf" srcId="{D413B77C-D311-4634-AECB-EECE49185DC2}" destId="{19C0B559-EFA3-4950-A9DF-B919D3EEB37A}" srcOrd="0" destOrd="2"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5666C83B-3B6A-4684-AD5E-BC6A472C7896}" type="presOf" srcId="{3D0F8AC6-A0F7-4832-BB88-4079B14E6A48}" destId="{977674E7-4E42-4A18-B867-A915F4F25A0F}" srcOrd="1" destOrd="1" presId="urn:microsoft.com/office/officeart/2005/8/layout/vList4"/>
    <dgm:cxn modelId="{64609B63-8CFD-434F-98CB-2E96B2D46E9B}" type="presOf" srcId="{A29646AE-3A9E-4E0B-9A5D-6A25E8AA6CEB}" destId="{49E57448-7000-44BB-9629-4A6E1A8080CB}" srcOrd="1" destOrd="3" presId="urn:microsoft.com/office/officeart/2005/8/layout/vList4"/>
    <dgm:cxn modelId="{8E53EF6B-A15E-4C5B-9D07-0A4161FDC4D3}" type="presOf" srcId="{A29646AE-3A9E-4E0B-9A5D-6A25E8AA6CEB}" destId="{19C0B559-EFA3-4950-A9DF-B919D3EEB37A}" srcOrd="0" destOrd="3" presId="urn:microsoft.com/office/officeart/2005/8/layout/vList4"/>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6E3356BB-1253-4CF4-913A-158EB61BEABC}" type="presOf" srcId="{D413B77C-D311-4634-AECB-EECE49185DC2}"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8F595C8-A651-4CE8-A170-33E1E459698C}" type="presOf" srcId="{3D0F8AC6-A0F7-4832-BB88-4079B14E6A48}" destId="{AE5FF5A4-65D1-404D-9BBD-699A2DB38365}" srcOrd="0" destOrd="1" presId="urn:microsoft.com/office/officeart/2005/8/layout/vList4"/>
    <dgm:cxn modelId="{66B73AC9-850A-453C-882C-0DC2CA7B7614}" srcId="{764727C4-13C5-45A4-A06F-F4A463500119}" destId="{A29646AE-3A9E-4E0B-9A5D-6A25E8AA6CEB}" srcOrd="2" destOrd="0" parTransId="{3852B46D-00B2-4A1B-8089-4A505C08A4CC}" sibTransId="{078AD248-856A-4A4F-BDF7-B143474E8118}"/>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AEEBFD1-8A37-4DDB-B751-AF18558CD3EB}" srcId="{6E3EA383-262B-4B99-9617-2C9E896C0C05}" destId="{3D0F8AC6-A0F7-4832-BB88-4079B14E6A48}" srcOrd="0" destOrd="0" parTransId="{35F85FF3-99F5-41EA-A4EC-6D912B122C1B}" sibTransId="{FFD1019E-E1BB-4DB8-B0A9-CFDEFDC6E1E8}"/>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7C8B92FE-4B01-4A96-892E-FB2783CB0A95}" srcId="{764727C4-13C5-45A4-A06F-F4A463500119}" destId="{D413B77C-D311-4634-AECB-EECE49185DC2}" srcOrd="1" destOrd="0" parTransId="{A4738B2D-8D53-4D65-B342-08BA3A00E960}" sibTransId="{59FC2C5B-4496-49FE-83BB-B4789B1F12FD}"/>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2977899</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10/11/2019</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a:t>
          </a:r>
          <a:r>
            <a:rPr lang="en-US" b="0" i="0" u="none" dirty="0"/>
            <a:t>2767483</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6/5/2019</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3084170</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12/9/2019</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BE3B3EA-54C7-404B-BDF8-9601723BC674}">
      <dgm:prSet phldrT="[Text]"/>
      <dgm:spPr/>
      <dgm:t>
        <a:bodyPr/>
        <a:lstStyle/>
        <a:p>
          <a:r>
            <a:rPr lang="en-US" dirty="0"/>
            <a:t>Proposed Development</a:t>
          </a:r>
        </a:p>
      </dgm:t>
    </dgm:pt>
    <dgm:pt modelId="{551E55C3-EBF0-48D0-99D5-6F5428734D9D}" type="parTrans" cxnId="{43079106-AB24-4F24-9A63-BFE1759945D5}">
      <dgm:prSet/>
      <dgm:spPr/>
      <dgm:t>
        <a:bodyPr/>
        <a:lstStyle/>
        <a:p>
          <a:endParaRPr lang="en-US"/>
        </a:p>
      </dgm:t>
    </dgm:pt>
    <dgm:pt modelId="{A963255F-37CC-4FAF-8DAA-71E66FF1C2CF}" type="sibTrans" cxnId="{43079106-AB24-4F24-9A63-BFE1759945D5}">
      <dgm:prSet/>
      <dgm:spPr/>
      <dgm:t>
        <a:bodyPr/>
        <a:lstStyle/>
        <a:p>
          <a:endParaRPr lang="en-US"/>
        </a:p>
      </dgm:t>
    </dgm:pt>
    <dgm:pt modelId="{21BD245E-3665-4173-A8DF-09C8D8907622}">
      <dgm:prSet phldrT="[Text]"/>
      <dgm:spPr/>
      <dgm:t>
        <a:bodyPr/>
        <a:lstStyle/>
        <a:p>
          <a:r>
            <a:rPr lang="en-US" dirty="0"/>
            <a:t>Proposed Development</a:t>
          </a:r>
        </a:p>
      </dgm:t>
    </dgm:pt>
    <dgm:pt modelId="{4A30AC00-C3FC-42C3-858D-35981E3A11BE}" type="parTrans" cxnId="{002FB0E8-EFC0-4B4C-9BFF-1AEBCFE1A3C1}">
      <dgm:prSet/>
      <dgm:spPr/>
      <dgm:t>
        <a:bodyPr/>
        <a:lstStyle/>
        <a:p>
          <a:endParaRPr lang="en-US"/>
        </a:p>
      </dgm:t>
    </dgm:pt>
    <dgm:pt modelId="{454C3F62-3CD8-46B9-B5C3-8CF49028C782}" type="sibTrans" cxnId="{002FB0E8-EFC0-4B4C-9BFF-1AEBCFE1A3C1}">
      <dgm:prSet/>
      <dgm:spPr/>
      <dgm:t>
        <a:bodyPr/>
        <a:lstStyle/>
        <a:p>
          <a:endParaRPr lang="en-US"/>
        </a:p>
      </dgm:t>
    </dgm:pt>
    <dgm:pt modelId="{A4B5F799-CACF-41A5-8175-1D1C87FC48C8}">
      <dgm:prSet phldrT="[Text]"/>
      <dgm:spPr/>
      <dgm:t>
        <a:bodyPr/>
        <a:lstStyle/>
        <a:p>
          <a:r>
            <a:rPr lang="en-US" b="0" i="0" u="none" dirty="0"/>
            <a:t>Proposed Development</a:t>
          </a:r>
          <a:endParaRPr lang="en-US" dirty="0"/>
        </a:p>
      </dgm:t>
    </dgm:pt>
    <dgm:pt modelId="{833CF209-26B2-48C7-B30D-29D694CDC224}" type="parTrans" cxnId="{17F0E4E8-DBFB-45EB-825C-940C8B2DA8BF}">
      <dgm:prSet/>
      <dgm:spPr/>
      <dgm:t>
        <a:bodyPr/>
        <a:lstStyle/>
        <a:p>
          <a:endParaRPr lang="en-US"/>
        </a:p>
      </dgm:t>
    </dgm:pt>
    <dgm:pt modelId="{E7AEB34E-E289-45FD-A5E5-25ED7F196165}" type="sibTrans" cxnId="{17F0E4E8-DBFB-45EB-825C-940C8B2DA8BF}">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43079106-AB24-4F24-9A63-BFE1759945D5}" srcId="{B1C356F6-0C87-438D-934B-DE345F0B5628}" destId="{EBE3B3EA-54C7-404B-BDF8-9601723BC674}" srcOrd="1" destOrd="0" parTransId="{551E55C3-EBF0-48D0-99D5-6F5428734D9D}" sibTransId="{A963255F-37CC-4FAF-8DAA-71E66FF1C2CF}"/>
    <dgm:cxn modelId="{14E40733-E9F4-46DD-8458-DFDF35159672}" type="presOf" srcId="{21BD245E-3665-4173-A8DF-09C8D8907622}" destId="{CC98DFA3-5712-4060-8059-2D7C06A9DB24}" srcOrd="0" destOrd="1" presId="urn:microsoft.com/office/officeart/2005/8/layout/vList6"/>
    <dgm:cxn modelId="{23764D46-A80E-40D6-944D-8B87F63D2046}" type="presOf" srcId="{EBE3B3EA-54C7-404B-BDF8-9601723BC674}" destId="{A26A6E9A-659C-49FD-9613-C0CA1FBFFBFF}"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93E1D655-3FF7-4AAE-9F25-1E054579FCAC}" type="presOf" srcId="{54FDAF63-96AB-493C-ABCA-DDB7D57F049B}" destId="{A26A6E9A-659C-49FD-9613-C0CA1FBFFBFF}" srcOrd="0" destOrd="0"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30A8A49F-C9BA-405A-9DEC-B8852FCBB153}" type="presOf" srcId="{A4B5F799-CACF-41A5-8175-1D1C87FC48C8}" destId="{65EB6296-89E7-43CC-859A-C5C52FA11540}" srcOrd="0" destOrd="1"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E74717E5-9334-4A17-A152-A0C7DF7F07F9}" type="presOf" srcId="{338FC6C4-8FFA-4060-8DFB-B2FC3D6CD491}" destId="{7987ABE9-2460-4DE7-B89B-7B8DBA6EDA7F}" srcOrd="0" destOrd="0" presId="urn:microsoft.com/office/officeart/2005/8/layout/vList6"/>
    <dgm:cxn modelId="{002FB0E8-EFC0-4B4C-9BFF-1AEBCFE1A3C1}" srcId="{61FFEE61-3968-45BE-8AB5-A2E96D623CB8}" destId="{21BD245E-3665-4173-A8DF-09C8D8907622}" srcOrd="1" destOrd="0" parTransId="{4A30AC00-C3FC-42C3-858D-35981E3A11BE}" sibTransId="{454C3F62-3CD8-46B9-B5C3-8CF49028C782}"/>
    <dgm:cxn modelId="{17F0E4E8-DBFB-45EB-825C-940C8B2DA8BF}" srcId="{338FC6C4-8FFA-4060-8DFB-B2FC3D6CD491}" destId="{A4B5F799-CACF-41A5-8175-1D1C87FC48C8}" srcOrd="1" destOrd="0" parTransId="{833CF209-26B2-48C7-B30D-29D694CDC224}" sibTransId="{E7AEB34E-E289-45FD-A5E5-25ED7F19616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NJDEP Missing Fish data – Missing STORET Biological data in WQP - https://app.breeze.pm/cards/2977899 </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dirty="0"/>
            <a:t>Organization ID – 21NJDEP1 is missing it’s fish data</a:t>
          </a:r>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custT="1"/>
      <dgm:spPr/>
      <dgm:t>
        <a:bodyPr/>
        <a:lstStyle/>
        <a:p>
          <a:r>
            <a:rPr lang="en-US" sz="1500" b="0" i="0" u="none" dirty="0"/>
            <a:t>WQX Wells Data Incomplete in WQP https://app.breeze.pm/cards/2767483</a:t>
          </a:r>
          <a:endParaRPr lang="en-US" sz="1500"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b="0" i="0" u="none" dirty="0"/>
            <a:t>WQP Suggestion - Add Date Submitted  (Enhancement to consider in 2020)  </a:t>
          </a:r>
        </a:p>
        <a:p>
          <a:r>
            <a:rPr lang="en-US" b="0" i="0" u="none" dirty="0"/>
            <a:t>https://app.breeze.pm/cards/3084170</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8DBFEDC3-BB57-488B-B63D-4B9A47B5AFC0}">
      <dgm:prSet phldrT="[Text]"/>
      <dgm:spPr/>
      <dgm:t>
        <a:bodyPr/>
        <a:lstStyle/>
        <a:p>
          <a:r>
            <a:rPr lang="en-US" b="0" i="0" dirty="0"/>
            <a:t>Add ‘date submitted’ from the provider</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440F6450-3A0D-4232-9CFF-DE1FED06B228}">
      <dgm:prSet phldrT="[Text]"/>
      <dgm:spPr/>
      <dgm:t>
        <a:bodyPr/>
        <a:lstStyle/>
        <a:p>
          <a:r>
            <a:rPr lang="en-US" sz="1200" b="0" i="0" dirty="0"/>
            <a:t>Provider = STORET and WQX, Not all his wells data is coming over from WQX to WQP.  Data was loaded to STORET 10 years ago and used to be available.</a:t>
          </a:r>
          <a:endParaRPr lang="en-US" sz="1200"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586F79AE-3296-4738-B233-3338C25B76CE}">
      <dgm:prSet phldrT="[Text]"/>
      <dgm:spPr/>
      <dgm:t>
        <a:bodyPr/>
        <a:lstStyle/>
        <a:p>
          <a:r>
            <a:rPr lang="en-US" dirty="0"/>
            <a:t>Biological Data needs to be migrated to the WQP</a:t>
          </a:r>
        </a:p>
      </dgm:t>
    </dgm:pt>
    <dgm:pt modelId="{2508773C-7134-49BE-9879-9CAF7FC42EB3}" type="parTrans" cxnId="{0F72A5D5-FD19-42A8-ABCA-EA750587DB82}">
      <dgm:prSet/>
      <dgm:spPr/>
    </dgm:pt>
    <dgm:pt modelId="{2284ACC8-8B9E-4E7D-A2E2-46EFF4681681}" type="sibTrans" cxnId="{0F72A5D5-FD19-42A8-ABCA-EA750587DB82}">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1"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09FDC548-104C-42BD-B604-87A709972CD9}" type="presOf" srcId="{8DBFEDC3-BB57-488B-B63D-4B9A47B5AFC0}" destId="{49E57448-7000-44BB-9629-4A6E1A8080CB}" srcOrd="1" destOrd="1"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0" destOrd="0" parTransId="{41976966-E9E5-4AA2-9BEA-7C534F9F1793}" sibTransId="{11795F15-2B10-45B4-9A6C-E430AA4AE002}"/>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8C217DD0-2036-4A7F-874F-5B19BA76F896}" type="presOf" srcId="{586F79AE-3296-4738-B233-3338C25B76CE}" destId="{11BA8852-C98D-4DBF-9B5B-D5BD23E65FD4}" srcOrd="1" destOrd="2" presId="urn:microsoft.com/office/officeart/2005/8/layout/vList4"/>
    <dgm:cxn modelId="{0F72A5D5-FD19-42A8-ABCA-EA750587DB82}" srcId="{0DF6B713-257B-463F-9B39-D65AD02F62EE}" destId="{586F79AE-3296-4738-B233-3338C25B76CE}" srcOrd="1" destOrd="0" parTransId="{2508773C-7134-49BE-9879-9CAF7FC42EB3}" sibTransId="{2284ACC8-8B9E-4E7D-A2E2-46EFF4681681}"/>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33D0DDFF-5286-4B23-9D65-FD1D82A353EF}" type="presOf" srcId="{586F79AE-3296-4738-B233-3338C25B76CE}" destId="{E5229666-29D3-4AF0-853F-55ACF0E19268}" srcOrd="0"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1762247</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a:t>
          </a:r>
        </a:p>
        <a:p>
          <a:r>
            <a:rPr lang="en-US" dirty="0"/>
            <a:t>1861408 </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a:t>
          </a:r>
        </a:p>
        <a:p>
          <a:r>
            <a:rPr lang="en-US" b="0" i="0" dirty="0"/>
            <a:t>1939988</a:t>
          </a:r>
          <a:endParaRPr lang="en-US" dirty="0"/>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142F93C-BD45-4CB0-97B8-E618B4AFB841}">
      <dgm:prSet phldrT="[Text]"/>
      <dgm:spPr/>
      <dgm:t>
        <a:bodyPr/>
        <a:lstStyle/>
        <a:p>
          <a:r>
            <a:rPr lang="en-US" b="1" dirty="0">
              <a:solidFill>
                <a:srgbClr val="00B050"/>
              </a:solidFill>
            </a:rPr>
            <a:t>FIXED In PROD Environment On 2020-11-13</a:t>
          </a:r>
        </a:p>
      </dgm:t>
    </dgm:pt>
    <dgm:pt modelId="{D0CA0646-85D1-497F-8282-4033D3D2AA9B}" type="parTrans" cxnId="{B5076D9C-42B1-482B-947D-562829E0905C}">
      <dgm:prSet/>
      <dgm:spPr/>
      <dgm:t>
        <a:bodyPr/>
        <a:lstStyle/>
        <a:p>
          <a:endParaRPr lang="en-US"/>
        </a:p>
      </dgm:t>
    </dgm:pt>
    <dgm:pt modelId="{CF73D901-9D25-40E8-82A6-3E41E0FED81C}" type="sibTrans" cxnId="{B5076D9C-42B1-482B-947D-562829E0905C}">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B5076D9C-42B1-482B-947D-562829E0905C}" srcId="{61FFEE61-3968-45BE-8AB5-A2E96D623CB8}" destId="{6142F93C-BD45-4CB0-97B8-E618B4AFB841}" srcOrd="1" destOrd="0" parTransId="{D0CA0646-85D1-497F-8282-4033D3D2AA9B}" sibTransId="{CF73D901-9D25-40E8-82A6-3E41E0FED81C}"/>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891FFED5-2A79-4C9D-8EA9-15D82427A29D}" type="presOf" srcId="{6142F93C-BD45-4CB0-97B8-E618B4AFB841}"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1/27/2020</a:t>
          </a:r>
        </a:p>
        <a:p>
          <a:pPr marL="171450" lvl="1" indent="-171450" algn="l" defTabSz="711200">
            <a:lnSpc>
              <a:spcPct val="90000"/>
            </a:lnSpc>
            <a:spcBef>
              <a:spcPct val="0"/>
            </a:spcBef>
            <a:spcAft>
              <a:spcPct val="15000"/>
            </a:spcAft>
            <a:buChar char="•"/>
          </a:pPr>
          <a:r>
            <a:rPr lang="en-US" sz="1600" kern="1200" dirty="0"/>
            <a:t>FIXED In TEST Environment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3195061</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5/27/2020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2020-11-13</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3355141</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6/22/2020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2020-10-22</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3392197</a:t>
          </a:r>
          <a:endParaRPr lang="en-US" sz="2300" kern="1200" dirty="0"/>
        </a:p>
      </dsp:txBody>
      <dsp:txXfrm>
        <a:off x="67732" y="3221089"/>
        <a:ext cx="1252038" cy="129788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Pesticide data download – Management of characteristic group</a:t>
          </a:r>
        </a:p>
        <a:p>
          <a:pPr marL="0" lvl="0" indent="0" algn="l" defTabSz="666750">
            <a:lnSpc>
              <a:spcPct val="90000"/>
            </a:lnSpc>
            <a:spcBef>
              <a:spcPct val="0"/>
            </a:spcBef>
            <a:spcAft>
              <a:spcPct val="35000"/>
            </a:spcAft>
            <a:buNone/>
          </a:pPr>
          <a:r>
            <a:rPr lang="en-US" sz="1500" kern="1200" dirty="0"/>
            <a:t>https://app.breeze.pm/cards/1762247</a:t>
          </a:r>
        </a:p>
        <a:p>
          <a:pPr marL="0" lvl="0" indent="0" algn="l" defTabSz="666750">
            <a:lnSpc>
              <a:spcPct val="90000"/>
            </a:lnSpc>
            <a:spcBef>
              <a:spcPct val="0"/>
            </a:spcBef>
            <a:spcAft>
              <a:spcPct val="35000"/>
            </a:spcAft>
            <a:buNone/>
          </a:pPr>
          <a:r>
            <a:rPr lang="en-US" sz="1300" b="0" i="0" kern="1200" dirty="0"/>
            <a:t>WQP query tool services should support characteristic search by SYNONYMS names </a:t>
          </a:r>
        </a:p>
        <a:p>
          <a:pPr marL="0" lvl="0" indent="0" algn="l" defTabSz="666750">
            <a:lnSpc>
              <a:spcPct val="90000"/>
            </a:lnSpc>
            <a:spcBef>
              <a:spcPct val="0"/>
            </a:spcBef>
            <a:spcAft>
              <a:spcPct val="35000"/>
            </a:spcAft>
            <a:buNone/>
          </a:pPr>
          <a:r>
            <a:rPr lang="en-US" sz="1300" b="0" i="0" u="sng" kern="1200" dirty="0"/>
            <a:t>Assignment</a:t>
          </a:r>
          <a:r>
            <a:rPr lang="en-US" sz="1300" b="0" i="0" kern="1200" dirty="0"/>
            <a:t> or adoption </a:t>
          </a:r>
          <a:r>
            <a:rPr lang="en-US" sz="1300" b="0" i="0" u="sng" kern="1200" dirty="0"/>
            <a:t>requests for </a:t>
          </a:r>
          <a:r>
            <a:rPr lang="en-US" sz="1300" b="0" i="0" kern="1200" dirty="0"/>
            <a:t>characteristics  to </a:t>
          </a:r>
          <a:r>
            <a:rPr lang="en-US" sz="1300" b="0" i="0" u="sng" kern="1200" dirty="0"/>
            <a:t>WQP characteristic group</a:t>
          </a:r>
          <a:r>
            <a:rPr lang="en-US" sz="1300" b="0" i="0" kern="1200" dirty="0"/>
            <a:t> list</a:t>
          </a:r>
          <a:endParaRPr lang="en-US" sz="13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 Can't pull Data for Sites Not Associated with State or County </a:t>
          </a:r>
        </a:p>
        <a:p>
          <a:pPr marL="0" lvl="0" indent="0" algn="l" defTabSz="755650">
            <a:lnSpc>
              <a:spcPct val="90000"/>
            </a:lnSpc>
            <a:spcBef>
              <a:spcPct val="0"/>
            </a:spcBef>
            <a:spcAft>
              <a:spcPct val="35000"/>
            </a:spcAft>
            <a:buNone/>
          </a:pPr>
          <a:r>
            <a:rPr lang="en-US" sz="1700" kern="1200" dirty="0"/>
            <a:t>https://app.breeze.pm/cards/1861408</a:t>
          </a:r>
        </a:p>
        <a:p>
          <a:pPr marL="114300" lvl="1" indent="-114300" algn="l" defTabSz="577850">
            <a:lnSpc>
              <a:spcPct val="90000"/>
            </a:lnSpc>
            <a:spcBef>
              <a:spcPct val="0"/>
            </a:spcBef>
            <a:spcAft>
              <a:spcPct val="15000"/>
            </a:spcAft>
            <a:buChar char="•"/>
          </a:pPr>
          <a:r>
            <a:rPr lang="en-US" sz="1300" b="0" i="0" kern="1200" dirty="0"/>
            <a:t>WQP loading job ETL is not properly doing the point-in-polygon analysis to back-calculate the state and county,</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Add Org query for project ID and Auto Complete for HUC search parameter</a:t>
          </a:r>
        </a:p>
        <a:p>
          <a:pPr marL="0" lvl="0" indent="0" algn="l" defTabSz="755650">
            <a:lnSpc>
              <a:spcPct val="90000"/>
            </a:lnSpc>
            <a:spcBef>
              <a:spcPct val="0"/>
            </a:spcBef>
            <a:spcAft>
              <a:spcPct val="35000"/>
            </a:spcAft>
            <a:buNone/>
          </a:pPr>
          <a:r>
            <a:rPr lang="en-US" sz="1700" b="0" i="0" kern="1200" dirty="0"/>
            <a:t>https://app.breeze.pm/cards/1939988</a:t>
          </a:r>
          <a:endParaRPr lang="en-US" sz="17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1992100</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2263382</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None/>
          </a:pPr>
          <a:r>
            <a:rPr lang="en-US" sz="1500" b="1" kern="1200" dirty="0">
              <a:solidFill>
                <a:srgbClr val="FF0000"/>
              </a:solidFill>
            </a:rPr>
            <a:t>   ISSUE RESOLVED 3-15-2021</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2456767</a:t>
          </a:r>
        </a:p>
      </dsp:txBody>
      <dsp:txXfrm>
        <a:off x="65145" y="3149459"/>
        <a:ext cx="1204204" cy="12716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Return results as a JSON, not a file</a:t>
          </a:r>
        </a:p>
        <a:p>
          <a:pPr marL="0" lvl="0" indent="0" algn="l" defTabSz="889000">
            <a:lnSpc>
              <a:spcPct val="90000"/>
            </a:lnSpc>
            <a:spcBef>
              <a:spcPct val="0"/>
            </a:spcBef>
            <a:spcAft>
              <a:spcPct val="35000"/>
            </a:spcAft>
            <a:buNone/>
          </a:pPr>
          <a:r>
            <a:rPr lang="en-US" sz="1400" kern="1200" dirty="0"/>
            <a:t>https://app.breeze.pm/cards/1992100 </a:t>
          </a:r>
        </a:p>
        <a:p>
          <a:pPr marL="0" lvl="0" indent="0" algn="l" defTabSz="889000">
            <a:lnSpc>
              <a:spcPct val="90000"/>
            </a:lnSpc>
            <a:spcBef>
              <a:spcPct val="0"/>
            </a:spcBef>
            <a:spcAft>
              <a:spcPct val="35000"/>
            </a:spcAft>
            <a:buNone/>
          </a:pPr>
          <a:r>
            <a:rPr lang="en-US" sz="1400" kern="1200" dirty="0"/>
            <a:t>Additional download report format: CSV, XML, JSON</a:t>
          </a:r>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WQP report and locations not stored in NLDI</a:t>
          </a:r>
        </a:p>
        <a:p>
          <a:pPr marL="0" lvl="0" indent="0" algn="l" defTabSz="622300">
            <a:lnSpc>
              <a:spcPct val="90000"/>
            </a:lnSpc>
            <a:spcBef>
              <a:spcPct val="0"/>
            </a:spcBef>
            <a:spcAft>
              <a:spcPct val="35000"/>
            </a:spcAft>
            <a:buNone/>
          </a:pPr>
          <a:r>
            <a:rPr lang="en-US" sz="1400" kern="1200" dirty="0"/>
            <a:t>https://app.breeze.pm/cards/2263382</a:t>
          </a:r>
        </a:p>
        <a:p>
          <a:pPr marL="57150" lvl="1" indent="-57150" algn="l" defTabSz="488950">
            <a:lnSpc>
              <a:spcPct val="90000"/>
            </a:lnSpc>
            <a:spcBef>
              <a:spcPct val="0"/>
            </a:spcBef>
            <a:spcAft>
              <a:spcPct val="15000"/>
            </a:spcAft>
            <a:buChar char="•"/>
          </a:pPr>
          <a:r>
            <a:rPr lang="en-US" sz="1100" b="0" i="1" kern="1200"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sz="1100" b="0" i="0" kern="1200" dirty="0"/>
            <a:t> a simple point to allow for graceful degradation.)</a:t>
          </a:r>
          <a:endParaRPr lang="en-US" sz="11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WMS functionality Bounding Box &amp; Monitoring Location Type as an Input Parameter</a:t>
          </a:r>
        </a:p>
        <a:p>
          <a:pPr marL="0" lvl="0" indent="0" algn="l" defTabSz="622300">
            <a:lnSpc>
              <a:spcPct val="90000"/>
            </a:lnSpc>
            <a:spcBef>
              <a:spcPct val="0"/>
            </a:spcBef>
            <a:spcAft>
              <a:spcPct val="35000"/>
            </a:spcAft>
            <a:buNone/>
          </a:pPr>
          <a:r>
            <a:rPr lang="en-US" sz="1400" kern="1200" dirty="0"/>
            <a:t>https://app.breeze.pm/cards/2456767</a:t>
          </a:r>
        </a:p>
        <a:p>
          <a:pPr marL="57150" lvl="1" indent="-57150" algn="l" defTabSz="488950">
            <a:lnSpc>
              <a:spcPct val="90000"/>
            </a:lnSpc>
            <a:spcBef>
              <a:spcPct val="0"/>
            </a:spcBef>
            <a:spcAft>
              <a:spcPct val="15000"/>
            </a:spcAft>
            <a:buChar char="•"/>
          </a:pPr>
          <a:r>
            <a:rPr lang="en-US" sz="1100" b="0" i="0" kern="1200" dirty="0"/>
            <a:t>Performance of the service is bad when specifying only the BBOX parameter.</a:t>
          </a:r>
          <a:endParaRPr lang="en-US" sz="1100" kern="1200" dirty="0"/>
        </a:p>
        <a:p>
          <a:pPr marL="57150" lvl="1" indent="-57150" algn="l" defTabSz="488950">
            <a:lnSpc>
              <a:spcPct val="90000"/>
            </a:lnSpc>
            <a:spcBef>
              <a:spcPct val="0"/>
            </a:spcBef>
            <a:spcAft>
              <a:spcPct val="15000"/>
            </a:spcAft>
            <a:buChar char="•"/>
          </a:pPr>
          <a:r>
            <a:rPr lang="en-US" sz="1100" b="0" i="0" kern="1200" dirty="0"/>
            <a:t>Monitoring Location Type is a data element that gets returned in the results, we are not able to specify it as an input parameter to limit the results. Please add functionality.</a:t>
          </a:r>
          <a:endParaRPr lang="en-US" sz="11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2858664</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3009243</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3173642</a:t>
          </a:r>
        </a:p>
      </dsp:txBody>
      <dsp:txXfrm>
        <a:off x="65145" y="3149459"/>
        <a:ext cx="1204204" cy="127167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 </a:t>
          </a:r>
          <a:r>
            <a:rPr lang="en-US" sz="1800" b="1" i="0" kern="1200" dirty="0"/>
            <a:t>WMS services does not work with AGO </a:t>
          </a:r>
        </a:p>
        <a:p>
          <a:pPr marL="0" lvl="0" indent="0" algn="l" defTabSz="622300">
            <a:lnSpc>
              <a:spcPct val="90000"/>
            </a:lnSpc>
            <a:spcBef>
              <a:spcPct val="0"/>
            </a:spcBef>
            <a:spcAft>
              <a:spcPct val="35000"/>
            </a:spcAft>
            <a:buNone/>
          </a:pPr>
          <a:r>
            <a:rPr lang="en-US" sz="1400" b="1" i="0" kern="1200" dirty="0"/>
            <a:t>https://app.breeze.pm/cards/2858664</a:t>
          </a:r>
          <a:endParaRPr lang="en-US" sz="1400" kern="1200" dirty="0"/>
        </a:p>
        <a:p>
          <a:pPr marL="57150" lvl="1" indent="-57150" algn="l" defTabSz="488950">
            <a:lnSpc>
              <a:spcPct val="90000"/>
            </a:lnSpc>
            <a:spcBef>
              <a:spcPct val="0"/>
            </a:spcBef>
            <a:spcAft>
              <a:spcPct val="15000"/>
            </a:spcAft>
            <a:buChar char="•"/>
          </a:pPr>
          <a:r>
            <a:rPr lang="en-US" sz="1100" b="0" i="1" kern="1200" dirty="0"/>
            <a:t>Added the connection to the AGO map.  The layer shows in the table of contents but does not draw.</a:t>
          </a:r>
          <a:endParaRPr lang="en-US" sz="1100" kern="1200" dirty="0"/>
        </a:p>
        <a:p>
          <a:pPr marL="57150" lvl="1" indent="-57150" algn="l" defTabSz="488950">
            <a:lnSpc>
              <a:spcPct val="90000"/>
            </a:lnSpc>
            <a:spcBef>
              <a:spcPct val="0"/>
            </a:spcBef>
            <a:spcAft>
              <a:spcPct val="15000"/>
            </a:spcAft>
            <a:buChar char="•"/>
          </a:pPr>
          <a:r>
            <a:rPr lang="en-US" sz="1100" kern="1200" dirty="0"/>
            <a:t>There is a work around available for this. Contact the WQX Help Desk.</a:t>
          </a:r>
        </a:p>
        <a:p>
          <a:pPr marL="57150" lvl="1" indent="-57150" algn="l" defTabSz="488950">
            <a:lnSpc>
              <a:spcPct val="90000"/>
            </a:lnSpc>
            <a:spcBef>
              <a:spcPct val="0"/>
            </a:spcBef>
            <a:spcAft>
              <a:spcPct val="15000"/>
            </a:spcAft>
            <a:buChar char="•"/>
          </a:pPr>
          <a:endParaRPr lang="en-US" sz="11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Create a validation error for CamelCase Use </a:t>
          </a:r>
          <a:r>
            <a:rPr lang="en-US" sz="1700" b="0" i="0" kern="1200" dirty="0"/>
            <a:t>https://app.breeze.pm/cards/3009243</a:t>
          </a:r>
          <a:endParaRPr lang="en-US" sz="1700" kern="1200" dirty="0"/>
        </a:p>
        <a:p>
          <a:pPr marL="114300" lvl="1" indent="-114300" algn="l" defTabSz="577850">
            <a:lnSpc>
              <a:spcPct val="90000"/>
            </a:lnSpc>
            <a:spcBef>
              <a:spcPct val="0"/>
            </a:spcBef>
            <a:spcAft>
              <a:spcPct val="15000"/>
            </a:spcAft>
            <a:buChar char="•"/>
          </a:pPr>
          <a:r>
            <a:rPr lang="en-US" sz="1300" b="0" i="1" kern="1200" dirty="0"/>
            <a:t>Used </a:t>
          </a:r>
          <a:r>
            <a:rPr lang="en-US" sz="1300" b="0" i="1" kern="1200" dirty="0" err="1"/>
            <a:t>siteId</a:t>
          </a:r>
          <a:r>
            <a:rPr lang="en-US" sz="1300" b="0" i="1" kern="1200" dirty="0"/>
            <a:t> (camelCase) as the parameter name which per the documentation should be </a:t>
          </a:r>
          <a:r>
            <a:rPr lang="en-US" sz="1300" b="0" i="1" kern="1200" dirty="0" err="1"/>
            <a:t>siteid</a:t>
          </a:r>
          <a:r>
            <a:rPr lang="en-US" sz="1300" b="0" i="1" kern="1200" dirty="0"/>
            <a:t> (all lowercase). When we do use </a:t>
          </a:r>
          <a:r>
            <a:rPr lang="en-US" sz="1300" b="0" i="1" kern="1200" dirty="0" err="1"/>
            <a:t>SiteId</a:t>
          </a:r>
          <a:r>
            <a:rPr lang="en-US" sz="1300" b="0" i="1" kern="1200" dirty="0"/>
            <a:t> (camelCase), WQP seems to go off an query the entire data repo.  T</a:t>
          </a:r>
          <a:r>
            <a:rPr lang="en-US" sz="1300" b="0" i="0" kern="1200" dirty="0"/>
            <a:t>hrow a validation error for that case.</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Organization ID and Project ID cannot be queried together</a:t>
          </a:r>
        </a:p>
        <a:p>
          <a:pPr marL="0" lvl="0" indent="0" algn="l" defTabSz="755650">
            <a:lnSpc>
              <a:spcPct val="90000"/>
            </a:lnSpc>
            <a:spcBef>
              <a:spcPct val="0"/>
            </a:spcBef>
            <a:spcAft>
              <a:spcPct val="35000"/>
            </a:spcAft>
            <a:buNone/>
          </a:pPr>
          <a:r>
            <a:rPr lang="en-US" sz="1700" b="0" i="0" kern="1200" dirty="0"/>
            <a:t>https://app.breeze.pm/cards/3173642</a:t>
          </a:r>
          <a:endParaRPr lang="en-US" sz="1700" kern="1200" dirty="0"/>
        </a:p>
        <a:p>
          <a:pPr marL="114300" lvl="1" indent="-114300" algn="l" defTabSz="577850">
            <a:lnSpc>
              <a:spcPct val="90000"/>
            </a:lnSpc>
            <a:spcBef>
              <a:spcPct val="0"/>
            </a:spcBef>
            <a:spcAft>
              <a:spcPct val="15000"/>
            </a:spcAft>
            <a:buChar char="•"/>
          </a:pPr>
          <a:r>
            <a:rPr lang="en-US" sz="1300" b="0" i="0" kern="1200" dirty="0"/>
            <a:t>Organization (11NPSWRD_WQX) and the Project (NPS_3P), no sites are returned and WQP also freezes</a:t>
          </a:r>
          <a:endParaRPr lang="en-US" sz="13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Missing Characteristic to Group- Historic Nutrient Data Downloading  (WQP Timing Out)- https://app.breeze.pm/cards/3195061</a:t>
          </a:r>
          <a:endParaRPr lang="en-US" sz="1500" kern="1200" dirty="0"/>
        </a:p>
        <a:p>
          <a:pPr marL="114300" lvl="1" indent="-114300" algn="l" defTabSz="533400">
            <a:lnSpc>
              <a:spcPct val="90000"/>
            </a:lnSpc>
            <a:spcBef>
              <a:spcPct val="0"/>
            </a:spcBef>
            <a:spcAft>
              <a:spcPct val="15000"/>
            </a:spcAft>
            <a:buChar char="•"/>
          </a:pPr>
          <a:r>
            <a:rPr lang="en-US" sz="1200" b="0" i="0" kern="1200" dirty="0"/>
            <a:t>These 4 pollutants used to be assigned in STORETW Characteristic Group: </a:t>
          </a:r>
          <a:endParaRPr lang="en-US" sz="1200" kern="1200" dirty="0"/>
        </a:p>
        <a:p>
          <a:pPr marL="114300" lvl="1" indent="-114300" algn="l" defTabSz="533400">
            <a:lnSpc>
              <a:spcPct val="90000"/>
            </a:lnSpc>
            <a:spcBef>
              <a:spcPct val="0"/>
            </a:spcBef>
            <a:spcAft>
              <a:spcPct val="15000"/>
            </a:spcAft>
            <a:buChar char="•"/>
          </a:pPr>
          <a:r>
            <a:rPr lang="en-US" sz="1200" b="0" i="0" kern="1200" dirty="0"/>
            <a:t>Nitrate-Nitrogen, Nitrite-N, Nitrogen Kjeldahl, Ortho-Phosphate-Phosphorus</a:t>
          </a:r>
        </a:p>
        <a:p>
          <a:pPr marL="114300" lvl="1" indent="-114300" algn="l" defTabSz="533400">
            <a:lnSpc>
              <a:spcPct val="90000"/>
            </a:lnSpc>
            <a:spcBef>
              <a:spcPct val="0"/>
            </a:spcBef>
            <a:spcAft>
              <a:spcPct val="15000"/>
            </a:spcAft>
            <a:buChar char="•"/>
          </a:pPr>
          <a:r>
            <a:rPr lang="en-US" sz="1200" b="0" i="0" kern="1200" dirty="0"/>
            <a:t>These 2 show up with modified names: Ammonium-Nitrogen now as Ammonium as N, Nitrate-Nitrite now as Nitrate + Nitrite – Provider STORET: STORETW and WQX</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Duplicating Results in WQP Downloads with Different Qualifiers</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https://app.breeze.pm/cards/3355141</a:t>
          </a:r>
          <a:endParaRPr lang="en-US" sz="1200" kern="1200" dirty="0"/>
        </a:p>
        <a:p>
          <a:pPr marL="114300" lvl="1" indent="-114300" algn="l" defTabSz="533400">
            <a:lnSpc>
              <a:spcPct val="90000"/>
            </a:lnSpc>
            <a:spcBef>
              <a:spcPct val="0"/>
            </a:spcBef>
            <a:spcAft>
              <a:spcPct val="15000"/>
            </a:spcAft>
            <a:buChar char="•"/>
          </a:pPr>
          <a:r>
            <a:rPr lang="en-US" sz="1200" b="0" i="0" kern="1200" dirty="0"/>
            <a:t>We noticed that result records that we uploaded to the Water Quality Portal that have two or more result measure qualifiers are spawning extra results when downloaded/retrieved. </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WQP - Web Map Service</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https://app.breeze.pm/cards/3392197</a:t>
          </a:r>
          <a:endParaRPr lang="en-US" sz="1200" kern="1200" dirty="0"/>
        </a:p>
        <a:p>
          <a:pPr marL="114300" lvl="1" indent="-114300" algn="l" defTabSz="533400">
            <a:lnSpc>
              <a:spcPct val="90000"/>
            </a:lnSpc>
            <a:spcBef>
              <a:spcPct val="0"/>
            </a:spcBef>
            <a:spcAft>
              <a:spcPct val="15000"/>
            </a:spcAft>
            <a:buChar char="•"/>
          </a:pPr>
          <a:r>
            <a:rPr lang="en-US" sz="1200" b="0" i="0" kern="1200" dirty="0"/>
            <a:t>able to pull in the water quality portal data to a web map following the instructions under 'Show ArcGIS Online Parameters.' However, the popup is not working. When I click on any of the points in my map I get the following popup</a:t>
          </a:r>
          <a:endParaRPr lang="en-US" sz="12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n-US" sz="1300" kern="1200" dirty="0"/>
            <a:t>Identified 5/3/2017 </a:t>
          </a:r>
          <a:r>
            <a:rPr lang="en-US" sz="1300" i="1" kern="1200" dirty="0"/>
            <a:t>Reopened</a:t>
          </a:r>
          <a:r>
            <a:rPr lang="en-US" sz="1300" kern="1200" dirty="0"/>
            <a:t> </a:t>
          </a:r>
          <a:r>
            <a:rPr lang="en-US" sz="1300" i="1" kern="1200" dirty="0"/>
            <a:t>11/27/2020</a:t>
          </a:r>
        </a:p>
        <a:p>
          <a:pPr marL="114300" lvl="1" indent="-114300" algn="l" defTabSz="577850">
            <a:lnSpc>
              <a:spcPct val="90000"/>
            </a:lnSpc>
            <a:spcBef>
              <a:spcPct val="0"/>
            </a:spcBef>
            <a:spcAft>
              <a:spcPct val="15000"/>
            </a:spcAft>
            <a:buChar char="•"/>
          </a:pPr>
          <a:r>
            <a:rPr lang="en-US" sz="1300" i="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1451113</a:t>
          </a:r>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11/18/2020</a:t>
          </a:r>
        </a:p>
        <a:p>
          <a:pPr marL="114300" lvl="1" indent="-114300" algn="l" defTabSz="622300">
            <a:lnSpc>
              <a:spcPct val="90000"/>
            </a:lnSpc>
            <a:spcBef>
              <a:spcPct val="0"/>
            </a:spcBef>
            <a:spcAft>
              <a:spcPct val="15000"/>
            </a:spcAft>
            <a:buChar char="•"/>
          </a:pPr>
          <a:r>
            <a:rPr lang="en-US" sz="14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3628474</a:t>
          </a:r>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10/29/2020</a:t>
          </a:r>
        </a:p>
        <a:p>
          <a:pPr marL="114300" lvl="1" indent="-114300" algn="l" defTabSz="622300">
            <a:lnSpc>
              <a:spcPct val="90000"/>
            </a:lnSpc>
            <a:spcBef>
              <a:spcPct val="0"/>
            </a:spcBef>
            <a:spcAft>
              <a:spcPct val="15000"/>
            </a:spcAft>
            <a:buChar char="•"/>
          </a:pPr>
          <a:r>
            <a:rPr lang="en-US" sz="1400" kern="1200" dirty="0"/>
            <a:t>Proposed Development</a:t>
          </a:r>
        </a:p>
        <a:p>
          <a:pPr marL="114300" lvl="1" indent="-114300" algn="l" defTabSz="622300">
            <a:lnSpc>
              <a:spcPct val="90000"/>
            </a:lnSpc>
            <a:spcBef>
              <a:spcPct val="0"/>
            </a:spcBef>
            <a:spcAft>
              <a:spcPct val="15000"/>
            </a:spcAft>
            <a:buNone/>
          </a:pPr>
          <a:r>
            <a:rPr lang="en-US" sz="1400" b="1" kern="1200" dirty="0">
              <a:solidFill>
                <a:srgbClr val="FF0000"/>
              </a:solidFill>
            </a:rPr>
            <a:t>   RESOLVED                3-15-2021</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3576587</a:t>
          </a:r>
        </a:p>
      </dsp:txBody>
      <dsp:txXfrm>
        <a:off x="67732" y="3221089"/>
        <a:ext cx="1252038" cy="12978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u="none" kern="1200" dirty="0" err="1"/>
            <a:t>TripQC</a:t>
          </a:r>
          <a:r>
            <a:rPr lang="en-US" sz="1700" b="0" i="0" u="none" kern="1200" dirty="0"/>
            <a:t> Data from Warehouse Doesn't Appear in the Water Quality Portal</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https://app.breeze.pm/cards/1451113</a:t>
          </a:r>
          <a:endParaRPr lang="en-US" sz="1300" b="0" i="0" kern="1200" dirty="0"/>
        </a:p>
        <a:p>
          <a:pPr marL="114300" lvl="1" indent="-114300" algn="l" defTabSz="577850">
            <a:lnSpc>
              <a:spcPct val="90000"/>
            </a:lnSpc>
            <a:spcBef>
              <a:spcPct val="0"/>
            </a:spcBef>
            <a:spcAft>
              <a:spcPct val="15000"/>
            </a:spcAft>
            <a:buChar char="•"/>
          </a:pPr>
          <a:r>
            <a:rPr lang="en-US" sz="1300" b="0" i="0" u="none" kern="1200" dirty="0"/>
            <a:t>Due to activities/sample not having assigned monitoring locations, their location ID fields are empty)</a:t>
          </a:r>
          <a:endParaRPr lang="en-US" sz="1300" b="0" i="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Data Tracking To Determine Frequency of Downloads for Organization or Project</a:t>
          </a:r>
        </a:p>
        <a:p>
          <a:pPr marL="114300" lvl="1" indent="-114300" algn="l" defTabSz="577850">
            <a:lnSpc>
              <a:spcPct val="90000"/>
            </a:lnSpc>
            <a:spcBef>
              <a:spcPct val="0"/>
            </a:spcBef>
            <a:spcAft>
              <a:spcPct val="15000"/>
            </a:spcAft>
            <a:buChar char="•"/>
          </a:pPr>
          <a:r>
            <a:rPr lang="en-US" sz="1300" b="0" i="0" u="none" kern="1200" dirty="0"/>
            <a:t>https://app.breeze.pm/cards/3628474</a:t>
          </a:r>
          <a:endParaRPr lang="en-US" sz="1300" kern="1200" dirty="0"/>
        </a:p>
        <a:p>
          <a:pPr marL="114300" lvl="1" indent="-114300" algn="l" defTabSz="577850">
            <a:lnSpc>
              <a:spcPct val="90000"/>
            </a:lnSpc>
            <a:spcBef>
              <a:spcPct val="0"/>
            </a:spcBef>
            <a:spcAft>
              <a:spcPct val="15000"/>
            </a:spcAft>
            <a:buChar char="•"/>
          </a:pPr>
          <a:r>
            <a:rPr lang="en-US" sz="1300" b="0" i="0" kern="1200" dirty="0"/>
            <a:t>Create a tracking mechanism or counter to determine how frequently data from a particular organization or project is downloaded from the WQP</a:t>
          </a:r>
          <a:endParaRPr lang="en-US" sz="13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Duplicate Records Returning for Projects</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https://app.breeze.pm/cards/3</a:t>
          </a:r>
          <a:r>
            <a:rPr lang="en-US" sz="1300" b="0" i="0" kern="1200" dirty="0"/>
            <a:t>576587</a:t>
          </a:r>
          <a:endParaRPr lang="en-US" sz="1300" kern="1200" dirty="0"/>
        </a:p>
        <a:p>
          <a:pPr marL="114300" lvl="1" indent="-114300" algn="l" defTabSz="577850">
            <a:lnSpc>
              <a:spcPct val="90000"/>
            </a:lnSpc>
            <a:spcBef>
              <a:spcPct val="0"/>
            </a:spcBef>
            <a:spcAft>
              <a:spcPct val="15000"/>
            </a:spcAft>
            <a:buChar char="•"/>
          </a:pPr>
          <a:r>
            <a:rPr lang="en-US" sz="1300" b="0" i="0" kern="1200" dirty="0"/>
            <a:t>The WQP </a:t>
          </a:r>
          <a:r>
            <a:rPr lang="en-US" sz="1300" b="1" i="0" kern="1200" dirty="0"/>
            <a:t>projects</a:t>
          </a:r>
          <a:r>
            <a:rPr lang="en-US" sz="1300" b="0" i="0" kern="1200" dirty="0"/>
            <a:t> downloader logic contains an error. Selecting my Lead characteristics and click the download button I should receive 5,136 records.</a:t>
          </a:r>
          <a:endParaRPr lang="en-US" sz="1300" kern="1200" dirty="0"/>
        </a:p>
        <a:p>
          <a:pPr marL="114300" lvl="1" indent="-114300" algn="l" defTabSz="577850">
            <a:lnSpc>
              <a:spcPct val="90000"/>
            </a:lnSpc>
            <a:spcBef>
              <a:spcPct val="0"/>
            </a:spcBef>
            <a:spcAft>
              <a:spcPct val="15000"/>
            </a:spcAft>
            <a:buChar char="•"/>
          </a:pPr>
          <a:r>
            <a:rPr lang="en-US" sz="1300" b="0" i="0" kern="1200" dirty="0"/>
            <a:t>Deduplicating the file using </a:t>
          </a:r>
          <a:r>
            <a:rPr lang="en-US" sz="1300" b="0" i="0" kern="1200" dirty="0" err="1"/>
            <a:t>organizationID</a:t>
          </a:r>
          <a:r>
            <a:rPr lang="en-US" sz="1300" b="0" i="0" kern="1200" dirty="0"/>
            <a:t> and </a:t>
          </a:r>
          <a:r>
            <a:rPr lang="en-US" sz="1300" b="0" i="0" kern="1200" dirty="0" err="1"/>
            <a:t>projectID</a:t>
          </a:r>
          <a:r>
            <a:rPr lang="en-US" sz="1300" b="0" i="0" kern="1200" dirty="0"/>
            <a:t>, I end up with 5,128 records. </a:t>
          </a:r>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67790" y="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7/22/2020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 WQP Profiles workgroup</a:t>
          </a:r>
          <a:endParaRPr lang="en-US" sz="1500" kern="1200" dirty="0"/>
        </a:p>
      </dsp:txBody>
      <dsp:txXfrm>
        <a:off x="1367790" y="181756"/>
        <a:ext cx="1506416" cy="1090539"/>
      </dsp:txXfrm>
    </dsp:sp>
    <dsp:sp modelId="{95DD4E57-73EE-45D8-8B5A-6F601E400246}">
      <dsp:nvSpPr>
        <dsp:cNvPr id="0" name=""/>
        <dsp:cNvSpPr/>
      </dsp:nvSpPr>
      <dsp:spPr>
        <a:xfrm>
          <a:off x="0" y="0"/>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3437398</a:t>
          </a:r>
          <a:endParaRPr lang="en-US" sz="2300" kern="1200" dirty="0"/>
        </a:p>
      </dsp:txBody>
      <dsp:txXfrm>
        <a:off x="66770" y="66770"/>
        <a:ext cx="1234250" cy="1320511"/>
      </dsp:txXfrm>
    </dsp:sp>
    <dsp:sp modelId="{CC98DFA3-5712-4060-8059-2D7C06A9DB24}">
      <dsp:nvSpPr>
        <dsp:cNvPr id="0" name=""/>
        <dsp:cNvSpPr/>
      </dsp:nvSpPr>
      <dsp:spPr>
        <a:xfrm>
          <a:off x="1367790" y="1599456"/>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8/13/2020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a:t>
          </a:r>
          <a:endParaRPr lang="en-US" sz="1500" kern="1200" dirty="0"/>
        </a:p>
        <a:p>
          <a:pPr marL="114300" lvl="1" indent="-114300" algn="l" defTabSz="666750">
            <a:lnSpc>
              <a:spcPct val="90000"/>
            </a:lnSpc>
            <a:spcBef>
              <a:spcPct val="0"/>
            </a:spcBef>
            <a:spcAft>
              <a:spcPct val="15000"/>
            </a:spcAft>
            <a:buChar char="•"/>
          </a:pPr>
          <a:r>
            <a:rPr lang="en-US" sz="1500" kern="1200" dirty="0"/>
            <a:t>ISSUE RESOLVED</a:t>
          </a:r>
        </a:p>
        <a:p>
          <a:pPr marL="114300" lvl="1" indent="-114300" algn="l" defTabSz="666750">
            <a:lnSpc>
              <a:spcPct val="90000"/>
            </a:lnSpc>
            <a:spcBef>
              <a:spcPct val="0"/>
            </a:spcBef>
            <a:spcAft>
              <a:spcPct val="15000"/>
            </a:spcAft>
            <a:buChar char="•"/>
          </a:pPr>
          <a:endParaRPr lang="en-US" sz="1500" kern="1200" dirty="0"/>
        </a:p>
      </dsp:txBody>
      <dsp:txXfrm>
        <a:off x="1367790" y="1781212"/>
        <a:ext cx="1506416" cy="1090539"/>
      </dsp:txXfrm>
    </dsp:sp>
    <dsp:sp modelId="{3039C7ED-D96C-4239-855D-17DFC3D8459D}">
      <dsp:nvSpPr>
        <dsp:cNvPr id="0" name=""/>
        <dsp:cNvSpPr/>
      </dsp:nvSpPr>
      <dsp:spPr>
        <a:xfrm>
          <a:off x="0" y="1599456"/>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3468425</a:t>
          </a:r>
          <a:endParaRPr lang="en-US" sz="2300" kern="1200" dirty="0"/>
        </a:p>
      </dsp:txBody>
      <dsp:txXfrm>
        <a:off x="66770" y="1666226"/>
        <a:ext cx="1234250" cy="1320511"/>
      </dsp:txXfrm>
    </dsp:sp>
    <dsp:sp modelId="{65EB6296-89E7-43CC-859A-C5C52FA11540}">
      <dsp:nvSpPr>
        <dsp:cNvPr id="0" name=""/>
        <dsp:cNvSpPr/>
      </dsp:nvSpPr>
      <dsp:spPr>
        <a:xfrm>
          <a:off x="1367789" y="317034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3/30/2020</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67789" y="3352096"/>
        <a:ext cx="1506416" cy="1090539"/>
      </dsp:txXfrm>
    </dsp:sp>
    <dsp:sp modelId="{7987ABE9-2460-4DE7-B89B-7B8DBA6EDA7F}">
      <dsp:nvSpPr>
        <dsp:cNvPr id="0" name=""/>
        <dsp:cNvSpPr/>
      </dsp:nvSpPr>
      <dsp:spPr>
        <a:xfrm>
          <a:off x="0" y="3198912"/>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3261134</a:t>
          </a:r>
          <a:endParaRPr lang="en-US" sz="2300" kern="1200" dirty="0"/>
        </a:p>
      </dsp:txBody>
      <dsp:txXfrm>
        <a:off x="66770" y="3265682"/>
        <a:ext cx="1234250" cy="13205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err="1"/>
            <a:t>MethodSpecificationName</a:t>
          </a:r>
          <a:r>
            <a:rPr lang="en-US" sz="1600" b="0" i="0" u="none" kern="1200" dirty="0"/>
            <a:t>/Speciation Missing Physical/Chemical - https://app.breeze.pm/cards/3437398</a:t>
          </a:r>
          <a:endParaRPr lang="en-US" sz="1600" kern="1200" dirty="0"/>
        </a:p>
        <a:p>
          <a:pPr marL="114300" lvl="1" indent="-114300" algn="l" defTabSz="533400">
            <a:lnSpc>
              <a:spcPct val="90000"/>
            </a:lnSpc>
            <a:spcBef>
              <a:spcPct val="0"/>
            </a:spcBef>
            <a:spcAft>
              <a:spcPct val="15000"/>
            </a:spcAft>
            <a:buChar char="•"/>
          </a:pPr>
          <a:r>
            <a:rPr lang="en-US" sz="1200" b="0" i="0" kern="1200" dirty="0"/>
            <a:t>nutrient data missing method speciation in the Water Quality Portal. I thought we had provided that info, but in doing the ‘Sample results (physical/chemical metadata)’ retrieval you don’t get method speciation. I did find ‘</a:t>
          </a:r>
          <a:r>
            <a:rPr lang="en-US" sz="1200" b="0" i="0" kern="1200" dirty="0" err="1"/>
            <a:t>MethodSpecificationName</a:t>
          </a:r>
          <a:r>
            <a:rPr lang="en-US" sz="1200" b="0" i="0" kern="1200" dirty="0"/>
            <a:t>’ in the ‘Sample results (biological metadata)’ retrieval.</a:t>
          </a:r>
          <a:endParaRPr lang="en-US" sz="120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a:t>Timeout Issues with Sampling Parameter PROJECT ID yields 504 Error</a:t>
          </a:r>
          <a:endParaRPr lang="en-US" sz="1600" kern="1200" dirty="0"/>
        </a:p>
        <a:p>
          <a:pPr marL="114300" lvl="1" indent="-114300" algn="l" defTabSz="533400">
            <a:lnSpc>
              <a:spcPct val="90000"/>
            </a:lnSpc>
            <a:spcBef>
              <a:spcPct val="0"/>
            </a:spcBef>
            <a:spcAft>
              <a:spcPct val="15000"/>
            </a:spcAft>
            <a:buChar char="•"/>
          </a:pPr>
          <a:r>
            <a:rPr lang="en-US" sz="1200" b="0" i="0" u="none" kern="1200" dirty="0"/>
            <a:t>https://app.breeze.pm/cards/3468425</a:t>
          </a:r>
          <a:endParaRPr lang="en-US" sz="1200" kern="1200" dirty="0"/>
        </a:p>
        <a:p>
          <a:pPr marL="114300" lvl="1" indent="-114300" algn="l" defTabSz="533400">
            <a:lnSpc>
              <a:spcPct val="90000"/>
            </a:lnSpc>
            <a:spcBef>
              <a:spcPct val="0"/>
            </a:spcBef>
            <a:spcAft>
              <a:spcPct val="15000"/>
            </a:spcAft>
            <a:buChar char="•"/>
          </a:pPr>
          <a:r>
            <a:rPr lang="en-US" sz="1200" b="0" i="0" u="none" kern="1200" dirty="0"/>
            <a:t>https://www.waterqualitydata.us/data/Station/search? project=</a:t>
          </a:r>
          <a:r>
            <a:rPr lang="en-US" sz="1200" b="0" i="0" u="none" kern="1200" dirty="0" err="1"/>
            <a:t>LindsayCr&amp;mimeType</a:t>
          </a:r>
          <a:r>
            <a:rPr lang="en-US" sz="1200" b="0" i="0" u="none" kern="1200" dirty="0"/>
            <a:t>=csv &amp;zip=yes</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i="0" kern="1200" dirty="0" err="1"/>
            <a:t>FrequencyClassDescriptorCode</a:t>
          </a:r>
          <a:r>
            <a:rPr lang="en-US" sz="1600" b="1" i="0" kern="1200" dirty="0"/>
            <a:t> Field Not Being Populated in Retrieval </a:t>
          </a:r>
          <a:endParaRPr lang="en-US" sz="1600" kern="1200" dirty="0"/>
        </a:p>
        <a:p>
          <a:pPr marL="171450" lvl="1" indent="-171450" algn="l" defTabSz="711200">
            <a:lnSpc>
              <a:spcPct val="90000"/>
            </a:lnSpc>
            <a:spcBef>
              <a:spcPct val="0"/>
            </a:spcBef>
            <a:spcAft>
              <a:spcPct val="15000"/>
            </a:spcAft>
            <a:buChar char="•"/>
          </a:pPr>
          <a:r>
            <a:rPr lang="en-US" sz="1600" b="0" i="0" u="none" kern="1200" dirty="0"/>
            <a:t>https://app.breeze.pm/cards/3261134</a:t>
          </a:r>
          <a:endParaRPr lang="en-US" sz="1600" kern="1200" dirty="0"/>
        </a:p>
        <a:p>
          <a:pPr marL="114300" lvl="1" indent="-114300" algn="l" defTabSz="533400">
            <a:lnSpc>
              <a:spcPct val="90000"/>
            </a:lnSpc>
            <a:spcBef>
              <a:spcPct val="0"/>
            </a:spcBef>
            <a:spcAft>
              <a:spcPct val="15000"/>
            </a:spcAft>
            <a:buFont typeface="+mj-lt"/>
            <a:buAutoNum type="arabicPeriod"/>
          </a:pPr>
          <a:r>
            <a:rPr lang="en-US" sz="1200" b="0" i="0" kern="1200" dirty="0"/>
            <a:t>frequency class descriptor is in WQX</a:t>
          </a:r>
          <a:endParaRPr lang="en-US" sz="1200" kern="1200" dirty="0"/>
        </a:p>
        <a:p>
          <a:pPr marL="114300" lvl="1" indent="-114300" algn="l" defTabSz="533400">
            <a:lnSpc>
              <a:spcPct val="90000"/>
            </a:lnSpc>
            <a:spcBef>
              <a:spcPct val="0"/>
            </a:spcBef>
            <a:spcAft>
              <a:spcPct val="15000"/>
            </a:spcAft>
            <a:buFont typeface="+mj-lt"/>
            <a:buAutoNum type="arabicPeriod" startAt="2"/>
          </a:pPr>
          <a:r>
            <a:rPr lang="en-US" sz="1200" b="1" i="0" kern="1200" dirty="0"/>
            <a:t>frequency class descriptor via </a:t>
          </a:r>
          <a:r>
            <a:rPr lang="en-US" sz="1200" b="0" i="0" kern="1200" dirty="0"/>
            <a:t>Provider STORET </a:t>
          </a:r>
          <a:r>
            <a:rPr lang="en-US" sz="1200" b="1" i="0" kern="1200" dirty="0"/>
            <a:t>is NOT in Water Quality Portal</a:t>
          </a:r>
          <a:endParaRPr lang="en-US" sz="1200" b="0" i="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10/11/2019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2977899</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6/5/2019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2767483</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12/9/2019</a:t>
          </a:r>
          <a:endParaRPr lang="en-US" sz="1500" kern="1200" dirty="0"/>
        </a:p>
        <a:p>
          <a:pPr marL="114300" lvl="1" indent="-114300" algn="l" defTabSz="666750">
            <a:lnSpc>
              <a:spcPct val="90000"/>
            </a:lnSpc>
            <a:spcBef>
              <a:spcPct val="0"/>
            </a:spcBef>
            <a:spcAft>
              <a:spcPct val="15000"/>
            </a:spcAft>
            <a:buChar char="•"/>
          </a:pPr>
          <a:r>
            <a:rPr lang="en-US" sz="1500" b="0" i="0" u="none" kern="1200" dirty="0"/>
            <a:t>Proposed Development</a:t>
          </a:r>
          <a:endParaRPr lang="en-US" sz="1500" kern="1200" dirty="0"/>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3084170</a:t>
          </a:r>
          <a:endParaRPr lang="en-US" sz="2300" kern="1200" dirty="0"/>
        </a:p>
      </dsp:txBody>
      <dsp:txXfrm>
        <a:off x="67732" y="3221089"/>
        <a:ext cx="1252038" cy="12978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NJDEP Missing Fish data – Missing STORET Biological data in WQP - https://app.breeze.pm/cards/2977899 </a:t>
          </a:r>
        </a:p>
        <a:p>
          <a:pPr marL="114300" lvl="1" indent="-114300" algn="l" defTabSz="666750">
            <a:lnSpc>
              <a:spcPct val="90000"/>
            </a:lnSpc>
            <a:spcBef>
              <a:spcPct val="0"/>
            </a:spcBef>
            <a:spcAft>
              <a:spcPct val="15000"/>
            </a:spcAft>
            <a:buChar char="•"/>
          </a:pPr>
          <a:r>
            <a:rPr lang="en-US" sz="1500" kern="1200" dirty="0"/>
            <a:t>Organization ID – 21NJDEP1 is missing it’s fish data</a:t>
          </a:r>
        </a:p>
        <a:p>
          <a:pPr marL="114300" lvl="1" indent="-114300" algn="l" defTabSz="666750">
            <a:lnSpc>
              <a:spcPct val="90000"/>
            </a:lnSpc>
            <a:spcBef>
              <a:spcPct val="0"/>
            </a:spcBef>
            <a:spcAft>
              <a:spcPct val="15000"/>
            </a:spcAft>
            <a:buChar char="•"/>
          </a:pPr>
          <a:r>
            <a:rPr lang="en-US" sz="1500" kern="1200" dirty="0"/>
            <a:t>Biological Data needs to be migrated to the WQP</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WQX Wells Data Incomplete in WQP https://app.breeze.pm/cards/2767483</a:t>
          </a:r>
          <a:endParaRPr lang="en-US" sz="1500" kern="1200" dirty="0"/>
        </a:p>
        <a:p>
          <a:pPr marL="114300" lvl="1" indent="-114300" algn="l" defTabSz="533400">
            <a:lnSpc>
              <a:spcPct val="90000"/>
            </a:lnSpc>
            <a:spcBef>
              <a:spcPct val="0"/>
            </a:spcBef>
            <a:spcAft>
              <a:spcPct val="15000"/>
            </a:spcAft>
            <a:buChar char="•"/>
          </a:pPr>
          <a:r>
            <a:rPr lang="en-US" sz="1200" b="0" i="0" kern="1200" dirty="0"/>
            <a:t>Provider = STORET and WQX, Not all his wells data is coming over from WQX to WQP.  Data was loaded to STORET 10 years ago and used to be available.</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WQP Suggestion - Add Date Submitted  (Enhancement to consider in 2020)  </a:t>
          </a:r>
        </a:p>
        <a:p>
          <a:pPr marL="0" lvl="0" indent="0" algn="l" defTabSz="844550">
            <a:lnSpc>
              <a:spcPct val="90000"/>
            </a:lnSpc>
            <a:spcBef>
              <a:spcPct val="0"/>
            </a:spcBef>
            <a:spcAft>
              <a:spcPct val="35000"/>
            </a:spcAft>
            <a:buNone/>
          </a:pPr>
          <a:r>
            <a:rPr lang="en-US" sz="1900" b="0" i="0" u="none" kern="1200" dirty="0"/>
            <a:t>https://app.breeze.pm/cards/3084170</a:t>
          </a:r>
          <a:endParaRPr lang="en-US" sz="1900" kern="1200" dirty="0"/>
        </a:p>
        <a:p>
          <a:pPr marL="114300" lvl="1" indent="-114300" algn="l" defTabSz="666750">
            <a:lnSpc>
              <a:spcPct val="90000"/>
            </a:lnSpc>
            <a:spcBef>
              <a:spcPct val="0"/>
            </a:spcBef>
            <a:spcAft>
              <a:spcPct val="15000"/>
            </a:spcAft>
            <a:buChar char="•"/>
          </a:pPr>
          <a:r>
            <a:rPr lang="en-US" sz="1500" b="0" i="0" kern="1200" dirty="0"/>
            <a:t>Add ‘date submitted’ from the provider</a:t>
          </a:r>
          <a:endParaRPr lang="en-US" sz="15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1762247</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a:t>
          </a:r>
        </a:p>
        <a:p>
          <a:pPr marL="114300" lvl="1" indent="-114300" algn="l" defTabSz="666750">
            <a:lnSpc>
              <a:spcPct val="90000"/>
            </a:lnSpc>
            <a:spcBef>
              <a:spcPct val="0"/>
            </a:spcBef>
            <a:spcAft>
              <a:spcPct val="15000"/>
            </a:spcAft>
            <a:buChar char="•"/>
          </a:pPr>
          <a:r>
            <a:rPr lang="en-US" sz="1500" b="1" kern="1200" dirty="0">
              <a:solidFill>
                <a:srgbClr val="00B050"/>
              </a:solidFill>
            </a:rPr>
            <a:t>FIXED In PROD Environment On 2020-11-13</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a:t>
          </a:r>
        </a:p>
        <a:p>
          <a:pPr marL="0" lvl="0" indent="0" algn="ctr" defTabSz="977900">
            <a:lnSpc>
              <a:spcPct val="90000"/>
            </a:lnSpc>
            <a:spcBef>
              <a:spcPct val="0"/>
            </a:spcBef>
            <a:spcAft>
              <a:spcPct val="35000"/>
            </a:spcAft>
            <a:buNone/>
          </a:pPr>
          <a:r>
            <a:rPr lang="en-US" sz="2200" kern="1200" dirty="0"/>
            <a:t>1861408 </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a:p>
          <a:pPr marL="0" lvl="0" indent="0" algn="ctr" defTabSz="977900">
            <a:lnSpc>
              <a:spcPct val="90000"/>
            </a:lnSpc>
            <a:spcBef>
              <a:spcPct val="0"/>
            </a:spcBef>
            <a:spcAft>
              <a:spcPct val="35000"/>
            </a:spcAft>
            <a:buNone/>
          </a:pPr>
          <a:r>
            <a:rPr lang="en-US" sz="2200" b="0" i="0" kern="1200" dirty="0"/>
            <a:t>1939988</a:t>
          </a:r>
          <a:endParaRPr lang="en-US" sz="2200" kern="1200" dirty="0"/>
        </a:p>
      </dsp:txBody>
      <dsp:txXfrm>
        <a:off x="65145" y="3149459"/>
        <a:ext cx="1204204" cy="127167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90D8D-8FBD-4FE6-8FFE-838E598671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36EB2C-D1D3-4558-B840-B194592034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8FCB42-789F-4EC0-B033-FF09F9A30D74}"/>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5" name="Footer Placeholder 4">
            <a:extLst>
              <a:ext uri="{FF2B5EF4-FFF2-40B4-BE49-F238E27FC236}">
                <a16:creationId xmlns:a16="http://schemas.microsoft.com/office/drawing/2014/main" id="{6E8BFACE-A91E-4949-B392-F482955EFF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F77439-63B3-4905-AFD0-B6627E013F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1423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9A6D-B97D-4123-95E3-E77EF02381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1911CC-A22B-491B-9500-6AC14AEF94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6AE47-A345-447A-85DC-1058DD24C085}"/>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5" name="Footer Placeholder 4">
            <a:extLst>
              <a:ext uri="{FF2B5EF4-FFF2-40B4-BE49-F238E27FC236}">
                <a16:creationId xmlns:a16="http://schemas.microsoft.com/office/drawing/2014/main" id="{631BC840-DE84-4887-8BE2-122C7AF15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15FD1D-B508-4D7A-A45A-25157060F68E}"/>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17744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C1E141-6033-4110-B32D-1F0F5F47DE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B7270-56D2-43A6-A699-BB15638D68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A9EA1E-31A1-40B8-9DE3-8F1912C8315E}"/>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5" name="Footer Placeholder 4">
            <a:extLst>
              <a:ext uri="{FF2B5EF4-FFF2-40B4-BE49-F238E27FC236}">
                <a16:creationId xmlns:a16="http://schemas.microsoft.com/office/drawing/2014/main" id="{2563C868-B307-44AF-BE80-8E26DDB93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E36A08-2236-47B7-85E3-5389B53E5198}"/>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388883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8E278-B531-47B6-826D-3F61181E19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3445F7-0FC8-4E1B-88F8-DC4535EF20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C9342-4AB1-4D91-9C7D-DCC010A9B7CE}"/>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5" name="Footer Placeholder 4">
            <a:extLst>
              <a:ext uri="{FF2B5EF4-FFF2-40B4-BE49-F238E27FC236}">
                <a16:creationId xmlns:a16="http://schemas.microsoft.com/office/drawing/2014/main" id="{0377488E-3F4F-4C46-9DAF-67353B05B3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7B613-3E8A-42BF-80D0-477DE851D4A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6555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87C2-F686-4272-8D4F-D9C45C9959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346613-3771-42C9-9519-402D5334FD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7F8205-9A8F-4567-8336-CABA6F9C0ADE}"/>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5" name="Footer Placeholder 4">
            <a:extLst>
              <a:ext uri="{FF2B5EF4-FFF2-40B4-BE49-F238E27FC236}">
                <a16:creationId xmlns:a16="http://schemas.microsoft.com/office/drawing/2014/main" id="{4653F917-4117-4CCD-B7C6-A5DB7EAE5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8EA4FC-51FE-41A5-A487-653194F69B6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839341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57ACD-427C-456F-BD26-7D284F6C81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B1F0EB-A8F1-4454-91E3-871ED8B417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97EE11-713E-4BE6-A241-FB201C4903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A9E0A4-2225-4ECF-ABEA-589029BAAB4E}"/>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6" name="Footer Placeholder 5">
            <a:extLst>
              <a:ext uri="{FF2B5EF4-FFF2-40B4-BE49-F238E27FC236}">
                <a16:creationId xmlns:a16="http://schemas.microsoft.com/office/drawing/2014/main" id="{552BC9C3-1D8C-4ACC-B408-C7DDB43C0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49993-CDD4-4B5A-9F9E-58FEBC0CDD0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314653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E8632-DDD6-4248-B60B-27B6C5D6A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565699-737A-4DAF-A6AB-4D63CF112B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DBAEFE-2FA3-4AB3-B746-7B4B7A1DC9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429B85-605A-495F-B69A-22E7E770C3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357F0E-87A5-4813-A9FF-6F94D5A427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90970-4D50-4637-8C0D-ECFA0211E259}"/>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8" name="Footer Placeholder 7">
            <a:extLst>
              <a:ext uri="{FF2B5EF4-FFF2-40B4-BE49-F238E27FC236}">
                <a16:creationId xmlns:a16="http://schemas.microsoft.com/office/drawing/2014/main" id="{83224A40-D649-4EE1-9B5F-7E859E983B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18561D-A17E-40D1-B122-9DF760CDCC9A}"/>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457638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F510B-3D2B-4699-BDA6-D851397FCE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2C5668-53BB-465E-87F3-F6D00AC192E9}"/>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4" name="Footer Placeholder 3">
            <a:extLst>
              <a:ext uri="{FF2B5EF4-FFF2-40B4-BE49-F238E27FC236}">
                <a16:creationId xmlns:a16="http://schemas.microsoft.com/office/drawing/2014/main" id="{16B060AD-6E52-44A0-9D73-EBAF140F00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2C38A1-1E59-456E-9CB0-7A2D4DDA2FBB}"/>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597159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63A2BC-B864-4D84-B013-17507F5134F8}"/>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3" name="Footer Placeholder 2">
            <a:extLst>
              <a:ext uri="{FF2B5EF4-FFF2-40B4-BE49-F238E27FC236}">
                <a16:creationId xmlns:a16="http://schemas.microsoft.com/office/drawing/2014/main" id="{73209CF7-B414-4537-8379-7808B88E28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BA2DC7-5093-4481-8A32-4693FF2282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689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DE8AF-8A2B-45DB-BCCA-E29DF2E8AE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A02BDE-72EF-46B2-A596-C13B7224A6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52B8CE-B06D-438D-A168-953A3C078E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7D0123-B2EE-4D98-884D-04F67A7F9B33}"/>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6" name="Footer Placeholder 5">
            <a:extLst>
              <a:ext uri="{FF2B5EF4-FFF2-40B4-BE49-F238E27FC236}">
                <a16:creationId xmlns:a16="http://schemas.microsoft.com/office/drawing/2014/main" id="{15C0FFC6-337D-420F-B5A4-07F1BD2A1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CF14DD-D996-49AC-BF25-FB64BA615282}"/>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32645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AA117-2B41-4728-ABD8-81B825F174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1F2BC3-F9BB-4DEB-A17B-37E79C320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79E7A2-DF8B-4299-B06C-C9BDB2DD0A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BA4811-C8AD-4198-A057-BE30E1E0CF10}"/>
              </a:ext>
            </a:extLst>
          </p:cNvPr>
          <p:cNvSpPr>
            <a:spLocks noGrp="1"/>
          </p:cNvSpPr>
          <p:nvPr>
            <p:ph type="dt" sz="half" idx="10"/>
          </p:nvPr>
        </p:nvSpPr>
        <p:spPr/>
        <p:txBody>
          <a:bodyPr/>
          <a:lstStyle/>
          <a:p>
            <a:fld id="{4348EDFA-157A-4C62-B4E0-F34FF244EA51}" type="datetimeFigureOut">
              <a:rPr lang="en-US" smtClean="0"/>
              <a:t>10/22/2021</a:t>
            </a:fld>
            <a:endParaRPr lang="en-US"/>
          </a:p>
        </p:txBody>
      </p:sp>
      <p:sp>
        <p:nvSpPr>
          <p:cNvPr id="6" name="Footer Placeholder 5">
            <a:extLst>
              <a:ext uri="{FF2B5EF4-FFF2-40B4-BE49-F238E27FC236}">
                <a16:creationId xmlns:a16="http://schemas.microsoft.com/office/drawing/2014/main" id="{745E80FA-DE94-4BA3-B3AA-CD42F5C9B2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B75F64-9874-4A9B-B449-BF4D939A2209}"/>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65760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B91C80-E3E3-45CC-9B53-2382CBD7C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C1AB68-DEFC-46AF-85D7-FDBC8E44E6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E5C500-2089-40BB-8B9A-135CCCA594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48EDFA-157A-4C62-B4E0-F34FF244EA51}" type="datetimeFigureOut">
              <a:rPr lang="en-US" smtClean="0"/>
              <a:t>10/22/2021</a:t>
            </a:fld>
            <a:endParaRPr lang="en-US"/>
          </a:p>
        </p:txBody>
      </p:sp>
      <p:sp>
        <p:nvSpPr>
          <p:cNvPr id="5" name="Footer Placeholder 4">
            <a:extLst>
              <a:ext uri="{FF2B5EF4-FFF2-40B4-BE49-F238E27FC236}">
                <a16:creationId xmlns:a16="http://schemas.microsoft.com/office/drawing/2014/main" id="{893E2A65-94B6-4CF4-9364-6D358E4F68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7D50073-C3D8-4EED-8D8F-B8C8A0440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11598E-CFFC-4211-B69E-8EE6F9BC220E}" type="slidenum">
              <a:rPr lang="en-US" smtClean="0"/>
              <a:t>‹#›</a:t>
            </a:fld>
            <a:endParaRPr lang="en-US"/>
          </a:p>
        </p:txBody>
      </p:sp>
    </p:spTree>
    <p:extLst>
      <p:ext uri="{BB962C8B-B14F-4D97-AF65-F5344CB8AC3E}">
        <p14:creationId xmlns:p14="http://schemas.microsoft.com/office/powerpoint/2010/main" val="3962549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6AFF7-5F39-4B98-B6B3-F29DFE3B780C}"/>
              </a:ext>
            </a:extLst>
          </p:cNvPr>
          <p:cNvSpPr>
            <a:spLocks noGrp="1"/>
          </p:cNvSpPr>
          <p:nvPr>
            <p:ph type="ctrTitle"/>
          </p:nvPr>
        </p:nvSpPr>
        <p:spPr/>
        <p:txBody>
          <a:bodyPr/>
          <a:lstStyle/>
          <a:p>
            <a:r>
              <a:rPr lang="en-US" dirty="0"/>
              <a:t>Water Quality Portal </a:t>
            </a:r>
            <a:br>
              <a:rPr lang="en-US" dirty="0"/>
            </a:br>
            <a:r>
              <a:rPr lang="en-US" dirty="0"/>
              <a:t>Open Tickets</a:t>
            </a:r>
          </a:p>
        </p:txBody>
      </p:sp>
      <p:sp>
        <p:nvSpPr>
          <p:cNvPr id="3" name="Subtitle 2">
            <a:extLst>
              <a:ext uri="{FF2B5EF4-FFF2-40B4-BE49-F238E27FC236}">
                <a16:creationId xmlns:a16="http://schemas.microsoft.com/office/drawing/2014/main" id="{D9F49CF1-0EC5-49E4-86FD-8BC8AEAC4A65}"/>
              </a:ext>
            </a:extLst>
          </p:cNvPr>
          <p:cNvSpPr>
            <a:spLocks noGrp="1"/>
          </p:cNvSpPr>
          <p:nvPr>
            <p:ph type="subTitle" idx="1"/>
          </p:nvPr>
        </p:nvSpPr>
        <p:spPr/>
        <p:txBody>
          <a:bodyPr/>
          <a:lstStyle/>
          <a:p>
            <a:r>
              <a:rPr lang="en-US" dirty="0"/>
              <a:t>Summary of User reported issues</a:t>
            </a:r>
          </a:p>
          <a:p>
            <a:r>
              <a:rPr lang="en-US" dirty="0"/>
              <a:t>Updated 10-22-2021</a:t>
            </a:r>
          </a:p>
        </p:txBody>
      </p:sp>
    </p:spTree>
    <p:extLst>
      <p:ext uri="{BB962C8B-B14F-4D97-AF65-F5344CB8AC3E}">
        <p14:creationId xmlns:p14="http://schemas.microsoft.com/office/powerpoint/2010/main" val="1111775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C1B8F6-FCD6-43F7-B32D-8C4F9D1059AA}"/>
              </a:ext>
            </a:extLst>
          </p:cNvPr>
          <p:cNvGrpSpPr/>
          <p:nvPr/>
        </p:nvGrpSpPr>
        <p:grpSpPr>
          <a:xfrm>
            <a:off x="1979997" y="582555"/>
            <a:ext cx="2001741" cy="1401960"/>
            <a:chOff x="1334493" y="0"/>
            <a:chExt cx="2001741" cy="1401960"/>
          </a:xfrm>
        </p:grpSpPr>
        <p:sp>
          <p:nvSpPr>
            <p:cNvPr id="3" name="Arrow: Right 2">
              <a:extLst>
                <a:ext uri="{FF2B5EF4-FFF2-40B4-BE49-F238E27FC236}">
                  <a16:creationId xmlns:a16="http://schemas.microsoft.com/office/drawing/2014/main" id="{2DD2493A-EA8A-4CC0-B62D-F23AEC7FE3B1}"/>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4" name="Arrow: Right 4">
              <a:extLst>
                <a:ext uri="{FF2B5EF4-FFF2-40B4-BE49-F238E27FC236}">
                  <a16:creationId xmlns:a16="http://schemas.microsoft.com/office/drawing/2014/main" id="{A6FD49A1-C5D7-472C-8D7D-104BE8DC8E4F}"/>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endParaRPr lang="en-US" sz="1500" kern="1200" dirty="0"/>
            </a:p>
          </p:txBody>
        </p:sp>
      </p:grpSp>
      <p:grpSp>
        <p:nvGrpSpPr>
          <p:cNvPr id="5" name="Group 4">
            <a:extLst>
              <a:ext uri="{FF2B5EF4-FFF2-40B4-BE49-F238E27FC236}">
                <a16:creationId xmlns:a16="http://schemas.microsoft.com/office/drawing/2014/main" id="{FD60DC75-B5E5-4C71-B8F8-52FD4EBDABEC}"/>
              </a:ext>
            </a:extLst>
          </p:cNvPr>
          <p:cNvGrpSpPr/>
          <p:nvPr/>
        </p:nvGrpSpPr>
        <p:grpSpPr>
          <a:xfrm>
            <a:off x="651013" y="573030"/>
            <a:ext cx="1334494" cy="1401960"/>
            <a:chOff x="0" y="0"/>
            <a:chExt cx="1334494" cy="1401960"/>
          </a:xfrm>
        </p:grpSpPr>
        <p:sp>
          <p:nvSpPr>
            <p:cNvPr id="6" name="Rectangle: Rounded Corners 5">
              <a:extLst>
                <a:ext uri="{FF2B5EF4-FFF2-40B4-BE49-F238E27FC236}">
                  <a16:creationId xmlns:a16="http://schemas.microsoft.com/office/drawing/2014/main" id="{EEC4E4A5-A35B-40F0-B358-C4F09DA37859}"/>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Rounded Corners 6">
              <a:extLst>
                <a:ext uri="{FF2B5EF4-FFF2-40B4-BE49-F238E27FC236}">
                  <a16:creationId xmlns:a16="http://schemas.microsoft.com/office/drawing/2014/main" id="{FD38CB34-FB15-45C7-990B-149469098C58}"/>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3872951</a:t>
              </a:r>
            </a:p>
          </p:txBody>
        </p:sp>
      </p:grpSp>
      <p:grpSp>
        <p:nvGrpSpPr>
          <p:cNvPr id="8" name="Group 7">
            <a:extLst>
              <a:ext uri="{FF2B5EF4-FFF2-40B4-BE49-F238E27FC236}">
                <a16:creationId xmlns:a16="http://schemas.microsoft.com/office/drawing/2014/main" id="{BA1BBF8A-DEBE-40A3-86B3-512D4FDFF096}"/>
              </a:ext>
            </a:extLst>
          </p:cNvPr>
          <p:cNvGrpSpPr/>
          <p:nvPr/>
        </p:nvGrpSpPr>
        <p:grpSpPr>
          <a:xfrm>
            <a:off x="4046882" y="582555"/>
            <a:ext cx="7179365" cy="1401960"/>
            <a:chOff x="0" y="0"/>
            <a:chExt cx="7179365" cy="1401960"/>
          </a:xfrm>
        </p:grpSpPr>
        <p:sp>
          <p:nvSpPr>
            <p:cNvPr id="9" name="Rectangle: Rounded Corners 8">
              <a:extLst>
                <a:ext uri="{FF2B5EF4-FFF2-40B4-BE49-F238E27FC236}">
                  <a16:creationId xmlns:a16="http://schemas.microsoft.com/office/drawing/2014/main" id="{48C4D0EC-B152-44BF-8A76-FD989581C3B8}"/>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Rounded Corners 4">
              <a:extLst>
                <a:ext uri="{FF2B5EF4-FFF2-40B4-BE49-F238E27FC236}">
                  <a16:creationId xmlns:a16="http://schemas.microsoft.com/office/drawing/2014/main" id="{ADD442FF-9030-4FEA-947D-0BB4EB69957A}"/>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Water Quality Portal - Include Instantaneous streamflow-discharge values</a:t>
              </a:r>
            </a:p>
            <a:p>
              <a:pPr marL="0" lvl="0" indent="0" algn="l" defTabSz="889000">
                <a:lnSpc>
                  <a:spcPct val="90000"/>
                </a:lnSpc>
                <a:spcBef>
                  <a:spcPct val="0"/>
                </a:spcBef>
                <a:spcAft>
                  <a:spcPct val="35000"/>
                </a:spcAft>
                <a:buNone/>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https://app.breeze.pm/projects/45683/cards/3872951</a:t>
              </a:r>
            </a:p>
          </p:txBody>
        </p:sp>
      </p:grpSp>
      <p:sp>
        <p:nvSpPr>
          <p:cNvPr id="11" name="Rectangle: Rounded Corners 10">
            <a:extLst>
              <a:ext uri="{FF2B5EF4-FFF2-40B4-BE49-F238E27FC236}">
                <a16:creationId xmlns:a16="http://schemas.microsoft.com/office/drawing/2014/main" id="{3C687A60-97BC-4441-B89C-00412E615A7A}"/>
              </a:ext>
            </a:extLst>
          </p:cNvPr>
          <p:cNvSpPr/>
          <p:nvPr/>
        </p:nvSpPr>
        <p:spPr>
          <a:xfrm>
            <a:off x="4187078" y="741801"/>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3" name="Arrow: Right 12">
            <a:extLst>
              <a:ext uri="{FF2B5EF4-FFF2-40B4-BE49-F238E27FC236}">
                <a16:creationId xmlns:a16="http://schemas.microsoft.com/office/drawing/2014/main" id="{BBAD2BDD-0200-47BF-B0F9-0F6C700ACDD3}"/>
              </a:ext>
            </a:extLst>
          </p:cNvPr>
          <p:cNvSpPr/>
          <p:nvPr/>
        </p:nvSpPr>
        <p:spPr>
          <a:xfrm>
            <a:off x="1978483" y="2153286"/>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15" name="Group 14">
            <a:extLst>
              <a:ext uri="{FF2B5EF4-FFF2-40B4-BE49-F238E27FC236}">
                <a16:creationId xmlns:a16="http://schemas.microsoft.com/office/drawing/2014/main" id="{2034292C-C23C-4705-B7B9-13643125FC6F}"/>
              </a:ext>
            </a:extLst>
          </p:cNvPr>
          <p:cNvGrpSpPr/>
          <p:nvPr/>
        </p:nvGrpSpPr>
        <p:grpSpPr>
          <a:xfrm>
            <a:off x="651013" y="2162811"/>
            <a:ext cx="1334494" cy="1401960"/>
            <a:chOff x="0" y="0"/>
            <a:chExt cx="1334494" cy="1401960"/>
          </a:xfrm>
        </p:grpSpPr>
        <p:sp>
          <p:nvSpPr>
            <p:cNvPr id="16" name="Rectangle: Rounded Corners 15">
              <a:extLst>
                <a:ext uri="{FF2B5EF4-FFF2-40B4-BE49-F238E27FC236}">
                  <a16:creationId xmlns:a16="http://schemas.microsoft.com/office/drawing/2014/main" id="{D7AE309A-D0E8-4218-A51B-C0C32F343D8A}"/>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ectangle: Rounded Corners 6">
              <a:extLst>
                <a:ext uri="{FF2B5EF4-FFF2-40B4-BE49-F238E27FC236}">
                  <a16:creationId xmlns:a16="http://schemas.microsoft.com/office/drawing/2014/main" id="{D0384EED-7E34-407C-B4A4-C1A1E609906A}"/>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3897356</a:t>
              </a:r>
            </a:p>
          </p:txBody>
        </p:sp>
      </p:grpSp>
      <p:grpSp>
        <p:nvGrpSpPr>
          <p:cNvPr id="18" name="Group 17">
            <a:extLst>
              <a:ext uri="{FF2B5EF4-FFF2-40B4-BE49-F238E27FC236}">
                <a16:creationId xmlns:a16="http://schemas.microsoft.com/office/drawing/2014/main" id="{CC4A2D65-6081-4F9C-A03B-681686C86D79}"/>
              </a:ext>
            </a:extLst>
          </p:cNvPr>
          <p:cNvGrpSpPr/>
          <p:nvPr/>
        </p:nvGrpSpPr>
        <p:grpSpPr>
          <a:xfrm>
            <a:off x="4046883" y="2006276"/>
            <a:ext cx="7177850" cy="2146624"/>
            <a:chOff x="0" y="-103071"/>
            <a:chExt cx="7179365" cy="1505031"/>
          </a:xfrm>
        </p:grpSpPr>
        <p:sp>
          <p:nvSpPr>
            <p:cNvPr id="19" name="Rectangle: Rounded Corners 18">
              <a:extLst>
                <a:ext uri="{FF2B5EF4-FFF2-40B4-BE49-F238E27FC236}">
                  <a16:creationId xmlns:a16="http://schemas.microsoft.com/office/drawing/2014/main" id="{5D07083C-D14B-44EA-9108-80D1CD6995EB}"/>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7F4B5661-29D7-4BB7-9DE8-C5E83EAA5847}"/>
                </a:ext>
              </a:extLst>
            </p:cNvPr>
            <p:cNvSpPr txBox="1"/>
            <p:nvPr/>
          </p:nvSpPr>
          <p:spPr>
            <a:xfrm>
              <a:off x="1576070" y="-103071"/>
              <a:ext cx="5603295" cy="127571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endParaRPr lang="en-US" b="1" i="0" dirty="0">
                <a:solidFill>
                  <a:schemeClr val="bg1"/>
                </a:solidFill>
                <a:effectLst/>
                <a:latin typeface="Arial" panose="020B0604020202020204" pitchFamily="34" charset="0"/>
                <a:cs typeface="Arial" panose="020B0604020202020204" pitchFamily="34" charset="0"/>
              </a:endParaRPr>
            </a:p>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Download spooling of Zip Files Causing Failures</a:t>
              </a:r>
            </a:p>
            <a:p>
              <a:pPr lvl="0" defTabSz="889000">
                <a:lnSpc>
                  <a:spcPct val="90000"/>
                </a:lnSpc>
                <a:spcBef>
                  <a:spcPct val="0"/>
                </a:spcBef>
                <a:spcAft>
                  <a:spcPct val="35000"/>
                </a:spcAft>
              </a:pPr>
              <a:r>
                <a:rPr lang="en-US" sz="1400" kern="1200" dirty="0">
                  <a:solidFill>
                    <a:schemeClr val="bg1"/>
                  </a:solidFill>
                  <a:latin typeface="Helvetica Neue"/>
                </a:rPr>
                <a:t>Zip Files are not opening due to a spooling issue. Directing users to change their download option to the following: 1) Use the Show Webservice Calls 2) Copy the URL into a separate browser 3) Change the "zip=yes" to "zip=no" This will enable the filed to be downloaded without it being zipped.</a:t>
              </a:r>
            </a:p>
            <a:p>
              <a:pPr lvl="0" defTabSz="889000">
                <a:lnSpc>
                  <a:spcPct val="90000"/>
                </a:lnSpc>
                <a:spcBef>
                  <a:spcPct val="0"/>
                </a:spcBef>
                <a:spcAft>
                  <a:spcPct val="35000"/>
                </a:spcAft>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https://app.breeze.pm/projects/45683/cards/3897356</a:t>
              </a:r>
            </a:p>
          </p:txBody>
        </p:sp>
      </p:grpSp>
      <p:sp>
        <p:nvSpPr>
          <p:cNvPr id="21" name="Rectangle: Rounded Corners 20">
            <a:extLst>
              <a:ext uri="{FF2B5EF4-FFF2-40B4-BE49-F238E27FC236}">
                <a16:creationId xmlns:a16="http://schemas.microsoft.com/office/drawing/2014/main" id="{26AE9B15-2A38-438D-A8E3-FCCF655C49FF}"/>
              </a:ext>
            </a:extLst>
          </p:cNvPr>
          <p:cNvSpPr/>
          <p:nvPr/>
        </p:nvSpPr>
        <p:spPr>
          <a:xfrm>
            <a:off x="4187078" y="2312532"/>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3" name="Arrow: Right 22">
            <a:extLst>
              <a:ext uri="{FF2B5EF4-FFF2-40B4-BE49-F238E27FC236}">
                <a16:creationId xmlns:a16="http://schemas.microsoft.com/office/drawing/2014/main" id="{C61784CE-A23B-4F9D-AC11-8E8C682ACFC7}"/>
              </a:ext>
            </a:extLst>
          </p:cNvPr>
          <p:cNvSpPr/>
          <p:nvPr/>
        </p:nvSpPr>
        <p:spPr>
          <a:xfrm>
            <a:off x="1978483" y="4340721"/>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25" name="Group 24">
            <a:extLst>
              <a:ext uri="{FF2B5EF4-FFF2-40B4-BE49-F238E27FC236}">
                <a16:creationId xmlns:a16="http://schemas.microsoft.com/office/drawing/2014/main" id="{D352335D-E94C-423E-82A6-16B00E2364FC}"/>
              </a:ext>
            </a:extLst>
          </p:cNvPr>
          <p:cNvGrpSpPr/>
          <p:nvPr/>
        </p:nvGrpSpPr>
        <p:grpSpPr>
          <a:xfrm>
            <a:off x="649499" y="4331196"/>
            <a:ext cx="1334494" cy="1401960"/>
            <a:chOff x="0" y="0"/>
            <a:chExt cx="1334494" cy="1401960"/>
          </a:xfrm>
        </p:grpSpPr>
        <p:sp>
          <p:nvSpPr>
            <p:cNvPr id="26" name="Rectangle: Rounded Corners 25">
              <a:extLst>
                <a:ext uri="{FF2B5EF4-FFF2-40B4-BE49-F238E27FC236}">
                  <a16:creationId xmlns:a16="http://schemas.microsoft.com/office/drawing/2014/main" id="{8382B4CB-EDBF-4844-A511-3F5FC96DD6C3}"/>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7" name="Rectangle: Rounded Corners 6">
              <a:extLst>
                <a:ext uri="{FF2B5EF4-FFF2-40B4-BE49-F238E27FC236}">
                  <a16:creationId xmlns:a16="http://schemas.microsoft.com/office/drawing/2014/main" id="{AFDBD99C-D29D-462E-8198-D8E1A26320C7}"/>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3905466</a:t>
              </a:r>
            </a:p>
          </p:txBody>
        </p:sp>
      </p:grpSp>
      <p:grpSp>
        <p:nvGrpSpPr>
          <p:cNvPr id="28" name="Group 27">
            <a:extLst>
              <a:ext uri="{FF2B5EF4-FFF2-40B4-BE49-F238E27FC236}">
                <a16:creationId xmlns:a16="http://schemas.microsoft.com/office/drawing/2014/main" id="{6BB9153E-548A-47BA-A2DA-29993147A405}"/>
              </a:ext>
            </a:extLst>
          </p:cNvPr>
          <p:cNvGrpSpPr/>
          <p:nvPr/>
        </p:nvGrpSpPr>
        <p:grpSpPr>
          <a:xfrm>
            <a:off x="4045368" y="4340721"/>
            <a:ext cx="7179365" cy="1401960"/>
            <a:chOff x="0" y="0"/>
            <a:chExt cx="7179365" cy="1401960"/>
          </a:xfrm>
        </p:grpSpPr>
        <p:sp>
          <p:nvSpPr>
            <p:cNvPr id="29" name="Rectangle: Rounded Corners 28">
              <a:extLst>
                <a:ext uri="{FF2B5EF4-FFF2-40B4-BE49-F238E27FC236}">
                  <a16:creationId xmlns:a16="http://schemas.microsoft.com/office/drawing/2014/main" id="{85BDF896-A614-45F3-91A6-B0821848D6AF}"/>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0" name="Rectangle: Rounded Corners 4">
              <a:extLst>
                <a:ext uri="{FF2B5EF4-FFF2-40B4-BE49-F238E27FC236}">
                  <a16:creationId xmlns:a16="http://schemas.microsoft.com/office/drawing/2014/main" id="{F2400C80-170A-4CC1-8444-D7DDC9BF0EF5}"/>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User unable to connect to portal services while connected via their VPN</a:t>
              </a:r>
            </a:p>
            <a:p>
              <a:pPr lvl="0" defTabSz="889000">
                <a:lnSpc>
                  <a:spcPct val="90000"/>
                </a:lnSpc>
                <a:spcBef>
                  <a:spcPct val="0"/>
                </a:spcBef>
                <a:spcAft>
                  <a:spcPct val="35000"/>
                </a:spcAft>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https://app.breeze.pm/projects/45683/cards/3905466</a:t>
              </a:r>
            </a:p>
          </p:txBody>
        </p:sp>
      </p:grpSp>
      <p:sp>
        <p:nvSpPr>
          <p:cNvPr id="31" name="Rectangle: Rounded Corners 30">
            <a:extLst>
              <a:ext uri="{FF2B5EF4-FFF2-40B4-BE49-F238E27FC236}">
                <a16:creationId xmlns:a16="http://schemas.microsoft.com/office/drawing/2014/main" id="{AFA9F504-4218-4508-81DB-85CF074F3FF3}"/>
              </a:ext>
            </a:extLst>
          </p:cNvPr>
          <p:cNvSpPr/>
          <p:nvPr/>
        </p:nvSpPr>
        <p:spPr>
          <a:xfrm>
            <a:off x="4185564" y="449996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3558109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4705D0C-6EC3-499B-87E8-BEDB825122F0}"/>
              </a:ext>
            </a:extLst>
          </p:cNvPr>
          <p:cNvGrpSpPr/>
          <p:nvPr/>
        </p:nvGrpSpPr>
        <p:grpSpPr>
          <a:xfrm>
            <a:off x="2044714" y="540246"/>
            <a:ext cx="2001741" cy="1401960"/>
            <a:chOff x="1334493" y="0"/>
            <a:chExt cx="2001741" cy="1401960"/>
          </a:xfrm>
        </p:grpSpPr>
        <p:sp>
          <p:nvSpPr>
            <p:cNvPr id="3" name="Arrow: Right 2">
              <a:extLst>
                <a:ext uri="{FF2B5EF4-FFF2-40B4-BE49-F238E27FC236}">
                  <a16:creationId xmlns:a16="http://schemas.microsoft.com/office/drawing/2014/main" id="{EA480C10-BA87-4BEF-846E-1F45AAF18EC1}"/>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4" name="Arrow: Right 4">
              <a:extLst>
                <a:ext uri="{FF2B5EF4-FFF2-40B4-BE49-F238E27FC236}">
                  <a16:creationId xmlns:a16="http://schemas.microsoft.com/office/drawing/2014/main" id="{5F4300DA-0136-4B33-B223-4F5AAC771707}"/>
                </a:ext>
              </a:extLst>
            </p:cNvPr>
            <p:cNvSpPr txBox="1"/>
            <p:nvPr/>
          </p:nvSpPr>
          <p:spPr>
            <a:xfrm>
              <a:off x="1409545" y="229344"/>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0" lvl="1" defTabSz="666750">
                <a:lnSpc>
                  <a:spcPct val="90000"/>
                </a:lnSpc>
                <a:spcBef>
                  <a:spcPct val="0"/>
                </a:spcBef>
                <a:spcAft>
                  <a:spcPct val="15000"/>
                </a:spcAft>
              </a:pPr>
              <a:r>
                <a:rPr lang="en-US" dirty="0"/>
                <a:t>Bug</a:t>
              </a:r>
            </a:p>
            <a:p>
              <a:pPr marL="0" lvl="1" defTabSz="666750">
                <a:lnSpc>
                  <a:spcPct val="90000"/>
                </a:lnSpc>
                <a:spcBef>
                  <a:spcPct val="0"/>
                </a:spcBef>
                <a:spcAft>
                  <a:spcPct val="15000"/>
                </a:spcAft>
              </a:pPr>
              <a:endParaRPr lang="en-US" sz="1600" dirty="0"/>
            </a:p>
            <a:p>
              <a:pPr marL="0" lvl="1" algn="l" defTabSz="666750">
                <a:lnSpc>
                  <a:spcPct val="90000"/>
                </a:lnSpc>
                <a:spcBef>
                  <a:spcPct val="0"/>
                </a:spcBef>
                <a:spcAft>
                  <a:spcPct val="15000"/>
                </a:spcAft>
              </a:pPr>
              <a:endParaRPr lang="en-US" sz="1500" b="1" kern="1200" dirty="0"/>
            </a:p>
            <a:p>
              <a:pPr marL="0" lvl="1" algn="l" defTabSz="666750">
                <a:lnSpc>
                  <a:spcPct val="90000"/>
                </a:lnSpc>
                <a:spcBef>
                  <a:spcPct val="0"/>
                </a:spcBef>
                <a:spcAft>
                  <a:spcPct val="15000"/>
                </a:spcAft>
              </a:pPr>
              <a:endParaRPr lang="en-US" sz="1500" kern="1200" dirty="0"/>
            </a:p>
          </p:txBody>
        </p:sp>
      </p:grpSp>
      <p:grpSp>
        <p:nvGrpSpPr>
          <p:cNvPr id="5" name="Group 4">
            <a:extLst>
              <a:ext uri="{FF2B5EF4-FFF2-40B4-BE49-F238E27FC236}">
                <a16:creationId xmlns:a16="http://schemas.microsoft.com/office/drawing/2014/main" id="{23735235-28C0-4E57-8E5B-FD83AAAD6B8C}"/>
              </a:ext>
            </a:extLst>
          </p:cNvPr>
          <p:cNvGrpSpPr/>
          <p:nvPr/>
        </p:nvGrpSpPr>
        <p:grpSpPr>
          <a:xfrm>
            <a:off x="715730" y="530721"/>
            <a:ext cx="1334494" cy="1401960"/>
            <a:chOff x="0" y="0"/>
            <a:chExt cx="1334494" cy="1401960"/>
          </a:xfrm>
        </p:grpSpPr>
        <p:sp>
          <p:nvSpPr>
            <p:cNvPr id="6" name="Rectangle: Rounded Corners 5">
              <a:extLst>
                <a:ext uri="{FF2B5EF4-FFF2-40B4-BE49-F238E27FC236}">
                  <a16:creationId xmlns:a16="http://schemas.microsoft.com/office/drawing/2014/main" id="{80B2BB4A-D911-4E6A-9AB2-807214285223}"/>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Rounded Corners 6">
              <a:extLst>
                <a:ext uri="{FF2B5EF4-FFF2-40B4-BE49-F238E27FC236}">
                  <a16:creationId xmlns:a16="http://schemas.microsoft.com/office/drawing/2014/main" id="{57533921-6BB9-4C18-8EEF-54E2729719BE}"/>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3826548</a:t>
              </a:r>
            </a:p>
          </p:txBody>
        </p:sp>
      </p:grpSp>
      <p:grpSp>
        <p:nvGrpSpPr>
          <p:cNvPr id="8" name="Group 7">
            <a:extLst>
              <a:ext uri="{FF2B5EF4-FFF2-40B4-BE49-F238E27FC236}">
                <a16:creationId xmlns:a16="http://schemas.microsoft.com/office/drawing/2014/main" id="{25338EAF-2867-417B-A7FC-AB32CF2C781B}"/>
              </a:ext>
            </a:extLst>
          </p:cNvPr>
          <p:cNvGrpSpPr/>
          <p:nvPr/>
        </p:nvGrpSpPr>
        <p:grpSpPr>
          <a:xfrm>
            <a:off x="4111599" y="540246"/>
            <a:ext cx="7179365" cy="1401960"/>
            <a:chOff x="0" y="0"/>
            <a:chExt cx="7179365" cy="1401960"/>
          </a:xfrm>
        </p:grpSpPr>
        <p:sp>
          <p:nvSpPr>
            <p:cNvPr id="9" name="Rectangle: Rounded Corners 8">
              <a:extLst>
                <a:ext uri="{FF2B5EF4-FFF2-40B4-BE49-F238E27FC236}">
                  <a16:creationId xmlns:a16="http://schemas.microsoft.com/office/drawing/2014/main" id="{9024B191-E18A-4A38-AA09-D48CE66FCBB0}"/>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Rounded Corners 4">
              <a:extLst>
                <a:ext uri="{FF2B5EF4-FFF2-40B4-BE49-F238E27FC236}">
                  <a16:creationId xmlns:a16="http://schemas.microsoft.com/office/drawing/2014/main" id="{BEF9B5DF-FC6A-4320-A06F-041A3202B9A0}"/>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NEW Postgres upgrade/patch Bug for Water Quality Portal:  Bounding Box Queries No longer Working</a:t>
              </a: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https://app.breeze.pm/projects/45683/cards/3826548</a:t>
              </a:r>
            </a:p>
          </p:txBody>
        </p:sp>
      </p:grpSp>
      <p:sp>
        <p:nvSpPr>
          <p:cNvPr id="11" name="Rectangle: Rounded Corners 10">
            <a:extLst>
              <a:ext uri="{FF2B5EF4-FFF2-40B4-BE49-F238E27FC236}">
                <a16:creationId xmlns:a16="http://schemas.microsoft.com/office/drawing/2014/main" id="{73FC11C0-B8B2-4DB4-A1C2-213E574840A4}"/>
              </a:ext>
            </a:extLst>
          </p:cNvPr>
          <p:cNvSpPr/>
          <p:nvPr/>
        </p:nvSpPr>
        <p:spPr>
          <a:xfrm>
            <a:off x="4251795" y="699492"/>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3" name="Arrow: Right 12">
            <a:extLst>
              <a:ext uri="{FF2B5EF4-FFF2-40B4-BE49-F238E27FC236}">
                <a16:creationId xmlns:a16="http://schemas.microsoft.com/office/drawing/2014/main" id="{E8F815D9-29F6-4395-AA24-944B075344B4}"/>
              </a:ext>
            </a:extLst>
          </p:cNvPr>
          <p:cNvSpPr/>
          <p:nvPr/>
        </p:nvSpPr>
        <p:spPr>
          <a:xfrm>
            <a:off x="2029459" y="2115306"/>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15" name="Group 14">
            <a:extLst>
              <a:ext uri="{FF2B5EF4-FFF2-40B4-BE49-F238E27FC236}">
                <a16:creationId xmlns:a16="http://schemas.microsoft.com/office/drawing/2014/main" id="{4D1DC1F4-B38F-41C1-ADF1-813652DA2DD6}"/>
              </a:ext>
            </a:extLst>
          </p:cNvPr>
          <p:cNvGrpSpPr/>
          <p:nvPr/>
        </p:nvGrpSpPr>
        <p:grpSpPr>
          <a:xfrm>
            <a:off x="715729" y="2151768"/>
            <a:ext cx="1334494" cy="1401960"/>
            <a:chOff x="0" y="0"/>
            <a:chExt cx="1334494" cy="1401960"/>
          </a:xfrm>
        </p:grpSpPr>
        <p:sp>
          <p:nvSpPr>
            <p:cNvPr id="16" name="Rectangle: Rounded Corners 15">
              <a:extLst>
                <a:ext uri="{FF2B5EF4-FFF2-40B4-BE49-F238E27FC236}">
                  <a16:creationId xmlns:a16="http://schemas.microsoft.com/office/drawing/2014/main" id="{694F6D45-9BAF-4C73-A1E1-F85A16C2D058}"/>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ectangle: Rounded Corners 6">
              <a:extLst>
                <a:ext uri="{FF2B5EF4-FFF2-40B4-BE49-F238E27FC236}">
                  <a16:creationId xmlns:a16="http://schemas.microsoft.com/office/drawing/2014/main" id="{FD6A67FE-2F64-4AA0-8EF0-2DFB30C71360}"/>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3969052</a:t>
              </a:r>
            </a:p>
          </p:txBody>
        </p:sp>
      </p:grpSp>
      <p:grpSp>
        <p:nvGrpSpPr>
          <p:cNvPr id="18" name="Group 17">
            <a:extLst>
              <a:ext uri="{FF2B5EF4-FFF2-40B4-BE49-F238E27FC236}">
                <a16:creationId xmlns:a16="http://schemas.microsoft.com/office/drawing/2014/main" id="{1E0FF645-EBCE-4937-922C-7A70A98D1575}"/>
              </a:ext>
            </a:extLst>
          </p:cNvPr>
          <p:cNvGrpSpPr/>
          <p:nvPr/>
        </p:nvGrpSpPr>
        <p:grpSpPr>
          <a:xfrm>
            <a:off x="4111598" y="2161293"/>
            <a:ext cx="7179365" cy="1401960"/>
            <a:chOff x="0" y="0"/>
            <a:chExt cx="7179365" cy="1401960"/>
          </a:xfrm>
        </p:grpSpPr>
        <p:sp>
          <p:nvSpPr>
            <p:cNvPr id="19" name="Rectangle: Rounded Corners 18">
              <a:extLst>
                <a:ext uri="{FF2B5EF4-FFF2-40B4-BE49-F238E27FC236}">
                  <a16:creationId xmlns:a16="http://schemas.microsoft.com/office/drawing/2014/main" id="{3F7B56B9-D2DE-4056-8757-AD15B7C4114D}"/>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815C9CA7-5986-498A-9DCA-81B2BBD44A5F}"/>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National Coverage Map ~ Last 12 months data not appearing correctly</a:t>
              </a:r>
            </a:p>
            <a:p>
              <a:pPr marL="171450" lvl="0" indent="-171450" defTabSz="889000">
                <a:lnSpc>
                  <a:spcPct val="90000"/>
                </a:lnSpc>
                <a:spcBef>
                  <a:spcPct val="0"/>
                </a:spcBef>
                <a:spcAft>
                  <a:spcPct val="35000"/>
                </a:spcAft>
                <a:buFont typeface="Arial" panose="020B0604020202020204" pitchFamily="34" charset="0"/>
                <a:buChar char="•"/>
              </a:pPr>
              <a:r>
                <a:rPr lang="en-US" sz="1200" b="1" kern="1200" dirty="0">
                  <a:solidFill>
                    <a:schemeClr val="bg1"/>
                  </a:solidFill>
                  <a:latin typeface="Arial" panose="020B0604020202020204" pitchFamily="34" charset="0"/>
                  <a:cs typeface="Arial" panose="020B0604020202020204" pitchFamily="34" charset="0"/>
                </a:rPr>
                <a:t>Specifical</a:t>
              </a:r>
              <a:r>
                <a:rPr lang="en-US" sz="1200" b="1" dirty="0">
                  <a:solidFill>
                    <a:schemeClr val="bg1"/>
                  </a:solidFill>
                  <a:latin typeface="Arial" panose="020B0604020202020204" pitchFamily="34" charset="0"/>
                  <a:cs typeface="Arial" panose="020B0604020202020204" pitchFamily="34" charset="0"/>
                </a:rPr>
                <a:t>ly for Wyoming</a:t>
              </a: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https://app.breeze.pm/projects/45683/cards/3969052</a:t>
              </a:r>
            </a:p>
          </p:txBody>
        </p:sp>
      </p:grpSp>
      <p:sp>
        <p:nvSpPr>
          <p:cNvPr id="22" name="Arrow: Right 21">
            <a:extLst>
              <a:ext uri="{FF2B5EF4-FFF2-40B4-BE49-F238E27FC236}">
                <a16:creationId xmlns:a16="http://schemas.microsoft.com/office/drawing/2014/main" id="{9A6497AD-DEDD-4B6A-8DC9-21B72EFB88F4}"/>
              </a:ext>
            </a:extLst>
          </p:cNvPr>
          <p:cNvSpPr/>
          <p:nvPr/>
        </p:nvSpPr>
        <p:spPr>
          <a:xfrm>
            <a:off x="2044714" y="3699891"/>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23" name="Group 22">
            <a:extLst>
              <a:ext uri="{FF2B5EF4-FFF2-40B4-BE49-F238E27FC236}">
                <a16:creationId xmlns:a16="http://schemas.microsoft.com/office/drawing/2014/main" id="{67C6C430-2A71-4E0C-BED1-1B028A23013E}"/>
              </a:ext>
            </a:extLst>
          </p:cNvPr>
          <p:cNvGrpSpPr/>
          <p:nvPr/>
        </p:nvGrpSpPr>
        <p:grpSpPr>
          <a:xfrm>
            <a:off x="730984" y="3736353"/>
            <a:ext cx="1334494" cy="1401960"/>
            <a:chOff x="0" y="0"/>
            <a:chExt cx="1334494" cy="1401960"/>
          </a:xfrm>
        </p:grpSpPr>
        <p:sp>
          <p:nvSpPr>
            <p:cNvPr id="24" name="Rectangle: Rounded Corners 23">
              <a:extLst>
                <a:ext uri="{FF2B5EF4-FFF2-40B4-BE49-F238E27FC236}">
                  <a16:creationId xmlns:a16="http://schemas.microsoft.com/office/drawing/2014/main" id="{41817F77-690C-4305-A3AD-55819BD9A6EB}"/>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Rectangle: Rounded Corners 6">
              <a:extLst>
                <a:ext uri="{FF2B5EF4-FFF2-40B4-BE49-F238E27FC236}">
                  <a16:creationId xmlns:a16="http://schemas.microsoft.com/office/drawing/2014/main" id="{D5CAF258-C516-46E5-9618-664F7B69F224}"/>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3969052</a:t>
              </a:r>
            </a:p>
          </p:txBody>
        </p:sp>
      </p:grpSp>
      <p:grpSp>
        <p:nvGrpSpPr>
          <p:cNvPr id="26" name="Group 25">
            <a:extLst>
              <a:ext uri="{FF2B5EF4-FFF2-40B4-BE49-F238E27FC236}">
                <a16:creationId xmlns:a16="http://schemas.microsoft.com/office/drawing/2014/main" id="{CF0D023B-F789-4176-B139-AC4234B00FD6}"/>
              </a:ext>
            </a:extLst>
          </p:cNvPr>
          <p:cNvGrpSpPr/>
          <p:nvPr/>
        </p:nvGrpSpPr>
        <p:grpSpPr>
          <a:xfrm>
            <a:off x="4126853" y="3745878"/>
            <a:ext cx="7179365" cy="1401960"/>
            <a:chOff x="0" y="0"/>
            <a:chExt cx="7179365" cy="1401960"/>
          </a:xfrm>
        </p:grpSpPr>
        <p:sp>
          <p:nvSpPr>
            <p:cNvPr id="27" name="Rectangle: Rounded Corners 26">
              <a:extLst>
                <a:ext uri="{FF2B5EF4-FFF2-40B4-BE49-F238E27FC236}">
                  <a16:creationId xmlns:a16="http://schemas.microsoft.com/office/drawing/2014/main" id="{6686B20E-5FBF-4F29-BD45-ECCAA2A2AB8E}"/>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1101C4C1-6320-4CB2-ACC7-5AA6DA92F728}"/>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i="0" dirty="0">
                  <a:solidFill>
                    <a:schemeClr val="bg1"/>
                  </a:solidFill>
                  <a:effectLst/>
                  <a:latin typeface="Arial" panose="020B0604020202020204" pitchFamily="34" charset="0"/>
                  <a:cs typeface="Arial" panose="020B0604020202020204" pitchFamily="34" charset="0"/>
                </a:rPr>
                <a:t>National Coverage Map ~ Last 12 months data not appearing correctly</a:t>
              </a:r>
            </a:p>
            <a:p>
              <a:pPr marL="171450" lvl="0" indent="-171450" defTabSz="889000">
                <a:lnSpc>
                  <a:spcPct val="90000"/>
                </a:lnSpc>
                <a:spcBef>
                  <a:spcPct val="0"/>
                </a:spcBef>
                <a:spcAft>
                  <a:spcPct val="35000"/>
                </a:spcAft>
                <a:buFont typeface="Arial" panose="020B0604020202020204" pitchFamily="34" charset="0"/>
                <a:buChar char="•"/>
              </a:pPr>
              <a:r>
                <a:rPr lang="en-US" sz="1200" b="1" dirty="0">
                  <a:solidFill>
                    <a:schemeClr val="bg1"/>
                  </a:solidFill>
                  <a:latin typeface="Arial" panose="020B0604020202020204" pitchFamily="34" charset="0"/>
                  <a:cs typeface="Arial" panose="020B0604020202020204" pitchFamily="34" charset="0"/>
                </a:rPr>
                <a:t>Issue appears for Wyoming</a:t>
              </a: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https://app.breeze.pm/projects/45683/cards/3969052</a:t>
              </a:r>
            </a:p>
          </p:txBody>
        </p:sp>
      </p:grpSp>
      <p:sp>
        <p:nvSpPr>
          <p:cNvPr id="29" name="Rectangle: Rounded Corners 28">
            <a:extLst>
              <a:ext uri="{FF2B5EF4-FFF2-40B4-BE49-F238E27FC236}">
                <a16:creationId xmlns:a16="http://schemas.microsoft.com/office/drawing/2014/main" id="{918DE764-A77A-467A-8D81-67997CC41454}"/>
              </a:ext>
            </a:extLst>
          </p:cNvPr>
          <p:cNvSpPr/>
          <p:nvPr/>
        </p:nvSpPr>
        <p:spPr>
          <a:xfrm>
            <a:off x="4251795" y="2269173"/>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0" name="Rectangle: Rounded Corners 29">
            <a:extLst>
              <a:ext uri="{FF2B5EF4-FFF2-40B4-BE49-F238E27FC236}">
                <a16:creationId xmlns:a16="http://schemas.microsoft.com/office/drawing/2014/main" id="{FA5B63AB-C058-4B55-B3BD-50E9CDA1C530}"/>
              </a:ext>
            </a:extLst>
          </p:cNvPr>
          <p:cNvSpPr/>
          <p:nvPr/>
        </p:nvSpPr>
        <p:spPr>
          <a:xfrm>
            <a:off x="4267048" y="384008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9" name="Arrow: Right 38">
            <a:extLst>
              <a:ext uri="{FF2B5EF4-FFF2-40B4-BE49-F238E27FC236}">
                <a16:creationId xmlns:a16="http://schemas.microsoft.com/office/drawing/2014/main" id="{C4F26BCA-061D-449E-8923-08958BED7ECC}"/>
              </a:ext>
            </a:extLst>
          </p:cNvPr>
          <p:cNvSpPr/>
          <p:nvPr/>
        </p:nvSpPr>
        <p:spPr>
          <a:xfrm>
            <a:off x="2044714" y="5232522"/>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Proposed Development</a:t>
            </a:r>
          </a:p>
        </p:txBody>
      </p:sp>
      <p:grpSp>
        <p:nvGrpSpPr>
          <p:cNvPr id="40" name="Group 39">
            <a:extLst>
              <a:ext uri="{FF2B5EF4-FFF2-40B4-BE49-F238E27FC236}">
                <a16:creationId xmlns:a16="http://schemas.microsoft.com/office/drawing/2014/main" id="{1D65BD0A-AE79-406B-A04D-4470F3C6FCF3}"/>
              </a:ext>
            </a:extLst>
          </p:cNvPr>
          <p:cNvGrpSpPr/>
          <p:nvPr/>
        </p:nvGrpSpPr>
        <p:grpSpPr>
          <a:xfrm>
            <a:off x="730984" y="5268984"/>
            <a:ext cx="1334494" cy="1401960"/>
            <a:chOff x="0" y="0"/>
            <a:chExt cx="1334494" cy="1401960"/>
          </a:xfrm>
        </p:grpSpPr>
        <p:sp>
          <p:nvSpPr>
            <p:cNvPr id="41" name="Rectangle: Rounded Corners 40">
              <a:extLst>
                <a:ext uri="{FF2B5EF4-FFF2-40B4-BE49-F238E27FC236}">
                  <a16:creationId xmlns:a16="http://schemas.microsoft.com/office/drawing/2014/main" id="{812A33B4-0F1A-4CC8-8A6E-421A4E707307}"/>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2" name="Rectangle: Rounded Corners 6">
              <a:extLst>
                <a:ext uri="{FF2B5EF4-FFF2-40B4-BE49-F238E27FC236}">
                  <a16:creationId xmlns:a16="http://schemas.microsoft.com/office/drawing/2014/main" id="{93B64BE5-786A-4769-B2E5-A9E843842D5D}"/>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3969052</a:t>
              </a:r>
            </a:p>
          </p:txBody>
        </p:sp>
      </p:grpSp>
      <p:grpSp>
        <p:nvGrpSpPr>
          <p:cNvPr id="43" name="Group 42">
            <a:extLst>
              <a:ext uri="{FF2B5EF4-FFF2-40B4-BE49-F238E27FC236}">
                <a16:creationId xmlns:a16="http://schemas.microsoft.com/office/drawing/2014/main" id="{FC176322-F72E-4754-980B-2BB7DC3F51DA}"/>
              </a:ext>
            </a:extLst>
          </p:cNvPr>
          <p:cNvGrpSpPr/>
          <p:nvPr/>
        </p:nvGrpSpPr>
        <p:grpSpPr>
          <a:xfrm>
            <a:off x="4126853" y="5278509"/>
            <a:ext cx="7179365" cy="1401960"/>
            <a:chOff x="0" y="0"/>
            <a:chExt cx="7179365" cy="1401960"/>
          </a:xfrm>
        </p:grpSpPr>
        <p:sp>
          <p:nvSpPr>
            <p:cNvPr id="44" name="Rectangle: Rounded Corners 43">
              <a:extLst>
                <a:ext uri="{FF2B5EF4-FFF2-40B4-BE49-F238E27FC236}">
                  <a16:creationId xmlns:a16="http://schemas.microsoft.com/office/drawing/2014/main" id="{4F70CC2C-68F8-4B09-B994-E67B05FDE203}"/>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Rectangle: Rounded Corners 4">
              <a:extLst>
                <a:ext uri="{FF2B5EF4-FFF2-40B4-BE49-F238E27FC236}">
                  <a16:creationId xmlns:a16="http://schemas.microsoft.com/office/drawing/2014/main" id="{CC1AF685-FB35-4C4F-BB3A-19951CC7D9AB}"/>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dirty="0">
                  <a:solidFill>
                    <a:schemeClr val="bg1"/>
                  </a:solidFill>
                  <a:latin typeface="Arial" panose="020B0604020202020204" pitchFamily="34" charset="0"/>
                  <a:cs typeface="Arial" panose="020B0604020202020204" pitchFamily="34" charset="0"/>
                </a:rPr>
                <a:t>Oddities with Data (Result Detection Limits Not returning)</a:t>
              </a:r>
            </a:p>
            <a:p>
              <a:pPr marL="171450" lvl="0" indent="-171450" defTabSz="889000">
                <a:lnSpc>
                  <a:spcPct val="90000"/>
                </a:lnSpc>
                <a:spcBef>
                  <a:spcPct val="0"/>
                </a:spcBef>
                <a:spcAft>
                  <a:spcPct val="35000"/>
                </a:spcAft>
                <a:buFont typeface="Arial" panose="020B0604020202020204" pitchFamily="34" charset="0"/>
                <a:buChar char="•"/>
              </a:pPr>
              <a:r>
                <a:rPr lang="en-US" sz="1200" b="1" i="0" dirty="0">
                  <a:solidFill>
                    <a:schemeClr val="bg1"/>
                  </a:solidFill>
                  <a:effectLst/>
                  <a:latin typeface="Arial" panose="020B0604020202020204" pitchFamily="34" charset="0"/>
                  <a:cs typeface="Arial" panose="020B0604020202020204" pitchFamily="34" charset="0"/>
                </a:rPr>
                <a:t>Priority list only returns three detection limits when six are allowed in WQX</a:t>
              </a:r>
            </a:p>
            <a:p>
              <a:pPr marL="171450" lvl="0" indent="-171450" defTabSz="889000">
                <a:lnSpc>
                  <a:spcPct val="90000"/>
                </a:lnSpc>
                <a:spcBef>
                  <a:spcPct val="0"/>
                </a:spcBef>
                <a:spcAft>
                  <a:spcPct val="35000"/>
                </a:spcAft>
                <a:buFont typeface="Arial" panose="020B0604020202020204" pitchFamily="34" charset="0"/>
                <a:buChar char="•"/>
              </a:pPr>
              <a:r>
                <a:rPr lang="en-US" sz="1400" kern="1200" dirty="0"/>
                <a:t>https://app.breeze.pm/projects/45683/cards/3969052</a:t>
              </a:r>
            </a:p>
          </p:txBody>
        </p:sp>
      </p:grpSp>
      <p:sp>
        <p:nvSpPr>
          <p:cNvPr id="46" name="Rectangle: Rounded Corners 45">
            <a:extLst>
              <a:ext uri="{FF2B5EF4-FFF2-40B4-BE49-F238E27FC236}">
                <a16:creationId xmlns:a16="http://schemas.microsoft.com/office/drawing/2014/main" id="{9FC1C556-005F-46EB-B428-878DD780567C}"/>
              </a:ext>
            </a:extLst>
          </p:cNvPr>
          <p:cNvSpPr/>
          <p:nvPr/>
        </p:nvSpPr>
        <p:spPr>
          <a:xfrm>
            <a:off x="4267048" y="5372718"/>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2619026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4705D0C-6EC3-499B-87E8-BEDB825122F0}"/>
              </a:ext>
            </a:extLst>
          </p:cNvPr>
          <p:cNvGrpSpPr/>
          <p:nvPr/>
        </p:nvGrpSpPr>
        <p:grpSpPr>
          <a:xfrm>
            <a:off x="2044714" y="502146"/>
            <a:ext cx="2001741" cy="1401960"/>
            <a:chOff x="1334493" y="0"/>
            <a:chExt cx="2001741" cy="1401960"/>
          </a:xfrm>
        </p:grpSpPr>
        <p:sp>
          <p:nvSpPr>
            <p:cNvPr id="3" name="Arrow: Right 2">
              <a:extLst>
                <a:ext uri="{FF2B5EF4-FFF2-40B4-BE49-F238E27FC236}">
                  <a16:creationId xmlns:a16="http://schemas.microsoft.com/office/drawing/2014/main" id="{EA480C10-BA87-4BEF-846E-1F45AAF18EC1}"/>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4" name="Arrow: Right 4">
              <a:extLst>
                <a:ext uri="{FF2B5EF4-FFF2-40B4-BE49-F238E27FC236}">
                  <a16:creationId xmlns:a16="http://schemas.microsoft.com/office/drawing/2014/main" id="{5F4300DA-0136-4B33-B223-4F5AAC771707}"/>
                </a:ext>
              </a:extLst>
            </p:cNvPr>
            <p:cNvSpPr txBox="1"/>
            <p:nvPr/>
          </p:nvSpPr>
          <p:spPr>
            <a:xfrm>
              <a:off x="1409545" y="229344"/>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0" lvl="1" defTabSz="666750">
                <a:lnSpc>
                  <a:spcPct val="90000"/>
                </a:lnSpc>
                <a:spcBef>
                  <a:spcPct val="0"/>
                </a:spcBef>
                <a:spcAft>
                  <a:spcPct val="15000"/>
                </a:spcAft>
              </a:pPr>
              <a:r>
                <a:rPr lang="en-US" dirty="0"/>
                <a:t>Bug</a:t>
              </a:r>
            </a:p>
            <a:p>
              <a:pPr marL="0" lvl="1" defTabSz="666750">
                <a:lnSpc>
                  <a:spcPct val="90000"/>
                </a:lnSpc>
                <a:spcBef>
                  <a:spcPct val="0"/>
                </a:spcBef>
                <a:spcAft>
                  <a:spcPct val="15000"/>
                </a:spcAft>
              </a:pPr>
              <a:r>
                <a:rPr lang="en-US" sz="1600" dirty="0"/>
                <a:t>10/21/2021</a:t>
              </a:r>
            </a:p>
            <a:p>
              <a:pPr marL="0" lvl="1" algn="l" defTabSz="666750">
                <a:lnSpc>
                  <a:spcPct val="90000"/>
                </a:lnSpc>
                <a:spcBef>
                  <a:spcPct val="0"/>
                </a:spcBef>
                <a:spcAft>
                  <a:spcPct val="15000"/>
                </a:spcAft>
              </a:pPr>
              <a:endParaRPr lang="en-US" sz="1500" b="1" kern="1200" dirty="0"/>
            </a:p>
            <a:p>
              <a:pPr marL="0" lvl="1" algn="l" defTabSz="666750">
                <a:lnSpc>
                  <a:spcPct val="90000"/>
                </a:lnSpc>
                <a:spcBef>
                  <a:spcPct val="0"/>
                </a:spcBef>
                <a:spcAft>
                  <a:spcPct val="15000"/>
                </a:spcAft>
              </a:pPr>
              <a:endParaRPr lang="en-US" sz="1500" kern="1200" dirty="0"/>
            </a:p>
          </p:txBody>
        </p:sp>
      </p:grpSp>
      <p:grpSp>
        <p:nvGrpSpPr>
          <p:cNvPr id="5" name="Group 4">
            <a:extLst>
              <a:ext uri="{FF2B5EF4-FFF2-40B4-BE49-F238E27FC236}">
                <a16:creationId xmlns:a16="http://schemas.microsoft.com/office/drawing/2014/main" id="{23735235-28C0-4E57-8E5B-FD83AAAD6B8C}"/>
              </a:ext>
            </a:extLst>
          </p:cNvPr>
          <p:cNvGrpSpPr/>
          <p:nvPr/>
        </p:nvGrpSpPr>
        <p:grpSpPr>
          <a:xfrm>
            <a:off x="715730" y="530721"/>
            <a:ext cx="1334494" cy="1401960"/>
            <a:chOff x="0" y="0"/>
            <a:chExt cx="1334494" cy="1401960"/>
          </a:xfrm>
        </p:grpSpPr>
        <p:sp>
          <p:nvSpPr>
            <p:cNvPr id="6" name="Rectangle: Rounded Corners 5">
              <a:extLst>
                <a:ext uri="{FF2B5EF4-FFF2-40B4-BE49-F238E27FC236}">
                  <a16:creationId xmlns:a16="http://schemas.microsoft.com/office/drawing/2014/main" id="{80B2BB4A-D911-4E6A-9AB2-807214285223}"/>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Rounded Corners 6">
              <a:extLst>
                <a:ext uri="{FF2B5EF4-FFF2-40B4-BE49-F238E27FC236}">
                  <a16:creationId xmlns:a16="http://schemas.microsoft.com/office/drawing/2014/main" id="{57533921-6BB9-4C18-8EEF-54E2729719BE}"/>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p:txBody>
        </p:sp>
      </p:grpSp>
      <p:grpSp>
        <p:nvGrpSpPr>
          <p:cNvPr id="8" name="Group 7">
            <a:extLst>
              <a:ext uri="{FF2B5EF4-FFF2-40B4-BE49-F238E27FC236}">
                <a16:creationId xmlns:a16="http://schemas.microsoft.com/office/drawing/2014/main" id="{25338EAF-2867-417B-A7FC-AB32CF2C781B}"/>
              </a:ext>
            </a:extLst>
          </p:cNvPr>
          <p:cNvGrpSpPr/>
          <p:nvPr/>
        </p:nvGrpSpPr>
        <p:grpSpPr>
          <a:xfrm>
            <a:off x="4111599" y="540246"/>
            <a:ext cx="7179365" cy="1401960"/>
            <a:chOff x="0" y="0"/>
            <a:chExt cx="7179365" cy="1401960"/>
          </a:xfrm>
        </p:grpSpPr>
        <p:sp>
          <p:nvSpPr>
            <p:cNvPr id="9" name="Rectangle: Rounded Corners 8">
              <a:extLst>
                <a:ext uri="{FF2B5EF4-FFF2-40B4-BE49-F238E27FC236}">
                  <a16:creationId xmlns:a16="http://schemas.microsoft.com/office/drawing/2014/main" id="{9024B191-E18A-4A38-AA09-D48CE66FCBB0}"/>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Rounded Corners 4">
              <a:extLst>
                <a:ext uri="{FF2B5EF4-FFF2-40B4-BE49-F238E27FC236}">
                  <a16:creationId xmlns:a16="http://schemas.microsoft.com/office/drawing/2014/main" id="{BEF9B5DF-FC6A-4320-A06F-041A3202B9A0}"/>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600" b="1" dirty="0">
                  <a:solidFill>
                    <a:schemeClr val="bg1"/>
                  </a:solidFill>
                  <a:latin typeface="Arial" panose="020B0604020202020204" pitchFamily="34" charset="0"/>
                  <a:cs typeface="Arial" panose="020B0604020202020204" pitchFamily="34" charset="0"/>
                </a:rPr>
                <a:t>Reported UN-Populated elements</a:t>
              </a:r>
              <a:r>
                <a:rPr lang="en-US" sz="1600" b="1" i="0" dirty="0">
                  <a:solidFill>
                    <a:schemeClr val="bg1"/>
                  </a:solidFill>
                  <a:effectLst/>
                  <a:latin typeface="Arial" panose="020B0604020202020204" pitchFamily="34" charset="0"/>
                  <a:cs typeface="Arial" panose="020B0604020202020204" pitchFamily="34" charset="0"/>
                </a:rPr>
                <a:t> for Water Quality Portal:  </a:t>
              </a:r>
              <a:r>
                <a:rPr lang="en-US" sz="1600" dirty="0">
                  <a:effectLst/>
                  <a:latin typeface="Century Gothic" panose="020B0502020202020204" pitchFamily="34" charset="0"/>
                  <a:ea typeface="Calibri" panose="020F0502020204030204" pitchFamily="34" charset="0"/>
                  <a:cs typeface="Calibri" panose="020F0502020204030204" pitchFamily="34" charset="0"/>
                </a:rPr>
                <a:t>Profile Sample Results (biological metadata)</a:t>
              </a:r>
            </a:p>
            <a:p>
              <a:pPr marL="171450" indent="-171450" defTabSz="889000">
                <a:lnSpc>
                  <a:spcPct val="90000"/>
                </a:lnSpc>
                <a:spcBef>
                  <a:spcPct val="0"/>
                </a:spcBef>
                <a:spcAft>
                  <a:spcPct val="35000"/>
                </a:spcAft>
                <a:buFont typeface="Arial" panose="020B0604020202020204" pitchFamily="34" charset="0"/>
                <a:buChar char="•"/>
              </a:pPr>
              <a:r>
                <a:rPr lang="en-US" sz="1200" dirty="0">
                  <a:effectLst/>
                  <a:latin typeface="Century Gothic" panose="020B0502020202020204" pitchFamily="34" charset="0"/>
                  <a:ea typeface="Times New Roman" panose="02020603050405020304" pitchFamily="18" charset="0"/>
                </a:rPr>
                <a:t>Following Fields Blank: Horizontal Collection Method and Horizontal Reference Datum</a:t>
              </a: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a:t>
              </a:r>
              <a:r>
                <a:rPr lang="en-US" sz="1400" dirty="0"/>
                <a:t>#</a:t>
              </a:r>
              <a:endParaRPr lang="en-US" sz="1400" kern="1200" dirty="0"/>
            </a:p>
          </p:txBody>
        </p:sp>
      </p:grpSp>
      <p:sp>
        <p:nvSpPr>
          <p:cNvPr id="11" name="Rectangle: Rounded Corners 10">
            <a:extLst>
              <a:ext uri="{FF2B5EF4-FFF2-40B4-BE49-F238E27FC236}">
                <a16:creationId xmlns:a16="http://schemas.microsoft.com/office/drawing/2014/main" id="{73FC11C0-B8B2-4DB4-A1C2-213E574840A4}"/>
              </a:ext>
            </a:extLst>
          </p:cNvPr>
          <p:cNvSpPr/>
          <p:nvPr/>
        </p:nvSpPr>
        <p:spPr>
          <a:xfrm>
            <a:off x="4251795" y="699492"/>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3" name="Arrow: Right 12">
            <a:extLst>
              <a:ext uri="{FF2B5EF4-FFF2-40B4-BE49-F238E27FC236}">
                <a16:creationId xmlns:a16="http://schemas.microsoft.com/office/drawing/2014/main" id="{E8F815D9-29F6-4395-AA24-944B075344B4}"/>
              </a:ext>
            </a:extLst>
          </p:cNvPr>
          <p:cNvSpPr/>
          <p:nvPr/>
        </p:nvSpPr>
        <p:spPr>
          <a:xfrm>
            <a:off x="2029459" y="2134356"/>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15" name="Group 14">
            <a:extLst>
              <a:ext uri="{FF2B5EF4-FFF2-40B4-BE49-F238E27FC236}">
                <a16:creationId xmlns:a16="http://schemas.microsoft.com/office/drawing/2014/main" id="{4D1DC1F4-B38F-41C1-ADF1-813652DA2DD6}"/>
              </a:ext>
            </a:extLst>
          </p:cNvPr>
          <p:cNvGrpSpPr/>
          <p:nvPr/>
        </p:nvGrpSpPr>
        <p:grpSpPr>
          <a:xfrm>
            <a:off x="715729" y="2151768"/>
            <a:ext cx="1334494" cy="1401960"/>
            <a:chOff x="0" y="0"/>
            <a:chExt cx="1334494" cy="1401960"/>
          </a:xfrm>
        </p:grpSpPr>
        <p:sp>
          <p:nvSpPr>
            <p:cNvPr id="16" name="Rectangle: Rounded Corners 15">
              <a:extLst>
                <a:ext uri="{FF2B5EF4-FFF2-40B4-BE49-F238E27FC236}">
                  <a16:creationId xmlns:a16="http://schemas.microsoft.com/office/drawing/2014/main" id="{694F6D45-9BAF-4C73-A1E1-F85A16C2D058}"/>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ectangle: Rounded Corners 6">
              <a:extLst>
                <a:ext uri="{FF2B5EF4-FFF2-40B4-BE49-F238E27FC236}">
                  <a16:creationId xmlns:a16="http://schemas.microsoft.com/office/drawing/2014/main" id="{FD6A67FE-2F64-4AA0-8EF0-2DFB30C71360}"/>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p:txBody>
        </p:sp>
      </p:grpSp>
      <p:grpSp>
        <p:nvGrpSpPr>
          <p:cNvPr id="18" name="Group 17">
            <a:extLst>
              <a:ext uri="{FF2B5EF4-FFF2-40B4-BE49-F238E27FC236}">
                <a16:creationId xmlns:a16="http://schemas.microsoft.com/office/drawing/2014/main" id="{1E0FF645-EBCE-4937-922C-7A70A98D1575}"/>
              </a:ext>
            </a:extLst>
          </p:cNvPr>
          <p:cNvGrpSpPr/>
          <p:nvPr/>
        </p:nvGrpSpPr>
        <p:grpSpPr>
          <a:xfrm>
            <a:off x="4111598" y="2161293"/>
            <a:ext cx="7179365" cy="1401960"/>
            <a:chOff x="0" y="0"/>
            <a:chExt cx="7179365" cy="1401960"/>
          </a:xfrm>
        </p:grpSpPr>
        <p:sp>
          <p:nvSpPr>
            <p:cNvPr id="19" name="Rectangle: Rounded Corners 18">
              <a:extLst>
                <a:ext uri="{FF2B5EF4-FFF2-40B4-BE49-F238E27FC236}">
                  <a16:creationId xmlns:a16="http://schemas.microsoft.com/office/drawing/2014/main" id="{3F7B56B9-D2DE-4056-8757-AD15B7C4114D}"/>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815C9CA7-5986-498A-9DCA-81B2BBD44A5F}"/>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b="1" dirty="0">
                  <a:solidFill>
                    <a:schemeClr val="bg1"/>
                  </a:solidFill>
                  <a:latin typeface="Arial" panose="020B0604020202020204" pitchFamily="34" charset="0"/>
                  <a:cs typeface="Arial" panose="020B0604020202020204" pitchFamily="34" charset="0"/>
                </a:rPr>
                <a:t>?</a:t>
              </a:r>
              <a:endParaRPr lang="en-US" b="1" i="0" dirty="0">
                <a:solidFill>
                  <a:schemeClr val="bg1"/>
                </a:solidFill>
                <a:effectLst/>
                <a:latin typeface="Arial" panose="020B0604020202020204" pitchFamily="34" charset="0"/>
                <a:cs typeface="Arial" panose="020B0604020202020204" pitchFamily="34" charset="0"/>
              </a:endParaRPr>
            </a:p>
            <a:p>
              <a:pPr marL="171450" lvl="0" indent="-171450" defTabSz="889000">
                <a:lnSpc>
                  <a:spcPct val="90000"/>
                </a:lnSpc>
                <a:spcBef>
                  <a:spcPct val="0"/>
                </a:spcBef>
                <a:spcAft>
                  <a:spcPct val="35000"/>
                </a:spcAft>
                <a:buFont typeface="Arial" panose="020B0604020202020204" pitchFamily="34" charset="0"/>
                <a:buChar char="•"/>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a:t>
              </a:r>
            </a:p>
          </p:txBody>
        </p:sp>
      </p:grpSp>
      <p:sp>
        <p:nvSpPr>
          <p:cNvPr id="22" name="Arrow: Right 21">
            <a:extLst>
              <a:ext uri="{FF2B5EF4-FFF2-40B4-BE49-F238E27FC236}">
                <a16:creationId xmlns:a16="http://schemas.microsoft.com/office/drawing/2014/main" id="{9A6497AD-DEDD-4B6A-8DC9-21B72EFB88F4}"/>
              </a:ext>
            </a:extLst>
          </p:cNvPr>
          <p:cNvSpPr/>
          <p:nvPr/>
        </p:nvSpPr>
        <p:spPr>
          <a:xfrm>
            <a:off x="2044714" y="3699891"/>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Bug</a:t>
            </a:r>
          </a:p>
        </p:txBody>
      </p:sp>
      <p:grpSp>
        <p:nvGrpSpPr>
          <p:cNvPr id="23" name="Group 22">
            <a:extLst>
              <a:ext uri="{FF2B5EF4-FFF2-40B4-BE49-F238E27FC236}">
                <a16:creationId xmlns:a16="http://schemas.microsoft.com/office/drawing/2014/main" id="{67C6C430-2A71-4E0C-BED1-1B028A23013E}"/>
              </a:ext>
            </a:extLst>
          </p:cNvPr>
          <p:cNvGrpSpPr/>
          <p:nvPr/>
        </p:nvGrpSpPr>
        <p:grpSpPr>
          <a:xfrm>
            <a:off x="730984" y="3736353"/>
            <a:ext cx="1334494" cy="1401960"/>
            <a:chOff x="0" y="0"/>
            <a:chExt cx="1334494" cy="1401960"/>
          </a:xfrm>
        </p:grpSpPr>
        <p:sp>
          <p:nvSpPr>
            <p:cNvPr id="24" name="Rectangle: Rounded Corners 23">
              <a:extLst>
                <a:ext uri="{FF2B5EF4-FFF2-40B4-BE49-F238E27FC236}">
                  <a16:creationId xmlns:a16="http://schemas.microsoft.com/office/drawing/2014/main" id="{41817F77-690C-4305-A3AD-55819BD9A6EB}"/>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Rectangle: Rounded Corners 6">
              <a:extLst>
                <a:ext uri="{FF2B5EF4-FFF2-40B4-BE49-F238E27FC236}">
                  <a16:creationId xmlns:a16="http://schemas.microsoft.com/office/drawing/2014/main" id="{D5CAF258-C516-46E5-9618-664F7B69F224}"/>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p:txBody>
        </p:sp>
      </p:grpSp>
      <p:grpSp>
        <p:nvGrpSpPr>
          <p:cNvPr id="26" name="Group 25">
            <a:extLst>
              <a:ext uri="{FF2B5EF4-FFF2-40B4-BE49-F238E27FC236}">
                <a16:creationId xmlns:a16="http://schemas.microsoft.com/office/drawing/2014/main" id="{CF0D023B-F789-4176-B139-AC4234B00FD6}"/>
              </a:ext>
            </a:extLst>
          </p:cNvPr>
          <p:cNvGrpSpPr/>
          <p:nvPr/>
        </p:nvGrpSpPr>
        <p:grpSpPr>
          <a:xfrm>
            <a:off x="4126853" y="3745878"/>
            <a:ext cx="7179365" cy="1401960"/>
            <a:chOff x="0" y="0"/>
            <a:chExt cx="7179365" cy="1401960"/>
          </a:xfrm>
        </p:grpSpPr>
        <p:sp>
          <p:nvSpPr>
            <p:cNvPr id="27" name="Rectangle: Rounded Corners 26">
              <a:extLst>
                <a:ext uri="{FF2B5EF4-FFF2-40B4-BE49-F238E27FC236}">
                  <a16:creationId xmlns:a16="http://schemas.microsoft.com/office/drawing/2014/main" id="{6686B20E-5FBF-4F29-BD45-ECCAA2A2AB8E}"/>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1101C4C1-6320-4CB2-ACC7-5AA6DA92F728}"/>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400" b="1" dirty="0">
                  <a:solidFill>
                    <a:schemeClr val="bg1"/>
                  </a:solidFill>
                  <a:latin typeface="Arial" panose="020B0604020202020204" pitchFamily="34" charset="0"/>
                  <a:cs typeface="Arial" panose="020B0604020202020204" pitchFamily="34" charset="0"/>
                </a:rPr>
                <a:t>?</a:t>
              </a:r>
              <a:endParaRPr lang="en-US" sz="1400" b="1" i="0" dirty="0">
                <a:solidFill>
                  <a:schemeClr val="bg1"/>
                </a:solidFill>
                <a:effectLst/>
                <a:latin typeface="Arial" panose="020B0604020202020204" pitchFamily="34" charset="0"/>
                <a:cs typeface="Arial" panose="020B0604020202020204" pitchFamily="34" charset="0"/>
              </a:endParaRPr>
            </a:p>
            <a:p>
              <a:pPr marL="171450" lvl="0" indent="-171450" defTabSz="889000">
                <a:lnSpc>
                  <a:spcPct val="90000"/>
                </a:lnSpc>
                <a:spcBef>
                  <a:spcPct val="0"/>
                </a:spcBef>
                <a:spcAft>
                  <a:spcPct val="35000"/>
                </a:spcAft>
                <a:buFont typeface="Arial" panose="020B0604020202020204" pitchFamily="34" charset="0"/>
                <a:buChar char="•"/>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a:t>
              </a:r>
            </a:p>
            <a:p>
              <a:pPr lvl="0" defTabSz="889000">
                <a:lnSpc>
                  <a:spcPct val="90000"/>
                </a:lnSpc>
                <a:spcBef>
                  <a:spcPct val="0"/>
                </a:spcBef>
                <a:spcAft>
                  <a:spcPct val="35000"/>
                </a:spcAft>
              </a:pPr>
              <a:endParaRPr lang="en-US" sz="1400" kern="1200" dirty="0"/>
            </a:p>
          </p:txBody>
        </p:sp>
      </p:grpSp>
      <p:sp>
        <p:nvSpPr>
          <p:cNvPr id="29" name="Rectangle: Rounded Corners 28">
            <a:extLst>
              <a:ext uri="{FF2B5EF4-FFF2-40B4-BE49-F238E27FC236}">
                <a16:creationId xmlns:a16="http://schemas.microsoft.com/office/drawing/2014/main" id="{918DE764-A77A-467A-8D81-67997CC41454}"/>
              </a:ext>
            </a:extLst>
          </p:cNvPr>
          <p:cNvSpPr/>
          <p:nvPr/>
        </p:nvSpPr>
        <p:spPr>
          <a:xfrm>
            <a:off x="4251795" y="2269173"/>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0" name="Rectangle: Rounded Corners 29">
            <a:extLst>
              <a:ext uri="{FF2B5EF4-FFF2-40B4-BE49-F238E27FC236}">
                <a16:creationId xmlns:a16="http://schemas.microsoft.com/office/drawing/2014/main" id="{FA5B63AB-C058-4B55-B3BD-50E9CDA1C530}"/>
              </a:ext>
            </a:extLst>
          </p:cNvPr>
          <p:cNvSpPr/>
          <p:nvPr/>
        </p:nvSpPr>
        <p:spPr>
          <a:xfrm>
            <a:off x="4267048" y="384008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9" name="Arrow: Right 38">
            <a:extLst>
              <a:ext uri="{FF2B5EF4-FFF2-40B4-BE49-F238E27FC236}">
                <a16:creationId xmlns:a16="http://schemas.microsoft.com/office/drawing/2014/main" id="{C4F26BCA-061D-449E-8923-08958BED7ECC}"/>
              </a:ext>
            </a:extLst>
          </p:cNvPr>
          <p:cNvSpPr/>
          <p:nvPr/>
        </p:nvSpPr>
        <p:spPr>
          <a:xfrm>
            <a:off x="2044714" y="5232522"/>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r>
              <a:rPr lang="en-US" dirty="0"/>
              <a:t>Proposed Development</a:t>
            </a:r>
          </a:p>
        </p:txBody>
      </p:sp>
      <p:grpSp>
        <p:nvGrpSpPr>
          <p:cNvPr id="40" name="Group 39">
            <a:extLst>
              <a:ext uri="{FF2B5EF4-FFF2-40B4-BE49-F238E27FC236}">
                <a16:creationId xmlns:a16="http://schemas.microsoft.com/office/drawing/2014/main" id="{1D65BD0A-AE79-406B-A04D-4470F3C6FCF3}"/>
              </a:ext>
            </a:extLst>
          </p:cNvPr>
          <p:cNvGrpSpPr/>
          <p:nvPr/>
        </p:nvGrpSpPr>
        <p:grpSpPr>
          <a:xfrm>
            <a:off x="730984" y="5268984"/>
            <a:ext cx="1334494" cy="1401960"/>
            <a:chOff x="0" y="0"/>
            <a:chExt cx="1334494" cy="1401960"/>
          </a:xfrm>
        </p:grpSpPr>
        <p:sp>
          <p:nvSpPr>
            <p:cNvPr id="41" name="Rectangle: Rounded Corners 40">
              <a:extLst>
                <a:ext uri="{FF2B5EF4-FFF2-40B4-BE49-F238E27FC236}">
                  <a16:creationId xmlns:a16="http://schemas.microsoft.com/office/drawing/2014/main" id="{812A33B4-0F1A-4CC8-8A6E-421A4E707307}"/>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2" name="Rectangle: Rounded Corners 6">
              <a:extLst>
                <a:ext uri="{FF2B5EF4-FFF2-40B4-BE49-F238E27FC236}">
                  <a16:creationId xmlns:a16="http://schemas.microsoft.com/office/drawing/2014/main" id="{93B64BE5-786A-4769-B2E5-A9E843842D5D}"/>
                </a:ext>
              </a:extLst>
            </p:cNvPr>
            <p:cNvSpPr txBox="1"/>
            <p:nvPr/>
          </p:nvSpPr>
          <p:spPr>
            <a:xfrm>
              <a:off x="59636" y="11740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p:txBody>
        </p:sp>
      </p:grpSp>
      <p:grpSp>
        <p:nvGrpSpPr>
          <p:cNvPr id="43" name="Group 42">
            <a:extLst>
              <a:ext uri="{FF2B5EF4-FFF2-40B4-BE49-F238E27FC236}">
                <a16:creationId xmlns:a16="http://schemas.microsoft.com/office/drawing/2014/main" id="{FC176322-F72E-4754-980B-2BB7DC3F51DA}"/>
              </a:ext>
            </a:extLst>
          </p:cNvPr>
          <p:cNvGrpSpPr/>
          <p:nvPr/>
        </p:nvGrpSpPr>
        <p:grpSpPr>
          <a:xfrm>
            <a:off x="4126853" y="5278509"/>
            <a:ext cx="7179365" cy="1401960"/>
            <a:chOff x="0" y="0"/>
            <a:chExt cx="7179365" cy="1401960"/>
          </a:xfrm>
        </p:grpSpPr>
        <p:sp>
          <p:nvSpPr>
            <p:cNvPr id="44" name="Rectangle: Rounded Corners 43">
              <a:extLst>
                <a:ext uri="{FF2B5EF4-FFF2-40B4-BE49-F238E27FC236}">
                  <a16:creationId xmlns:a16="http://schemas.microsoft.com/office/drawing/2014/main" id="{4F70CC2C-68F8-4B09-B994-E67B05FDE203}"/>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Rectangle: Rounded Corners 4">
              <a:extLst>
                <a:ext uri="{FF2B5EF4-FFF2-40B4-BE49-F238E27FC236}">
                  <a16:creationId xmlns:a16="http://schemas.microsoft.com/office/drawing/2014/main" id="{CC1AF685-FB35-4C4F-BB3A-19951CC7D9AB}"/>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400" b="1" dirty="0">
                  <a:solidFill>
                    <a:schemeClr val="bg1"/>
                  </a:solidFill>
                  <a:latin typeface="Arial" panose="020B0604020202020204" pitchFamily="34" charset="0"/>
                  <a:cs typeface="Arial" panose="020B0604020202020204" pitchFamily="34" charset="0"/>
                </a:rPr>
                <a:t>?</a:t>
              </a:r>
              <a:endParaRPr lang="en-US" sz="1400" b="1" i="0" dirty="0">
                <a:solidFill>
                  <a:schemeClr val="bg1"/>
                </a:solidFill>
                <a:effectLst/>
                <a:latin typeface="Arial" panose="020B0604020202020204" pitchFamily="34" charset="0"/>
                <a:cs typeface="Arial" panose="020B0604020202020204" pitchFamily="34" charset="0"/>
              </a:endParaRPr>
            </a:p>
            <a:p>
              <a:pPr marL="171450" lvl="0" indent="-171450" defTabSz="889000">
                <a:lnSpc>
                  <a:spcPct val="90000"/>
                </a:lnSpc>
                <a:spcBef>
                  <a:spcPct val="0"/>
                </a:spcBef>
                <a:spcAft>
                  <a:spcPct val="35000"/>
                </a:spcAft>
                <a:buFont typeface="Arial" panose="020B0604020202020204" pitchFamily="34" charset="0"/>
                <a:buChar char="•"/>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a:t>
              </a:r>
            </a:p>
            <a:p>
              <a:pPr lvl="0" defTabSz="889000">
                <a:lnSpc>
                  <a:spcPct val="90000"/>
                </a:lnSpc>
                <a:spcBef>
                  <a:spcPct val="0"/>
                </a:spcBef>
                <a:spcAft>
                  <a:spcPct val="35000"/>
                </a:spcAft>
              </a:pPr>
              <a:endParaRPr lang="en-US" sz="1400" kern="1200" dirty="0"/>
            </a:p>
          </p:txBody>
        </p:sp>
      </p:grpSp>
      <p:sp>
        <p:nvSpPr>
          <p:cNvPr id="46" name="Rectangle: Rounded Corners 45">
            <a:extLst>
              <a:ext uri="{FF2B5EF4-FFF2-40B4-BE49-F238E27FC236}">
                <a16:creationId xmlns:a16="http://schemas.microsoft.com/office/drawing/2014/main" id="{9FC1C556-005F-46EB-B428-878DD780567C}"/>
              </a:ext>
            </a:extLst>
          </p:cNvPr>
          <p:cNvSpPr/>
          <p:nvPr/>
        </p:nvSpPr>
        <p:spPr>
          <a:xfrm>
            <a:off x="4267048" y="5372718"/>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2712581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275813675"/>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260939548"/>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61220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1579190722"/>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163922250"/>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23864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1012340221"/>
              </p:ext>
            </p:extLst>
          </p:nvPr>
        </p:nvGraphicFramePr>
        <p:xfrm>
          <a:off x="838200" y="1524000"/>
          <a:ext cx="3419475" cy="46529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3230262269"/>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56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378356809"/>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982425194"/>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87983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a:xfrm>
            <a:off x="838200" y="346075"/>
            <a:ext cx="10515600" cy="1325563"/>
          </a:xfrm>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673498230"/>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93936886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06974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1094968092"/>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636607121"/>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13361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4099075209"/>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169433380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63741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31AEE03-94F4-45A9-893D-3B65FDCCB4E2}"/>
              </a:ext>
            </a:extLst>
          </p:cNvPr>
          <p:cNvGrpSpPr/>
          <p:nvPr/>
        </p:nvGrpSpPr>
        <p:grpSpPr>
          <a:xfrm>
            <a:off x="2083241" y="750180"/>
            <a:ext cx="2001741" cy="1401960"/>
            <a:chOff x="1334493" y="0"/>
            <a:chExt cx="2001741" cy="1401960"/>
          </a:xfrm>
        </p:grpSpPr>
        <p:sp>
          <p:nvSpPr>
            <p:cNvPr id="9" name="Arrow: Right 8">
              <a:extLst>
                <a:ext uri="{FF2B5EF4-FFF2-40B4-BE49-F238E27FC236}">
                  <a16:creationId xmlns:a16="http://schemas.microsoft.com/office/drawing/2014/main" id="{2E60A20C-DC89-46EA-A90B-B4E7C6D8F964}"/>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Arrow: Right 4">
              <a:extLst>
                <a:ext uri="{FF2B5EF4-FFF2-40B4-BE49-F238E27FC236}">
                  <a16:creationId xmlns:a16="http://schemas.microsoft.com/office/drawing/2014/main" id="{47426E17-26EA-4F2B-9B46-91E3493D069D}"/>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r>
                <a:rPr lang="en-US" sz="1500" dirty="0"/>
                <a:t>January 13, 2021</a:t>
              </a:r>
              <a:endParaRPr lang="en-US" sz="1500" kern="1200" dirty="0"/>
            </a:p>
          </p:txBody>
        </p:sp>
      </p:grpSp>
      <p:grpSp>
        <p:nvGrpSpPr>
          <p:cNvPr id="6" name="Group 5">
            <a:extLst>
              <a:ext uri="{FF2B5EF4-FFF2-40B4-BE49-F238E27FC236}">
                <a16:creationId xmlns:a16="http://schemas.microsoft.com/office/drawing/2014/main" id="{96ABF3C5-D3C0-48C1-BF70-07155DDC85E2}"/>
              </a:ext>
            </a:extLst>
          </p:cNvPr>
          <p:cNvGrpSpPr/>
          <p:nvPr/>
        </p:nvGrpSpPr>
        <p:grpSpPr>
          <a:xfrm>
            <a:off x="748748" y="750180"/>
            <a:ext cx="1334494" cy="1401960"/>
            <a:chOff x="0" y="0"/>
            <a:chExt cx="1334494" cy="1401960"/>
          </a:xfrm>
        </p:grpSpPr>
        <p:sp>
          <p:nvSpPr>
            <p:cNvPr id="7" name="Rectangle: Rounded Corners 6">
              <a:extLst>
                <a:ext uri="{FF2B5EF4-FFF2-40B4-BE49-F238E27FC236}">
                  <a16:creationId xmlns:a16="http://schemas.microsoft.com/office/drawing/2014/main" id="{44D842D8-7D0D-443A-923A-EFBB2489B59A}"/>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8ADF0BBD-B0A5-41E2-AB6B-86F34C244BB4}"/>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r>
                <a:rPr lang="en-US" sz="2200" dirty="0"/>
                <a:t>3680960</a:t>
              </a:r>
              <a:endParaRPr lang="en-US" sz="2200" kern="1200" dirty="0"/>
            </a:p>
          </p:txBody>
        </p:sp>
      </p:grpSp>
      <p:grpSp>
        <p:nvGrpSpPr>
          <p:cNvPr id="11" name="Group 10">
            <a:extLst>
              <a:ext uri="{FF2B5EF4-FFF2-40B4-BE49-F238E27FC236}">
                <a16:creationId xmlns:a16="http://schemas.microsoft.com/office/drawing/2014/main" id="{8F2389E7-F2BA-4971-9BA3-41C6C0CDBCEB}"/>
              </a:ext>
            </a:extLst>
          </p:cNvPr>
          <p:cNvGrpSpPr/>
          <p:nvPr/>
        </p:nvGrpSpPr>
        <p:grpSpPr>
          <a:xfrm>
            <a:off x="4144617" y="721605"/>
            <a:ext cx="7179365" cy="1401960"/>
            <a:chOff x="0" y="0"/>
            <a:chExt cx="7179365" cy="1401960"/>
          </a:xfrm>
        </p:grpSpPr>
        <p:sp>
          <p:nvSpPr>
            <p:cNvPr id="13" name="Rectangle: Rounded Corners 12">
              <a:extLst>
                <a:ext uri="{FF2B5EF4-FFF2-40B4-BE49-F238E27FC236}">
                  <a16:creationId xmlns:a16="http://schemas.microsoft.com/office/drawing/2014/main" id="{42B0F1BB-2777-46B4-B886-B18F6D3878F2}"/>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ctangle: Rounded Corners 4">
              <a:extLst>
                <a:ext uri="{FF2B5EF4-FFF2-40B4-BE49-F238E27FC236}">
                  <a16:creationId xmlns:a16="http://schemas.microsoft.com/office/drawing/2014/main" id="{4B1B22A6-F3D0-4A5B-8499-4A1C761E4050}"/>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0" dirty="0">
                  <a:solidFill>
                    <a:schemeClr val="bg1"/>
                  </a:solidFill>
                  <a:effectLst/>
                  <a:latin typeface="-apple-system"/>
                </a:rPr>
                <a:t>WQX Data Not Appearing in the WQP - Result Analytical Method Description</a:t>
              </a:r>
            </a:p>
            <a:p>
              <a:pPr marL="0" lvl="0" indent="0" algn="l" defTabSz="889000">
                <a:lnSpc>
                  <a:spcPct val="90000"/>
                </a:lnSpc>
                <a:spcBef>
                  <a:spcPct val="0"/>
                </a:spcBef>
                <a:spcAft>
                  <a:spcPct val="35000"/>
                </a:spcAft>
                <a:buNone/>
              </a:pPr>
              <a:r>
                <a:rPr lang="en-US" sz="1200" b="0" i="0" dirty="0">
                  <a:solidFill>
                    <a:schemeClr val="bg1"/>
                  </a:solidFill>
                  <a:effectLst/>
                  <a:latin typeface="Helvetica Neue"/>
                </a:rPr>
                <a:t> Appears to be an issue that is isolated to just the Organizational analytical methods, not the national methods. </a:t>
              </a:r>
              <a:endParaRPr lang="en-US" sz="1200" kern="1200" dirty="0">
                <a:solidFill>
                  <a:schemeClr val="bg1"/>
                </a:solidFill>
              </a:endParaRPr>
            </a:p>
            <a:p>
              <a:pPr marL="0" lvl="0" indent="0" algn="l" defTabSz="889000">
                <a:lnSpc>
                  <a:spcPct val="90000"/>
                </a:lnSpc>
                <a:spcBef>
                  <a:spcPct val="0"/>
                </a:spcBef>
                <a:spcAft>
                  <a:spcPct val="35000"/>
                </a:spcAft>
                <a:buNone/>
              </a:pPr>
              <a:r>
                <a:rPr lang="en-US" sz="1400" kern="1200" dirty="0"/>
                <a:t>https://app.breeze.pm/cards/3680960</a:t>
              </a:r>
            </a:p>
          </p:txBody>
        </p:sp>
      </p:grpSp>
      <p:sp>
        <p:nvSpPr>
          <p:cNvPr id="12" name="Rectangle: Rounded Corners 11">
            <a:extLst>
              <a:ext uri="{FF2B5EF4-FFF2-40B4-BE49-F238E27FC236}">
                <a16:creationId xmlns:a16="http://schemas.microsoft.com/office/drawing/2014/main" id="{F5FC92F3-9711-499C-8C04-8A569AA394F7}"/>
              </a:ext>
            </a:extLst>
          </p:cNvPr>
          <p:cNvSpPr/>
          <p:nvPr/>
        </p:nvSpPr>
        <p:spPr>
          <a:xfrm>
            <a:off x="4284813" y="890376"/>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25" name="Group 24">
            <a:extLst>
              <a:ext uri="{FF2B5EF4-FFF2-40B4-BE49-F238E27FC236}">
                <a16:creationId xmlns:a16="http://schemas.microsoft.com/office/drawing/2014/main" id="{9DEC9755-0874-4FFA-A003-E316103766CE}"/>
              </a:ext>
            </a:extLst>
          </p:cNvPr>
          <p:cNvGrpSpPr/>
          <p:nvPr/>
        </p:nvGrpSpPr>
        <p:grpSpPr>
          <a:xfrm>
            <a:off x="2077732" y="2279451"/>
            <a:ext cx="2001741" cy="1401960"/>
            <a:chOff x="1334493" y="0"/>
            <a:chExt cx="2001741" cy="1401960"/>
          </a:xfrm>
        </p:grpSpPr>
        <p:sp>
          <p:nvSpPr>
            <p:cNvPr id="26" name="Arrow: Right 25">
              <a:extLst>
                <a:ext uri="{FF2B5EF4-FFF2-40B4-BE49-F238E27FC236}">
                  <a16:creationId xmlns:a16="http://schemas.microsoft.com/office/drawing/2014/main" id="{3E14A602-4014-4BFD-91D1-868BE7559AF7}"/>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27" name="Arrow: Right 4">
              <a:extLst>
                <a:ext uri="{FF2B5EF4-FFF2-40B4-BE49-F238E27FC236}">
                  <a16:creationId xmlns:a16="http://schemas.microsoft.com/office/drawing/2014/main" id="{729D5BCA-FF29-46E0-A491-175B4C89245D}"/>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endParaRPr lang="en-US" sz="1500" kern="1200" dirty="0"/>
            </a:p>
          </p:txBody>
        </p:sp>
      </p:grpSp>
      <p:grpSp>
        <p:nvGrpSpPr>
          <p:cNvPr id="28" name="Group 27">
            <a:extLst>
              <a:ext uri="{FF2B5EF4-FFF2-40B4-BE49-F238E27FC236}">
                <a16:creationId xmlns:a16="http://schemas.microsoft.com/office/drawing/2014/main" id="{788D5C3E-E687-49F7-BFCD-9D9A93757906}"/>
              </a:ext>
            </a:extLst>
          </p:cNvPr>
          <p:cNvGrpSpPr/>
          <p:nvPr/>
        </p:nvGrpSpPr>
        <p:grpSpPr>
          <a:xfrm>
            <a:off x="748748" y="2279451"/>
            <a:ext cx="1334494" cy="1401960"/>
            <a:chOff x="0" y="0"/>
            <a:chExt cx="1334494" cy="1401960"/>
          </a:xfrm>
        </p:grpSpPr>
        <p:sp>
          <p:nvSpPr>
            <p:cNvPr id="29" name="Rectangle: Rounded Corners 28">
              <a:extLst>
                <a:ext uri="{FF2B5EF4-FFF2-40B4-BE49-F238E27FC236}">
                  <a16:creationId xmlns:a16="http://schemas.microsoft.com/office/drawing/2014/main" id="{92DF3E89-4983-4915-98D6-05BFE225E916}"/>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0" name="Rectangle: Rounded Corners 6">
              <a:extLst>
                <a:ext uri="{FF2B5EF4-FFF2-40B4-BE49-F238E27FC236}">
                  <a16:creationId xmlns:a16="http://schemas.microsoft.com/office/drawing/2014/main" id="{D8D8948F-BCAB-42A4-9638-F00ECC4A0466}"/>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3834345</a:t>
              </a:r>
            </a:p>
          </p:txBody>
        </p:sp>
      </p:grpSp>
      <p:grpSp>
        <p:nvGrpSpPr>
          <p:cNvPr id="31" name="Group 30">
            <a:extLst>
              <a:ext uri="{FF2B5EF4-FFF2-40B4-BE49-F238E27FC236}">
                <a16:creationId xmlns:a16="http://schemas.microsoft.com/office/drawing/2014/main" id="{EB3E7965-BD1F-42F8-9A22-1480DAC4601F}"/>
              </a:ext>
            </a:extLst>
          </p:cNvPr>
          <p:cNvGrpSpPr/>
          <p:nvPr/>
        </p:nvGrpSpPr>
        <p:grpSpPr>
          <a:xfrm>
            <a:off x="4144617" y="2279451"/>
            <a:ext cx="7179365" cy="1401960"/>
            <a:chOff x="0" y="0"/>
            <a:chExt cx="7179365" cy="1401960"/>
          </a:xfrm>
        </p:grpSpPr>
        <p:sp>
          <p:nvSpPr>
            <p:cNvPr id="32" name="Rectangle: Rounded Corners 31">
              <a:extLst>
                <a:ext uri="{FF2B5EF4-FFF2-40B4-BE49-F238E27FC236}">
                  <a16:creationId xmlns:a16="http://schemas.microsoft.com/office/drawing/2014/main" id="{F948302A-F357-4A3D-8358-8AAD400253E9}"/>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3" name="Rectangle: Rounded Corners 4">
              <a:extLst>
                <a:ext uri="{FF2B5EF4-FFF2-40B4-BE49-F238E27FC236}">
                  <a16:creationId xmlns:a16="http://schemas.microsoft.com/office/drawing/2014/main" id="{318676DD-5762-4C73-9F89-0D63C6BAD0A4}"/>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600" b="1" i="0" dirty="0">
                  <a:solidFill>
                    <a:schemeClr val="bg1"/>
                  </a:solidFill>
                  <a:effectLst/>
                  <a:latin typeface="Arial" panose="020B0604020202020204" pitchFamily="34" charset="0"/>
                  <a:cs typeface="Arial" panose="020B0604020202020204" pitchFamily="34" charset="0"/>
                </a:rPr>
                <a:t>Data in the Sample results (biological metadata)retrieval are </a:t>
              </a:r>
              <a:r>
                <a:rPr lang="en-US" sz="1600" b="1" dirty="0">
                  <a:solidFill>
                    <a:schemeClr val="bg1"/>
                  </a:solidFill>
                  <a:latin typeface="Arial" panose="020B0604020202020204" pitchFamily="34" charset="0"/>
                  <a:cs typeface="Arial" panose="020B0604020202020204" pitchFamily="34" charset="0"/>
                </a:rPr>
                <a:t>empty) </a:t>
              </a:r>
            </a:p>
            <a:p>
              <a:pPr lvl="0" defTabSz="889000">
                <a:lnSpc>
                  <a:spcPct val="90000"/>
                </a:lnSpc>
                <a:spcBef>
                  <a:spcPct val="0"/>
                </a:spcBef>
                <a:spcAft>
                  <a:spcPct val="35000"/>
                </a:spcAft>
              </a:pPr>
              <a:r>
                <a:rPr lang="en-US" sz="1200" dirty="0">
                  <a:solidFill>
                    <a:schemeClr val="bg1"/>
                  </a:solidFill>
                  <a:latin typeface="Arial" panose="020B0604020202020204" pitchFamily="34" charset="0"/>
                  <a:cs typeface="Arial" panose="020B0604020202020204" pitchFamily="34" charset="0"/>
                </a:rPr>
                <a:t>Missing in WQP Retrievals (</a:t>
              </a:r>
              <a:r>
                <a:rPr lang="en-US" sz="1200" dirty="0" err="1">
                  <a:solidFill>
                    <a:schemeClr val="bg1"/>
                  </a:solidFill>
                  <a:latin typeface="Arial" panose="020B0604020202020204" pitchFamily="34" charset="0"/>
                  <a:cs typeface="Arial" panose="020B0604020202020204" pitchFamily="34" charset="0"/>
                </a:rPr>
                <a:t>SampleCollectionMethod</a:t>
              </a:r>
              <a:r>
                <a:rPr lang="en-US" sz="1200" dirty="0">
                  <a:solidFill>
                    <a:schemeClr val="bg1"/>
                  </a:solidFill>
                  <a:latin typeface="Arial" panose="020B0604020202020204" pitchFamily="34" charset="0"/>
                  <a:cs typeface="Arial" panose="020B0604020202020204" pitchFamily="34" charset="0"/>
                </a:rPr>
                <a:t>/</a:t>
              </a:r>
              <a:r>
                <a:rPr lang="en-US" sz="1200" dirty="0" err="1">
                  <a:solidFill>
                    <a:schemeClr val="bg1"/>
                  </a:solidFill>
                  <a:latin typeface="Arial" panose="020B0604020202020204" pitchFamily="34" charset="0"/>
                  <a:cs typeface="Arial" panose="020B0604020202020204" pitchFamily="34" charset="0"/>
                </a:rPr>
                <a:t>MethodIdentifier</a:t>
              </a:r>
              <a:r>
                <a:rPr lang="en-US" sz="1200" dirty="0">
                  <a:solidFill>
                    <a:schemeClr val="bg1"/>
                  </a:solidFill>
                  <a:latin typeface="Arial" panose="020B0604020202020204" pitchFamily="34" charset="0"/>
                  <a:cs typeface="Arial" panose="020B0604020202020204" pitchFamily="34" charset="0"/>
                </a:rPr>
                <a:t> and </a:t>
              </a:r>
              <a:r>
                <a:rPr lang="en-US" sz="1200" dirty="0" err="1">
                  <a:solidFill>
                    <a:schemeClr val="bg1"/>
                  </a:solidFill>
                  <a:latin typeface="Arial" panose="020B0604020202020204" pitchFamily="34" charset="0"/>
                  <a:cs typeface="Arial" panose="020B0604020202020204" pitchFamily="34" charset="0"/>
                </a:rPr>
                <a:t>LabSamplePreparationMethod</a:t>
              </a:r>
              <a:r>
                <a:rPr lang="en-US" sz="1200" dirty="0">
                  <a:solidFill>
                    <a:schemeClr val="bg1"/>
                  </a:solidFill>
                  <a:latin typeface="Arial" panose="020B0604020202020204" pitchFamily="34" charset="0"/>
                  <a:cs typeface="Arial" panose="020B0604020202020204" pitchFamily="34" charset="0"/>
                </a:rPr>
                <a:t>/</a:t>
              </a:r>
              <a:r>
                <a:rPr lang="en-US" sz="1200" dirty="0" err="1">
                  <a:solidFill>
                    <a:schemeClr val="bg1"/>
                  </a:solidFill>
                  <a:latin typeface="Arial" panose="020B0604020202020204" pitchFamily="34" charset="0"/>
                  <a:cs typeface="Arial" panose="020B0604020202020204" pitchFamily="34" charset="0"/>
                </a:rPr>
                <a:t>MethodIdentifier</a:t>
              </a:r>
              <a:r>
                <a:rPr lang="en-US" sz="1200" dirty="0">
                  <a:solidFill>
                    <a:schemeClr val="bg1"/>
                  </a:solidFill>
                  <a:latin typeface="Arial" panose="020B0604020202020204" pitchFamily="34" charset="0"/>
                  <a:cs typeface="Arial" panose="020B0604020202020204" pitchFamily="34" charset="0"/>
                </a:rPr>
                <a:t> </a:t>
              </a:r>
              <a:endParaRPr lang="en-US" sz="1200" i="0" dirty="0">
                <a:solidFill>
                  <a:schemeClr val="bg1"/>
                </a:solidFill>
                <a:effectLst/>
                <a:latin typeface="Arial" panose="020B0604020202020204" pitchFamily="34" charset="0"/>
                <a:cs typeface="Arial" panose="020B0604020202020204" pitchFamily="34" charset="0"/>
              </a:endParaRPr>
            </a:p>
            <a:p>
              <a:pPr marL="0" lvl="0" indent="0" algn="l" defTabSz="889000">
                <a:lnSpc>
                  <a:spcPct val="90000"/>
                </a:lnSpc>
                <a:spcBef>
                  <a:spcPct val="0"/>
                </a:spcBef>
                <a:spcAft>
                  <a:spcPct val="35000"/>
                </a:spcAft>
                <a:buNone/>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https://app.breeze.pm/projects/45683/cards/3834345</a:t>
              </a:r>
            </a:p>
          </p:txBody>
        </p:sp>
      </p:grpSp>
      <p:sp>
        <p:nvSpPr>
          <p:cNvPr id="34" name="Rectangle: Rounded Corners 33">
            <a:extLst>
              <a:ext uri="{FF2B5EF4-FFF2-40B4-BE49-F238E27FC236}">
                <a16:creationId xmlns:a16="http://schemas.microsoft.com/office/drawing/2014/main" id="{4AD50BEF-F655-47AA-90CF-6C77B0290E97}"/>
              </a:ext>
            </a:extLst>
          </p:cNvPr>
          <p:cNvSpPr/>
          <p:nvPr/>
        </p:nvSpPr>
        <p:spPr>
          <a:xfrm>
            <a:off x="4284813" y="241964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35" name="Group 34">
            <a:extLst>
              <a:ext uri="{FF2B5EF4-FFF2-40B4-BE49-F238E27FC236}">
                <a16:creationId xmlns:a16="http://schemas.microsoft.com/office/drawing/2014/main" id="{3DDBF8B7-E99E-40C4-9D40-6053115ADE2E}"/>
              </a:ext>
            </a:extLst>
          </p:cNvPr>
          <p:cNvGrpSpPr/>
          <p:nvPr/>
        </p:nvGrpSpPr>
        <p:grpSpPr>
          <a:xfrm>
            <a:off x="2018097" y="3775131"/>
            <a:ext cx="2001741" cy="1401960"/>
            <a:chOff x="1334493" y="0"/>
            <a:chExt cx="2001741" cy="1401960"/>
          </a:xfrm>
        </p:grpSpPr>
        <p:sp>
          <p:nvSpPr>
            <p:cNvPr id="36" name="Arrow: Right 35">
              <a:extLst>
                <a:ext uri="{FF2B5EF4-FFF2-40B4-BE49-F238E27FC236}">
                  <a16:creationId xmlns:a16="http://schemas.microsoft.com/office/drawing/2014/main" id="{F3CFA6FE-C4CF-43A5-B6A0-A07977E5295A}"/>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37" name="Arrow: Right 4">
              <a:extLst>
                <a:ext uri="{FF2B5EF4-FFF2-40B4-BE49-F238E27FC236}">
                  <a16:creationId xmlns:a16="http://schemas.microsoft.com/office/drawing/2014/main" id="{940B9E7D-338E-4C39-BDBD-17106BBE6A0C}"/>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endParaRPr lang="en-US" sz="1500" kern="1200" dirty="0"/>
            </a:p>
          </p:txBody>
        </p:sp>
      </p:grpSp>
      <p:grpSp>
        <p:nvGrpSpPr>
          <p:cNvPr id="38" name="Group 37">
            <a:extLst>
              <a:ext uri="{FF2B5EF4-FFF2-40B4-BE49-F238E27FC236}">
                <a16:creationId xmlns:a16="http://schemas.microsoft.com/office/drawing/2014/main" id="{A5908A64-CF97-48E8-8791-66EA232016A3}"/>
              </a:ext>
            </a:extLst>
          </p:cNvPr>
          <p:cNvGrpSpPr/>
          <p:nvPr/>
        </p:nvGrpSpPr>
        <p:grpSpPr>
          <a:xfrm>
            <a:off x="689113" y="3775131"/>
            <a:ext cx="1334494" cy="1401960"/>
            <a:chOff x="0" y="0"/>
            <a:chExt cx="1334494" cy="1401960"/>
          </a:xfrm>
        </p:grpSpPr>
        <p:sp>
          <p:nvSpPr>
            <p:cNvPr id="39" name="Rectangle: Rounded Corners 38">
              <a:extLst>
                <a:ext uri="{FF2B5EF4-FFF2-40B4-BE49-F238E27FC236}">
                  <a16:creationId xmlns:a16="http://schemas.microsoft.com/office/drawing/2014/main" id="{3BC93B96-65FF-4484-BFED-FF586A1C62C7}"/>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0" name="Rectangle: Rounded Corners 6">
              <a:extLst>
                <a:ext uri="{FF2B5EF4-FFF2-40B4-BE49-F238E27FC236}">
                  <a16:creationId xmlns:a16="http://schemas.microsoft.com/office/drawing/2014/main" id="{633C3B5E-FE51-45F2-89BF-3EE5F733380A}"/>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3834577</a:t>
              </a:r>
            </a:p>
          </p:txBody>
        </p:sp>
      </p:grpSp>
      <p:grpSp>
        <p:nvGrpSpPr>
          <p:cNvPr id="41" name="Group 40">
            <a:extLst>
              <a:ext uri="{FF2B5EF4-FFF2-40B4-BE49-F238E27FC236}">
                <a16:creationId xmlns:a16="http://schemas.microsoft.com/office/drawing/2014/main" id="{75C8FEA7-32F6-46B4-BA85-ADAEC7E2CBA7}"/>
              </a:ext>
            </a:extLst>
          </p:cNvPr>
          <p:cNvGrpSpPr/>
          <p:nvPr/>
        </p:nvGrpSpPr>
        <p:grpSpPr>
          <a:xfrm>
            <a:off x="4084982" y="3746556"/>
            <a:ext cx="7179365" cy="1401960"/>
            <a:chOff x="0" y="0"/>
            <a:chExt cx="7179365" cy="1401960"/>
          </a:xfrm>
        </p:grpSpPr>
        <p:sp>
          <p:nvSpPr>
            <p:cNvPr id="42" name="Rectangle: Rounded Corners 41">
              <a:extLst>
                <a:ext uri="{FF2B5EF4-FFF2-40B4-BE49-F238E27FC236}">
                  <a16:creationId xmlns:a16="http://schemas.microsoft.com/office/drawing/2014/main" id="{F0A81304-1236-47D9-83E9-E9890A3B6B15}"/>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3" name="Rectangle: Rounded Corners 4">
              <a:extLst>
                <a:ext uri="{FF2B5EF4-FFF2-40B4-BE49-F238E27FC236}">
                  <a16:creationId xmlns:a16="http://schemas.microsoft.com/office/drawing/2014/main" id="{FDC3AD36-4860-4613-927C-0652A4777A4D}"/>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defTabSz="889000">
                <a:lnSpc>
                  <a:spcPct val="90000"/>
                </a:lnSpc>
                <a:spcBef>
                  <a:spcPct val="0"/>
                </a:spcBef>
                <a:spcAft>
                  <a:spcPct val="35000"/>
                </a:spcAft>
              </a:pPr>
              <a:r>
                <a:rPr lang="en-US" sz="1600" b="1" i="0" dirty="0">
                  <a:solidFill>
                    <a:schemeClr val="bg1"/>
                  </a:solidFill>
                  <a:effectLst/>
                  <a:latin typeface="Arial" panose="020B0604020202020204" pitchFamily="34" charset="0"/>
                  <a:cs typeface="Arial" panose="020B0604020202020204" pitchFamily="34" charset="0"/>
                </a:rPr>
                <a:t>Activity Metrics Download Profile Missing Activity Start Date and Start Time</a:t>
              </a:r>
              <a:endParaRPr lang="en-US" sz="1200" i="0" dirty="0">
                <a:solidFill>
                  <a:schemeClr val="bg1"/>
                </a:solidFill>
                <a:effectLst/>
                <a:latin typeface="Arial" panose="020B0604020202020204" pitchFamily="34" charset="0"/>
                <a:cs typeface="Arial" panose="020B0604020202020204" pitchFamily="34" charset="0"/>
              </a:endParaRPr>
            </a:p>
            <a:p>
              <a:pPr marL="0" lvl="0" indent="0" algn="l" defTabSz="889000">
                <a:lnSpc>
                  <a:spcPct val="90000"/>
                </a:lnSpc>
                <a:spcBef>
                  <a:spcPct val="0"/>
                </a:spcBef>
                <a:spcAft>
                  <a:spcPct val="35000"/>
                </a:spcAft>
                <a:buNone/>
              </a:pPr>
              <a:endParaRPr lang="en-US" sz="1200" kern="1200" dirty="0">
                <a:solidFill>
                  <a:schemeClr val="bg1"/>
                </a:solidFill>
                <a:latin typeface="Helvetica Neue"/>
              </a:endParaRPr>
            </a:p>
            <a:p>
              <a:pPr marL="0" lvl="0" indent="0" algn="l" defTabSz="889000">
                <a:lnSpc>
                  <a:spcPct val="90000"/>
                </a:lnSpc>
                <a:spcBef>
                  <a:spcPct val="0"/>
                </a:spcBef>
                <a:spcAft>
                  <a:spcPct val="35000"/>
                </a:spcAft>
                <a:buNone/>
              </a:pPr>
              <a:r>
                <a:rPr lang="en-US" sz="1400" kern="1200" dirty="0"/>
                <a:t>https://app.breeze.pm/projects/45683/cards/3834577</a:t>
              </a:r>
            </a:p>
          </p:txBody>
        </p:sp>
      </p:grpSp>
      <p:sp>
        <p:nvSpPr>
          <p:cNvPr id="44" name="Rectangle: Rounded Corners 43">
            <a:extLst>
              <a:ext uri="{FF2B5EF4-FFF2-40B4-BE49-F238E27FC236}">
                <a16:creationId xmlns:a16="http://schemas.microsoft.com/office/drawing/2014/main" id="{53435F1A-FF71-476A-97D0-8C2266886B50}"/>
              </a:ext>
            </a:extLst>
          </p:cNvPr>
          <p:cNvSpPr/>
          <p:nvPr/>
        </p:nvSpPr>
        <p:spPr>
          <a:xfrm>
            <a:off x="4225178" y="3915327"/>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4091623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B4E8DCC8-8E06-406A-BD67-2D9C4F26AF91}">
  <ds:schemaRefs>
    <ds:schemaRef ds:uri="ESRI.ArcGIS.Mapping.OfficeIntegration.PowerPointInfo"/>
  </ds:schemaRefs>
</ds:datastoreItem>
</file>

<file path=customXml/itemProps10.xml><?xml version="1.0" encoding="utf-8"?>
<ds:datastoreItem xmlns:ds="http://schemas.openxmlformats.org/officeDocument/2006/customXml" ds:itemID="{0671234C-E3A8-442F-B669-76B9D63ABC46}">
  <ds:schemaRefs>
    <ds:schemaRef ds:uri="ESRI.ArcGIS.Mapping.OfficeIntegration.PowerPointInfo"/>
  </ds:schemaRefs>
</ds:datastoreItem>
</file>

<file path=customXml/itemProps11.xml><?xml version="1.0" encoding="utf-8"?>
<ds:datastoreItem xmlns:ds="http://schemas.openxmlformats.org/officeDocument/2006/customXml" ds:itemID="{E10DF2AB-B8A3-438B-9F6E-5E2560CD031B}">
  <ds:schemaRefs>
    <ds:schemaRef ds:uri="ESRI.ArcGIS.Mapping.OfficeIntegration.PowerPointInfo"/>
  </ds:schemaRefs>
</ds:datastoreItem>
</file>

<file path=customXml/itemProps2.xml><?xml version="1.0" encoding="utf-8"?>
<ds:datastoreItem xmlns:ds="http://schemas.openxmlformats.org/officeDocument/2006/customXml" ds:itemID="{90A9884B-540F-493C-94B2-14E3F61E7B16}">
  <ds:schemaRefs>
    <ds:schemaRef ds:uri="ESRI.ArcGIS.Mapping.OfficeIntegration.PowerPointInfo"/>
  </ds:schemaRefs>
</ds:datastoreItem>
</file>

<file path=customXml/itemProps3.xml><?xml version="1.0" encoding="utf-8"?>
<ds:datastoreItem xmlns:ds="http://schemas.openxmlformats.org/officeDocument/2006/customXml" ds:itemID="{9AB5E307-67EA-45D0-AE8D-5D82B261429C}">
  <ds:schemaRefs>
    <ds:schemaRef ds:uri="ESRI.ArcGIS.Mapping.OfficeIntegration.PowerPointInfo"/>
  </ds:schemaRefs>
</ds:datastoreItem>
</file>

<file path=customXml/itemProps4.xml><?xml version="1.0" encoding="utf-8"?>
<ds:datastoreItem xmlns:ds="http://schemas.openxmlformats.org/officeDocument/2006/customXml" ds:itemID="{ED18F45C-566D-4317-8C79-7B5D6A1D3EB9}">
  <ds:schemaRefs>
    <ds:schemaRef ds:uri="ESRI.ArcGIS.Mapping.OfficeIntegration.PowerPointInfo"/>
  </ds:schemaRefs>
</ds:datastoreItem>
</file>

<file path=customXml/itemProps5.xml><?xml version="1.0" encoding="utf-8"?>
<ds:datastoreItem xmlns:ds="http://schemas.openxmlformats.org/officeDocument/2006/customXml" ds:itemID="{D02A96E3-E6F8-43DE-BA38-FBEF97736C6F}">
  <ds:schemaRefs>
    <ds:schemaRef ds:uri="ESRI.ArcGIS.Mapping.OfficeIntegration.PowerPointInfo"/>
  </ds:schemaRefs>
</ds:datastoreItem>
</file>

<file path=customXml/itemProps6.xml><?xml version="1.0" encoding="utf-8"?>
<ds:datastoreItem xmlns:ds="http://schemas.openxmlformats.org/officeDocument/2006/customXml" ds:itemID="{68E0363F-2EC2-41F5-84A8-779A482D4581}">
  <ds:schemaRefs>
    <ds:schemaRef ds:uri="ESRI.ArcGIS.Mapping.OfficeIntegration.PowerPointInfo"/>
  </ds:schemaRefs>
</ds:datastoreItem>
</file>

<file path=customXml/itemProps7.xml><?xml version="1.0" encoding="utf-8"?>
<ds:datastoreItem xmlns:ds="http://schemas.openxmlformats.org/officeDocument/2006/customXml" ds:itemID="{D3A1207B-8143-4C2B-BF1A-EFB1E62A3FE3}">
  <ds:schemaRefs>
    <ds:schemaRef ds:uri="ESRI.ArcGIS.Mapping.OfficeIntegration.PowerPointInfo"/>
  </ds:schemaRefs>
</ds:datastoreItem>
</file>

<file path=customXml/itemProps8.xml><?xml version="1.0" encoding="utf-8"?>
<ds:datastoreItem xmlns:ds="http://schemas.openxmlformats.org/officeDocument/2006/customXml" ds:itemID="{C03C60D1-E27F-48ED-A739-78FD44BE5406}">
  <ds:schemaRefs>
    <ds:schemaRef ds:uri="ESRI.ArcGIS.Mapping.OfficeIntegration.PowerPointInfo"/>
  </ds:schemaRefs>
</ds:datastoreItem>
</file>

<file path=customXml/itemProps9.xml><?xml version="1.0" encoding="utf-8"?>
<ds:datastoreItem xmlns:ds="http://schemas.openxmlformats.org/officeDocument/2006/customXml" ds:itemID="{26B8210E-20D4-4685-8247-E397378A9494}">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10547</TotalTime>
  <Words>1808</Words>
  <Application>Microsoft Office PowerPoint</Application>
  <PresentationFormat>Widescreen</PresentationFormat>
  <Paragraphs>210</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-apple-system</vt:lpstr>
      <vt:lpstr>Arial</vt:lpstr>
      <vt:lpstr>Calibri</vt:lpstr>
      <vt:lpstr>Calibri Light</vt:lpstr>
      <vt:lpstr>Century Gothic</vt:lpstr>
      <vt:lpstr>Helvetica Neue</vt:lpstr>
      <vt:lpstr>Office Theme</vt:lpstr>
      <vt:lpstr>Water Quality Portal  Open Tickets</vt:lpstr>
      <vt:lpstr>Water Quality Portal Open Tickets</vt:lpstr>
      <vt:lpstr>Water Quality Portal Open Tickets</vt:lpstr>
      <vt:lpstr>Water Quality Portal Open Tickets</vt:lpstr>
      <vt:lpstr>Water Quality Portal Open Tickets</vt:lpstr>
      <vt:lpstr>Water Quality Portal Open Tickets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Quality Portal  Open Tickets</dc:title>
  <dc:creator>Christian, Kevin</dc:creator>
  <cp:lastModifiedBy>Christian, Kevin</cp:lastModifiedBy>
  <cp:revision>59</cp:revision>
  <cp:lastPrinted>2021-03-15T22:51:37Z</cp:lastPrinted>
  <dcterms:created xsi:type="dcterms:W3CDTF">2020-10-13T12:03:40Z</dcterms:created>
  <dcterms:modified xsi:type="dcterms:W3CDTF">2021-10-22T12:33:39Z</dcterms:modified>
</cp:coreProperties>
</file>