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6"/>
  </p:sldMasterIdLst>
  <p:sldIdLst>
    <p:sldId id="259" r:id="rId7"/>
    <p:sldId id="262" r:id="rId8"/>
    <p:sldId id="260" r:id="rId9"/>
    <p:sldId id="263" r:id="rId10"/>
    <p:sldId id="261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548BC-BEF8-4DF7-B6E9-F119FE324A5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381E48-1B2B-4134-9743-646FA280D6E4}">
      <dgm:prSet/>
      <dgm:spPr/>
      <dgm:t>
        <a:bodyPr/>
        <a:lstStyle/>
        <a:p>
          <a:r>
            <a:rPr lang="en-US" dirty="0"/>
            <a:t>Demo web page designed to call or submit to QAQC service endpoints.</a:t>
          </a:r>
        </a:p>
      </dgm:t>
    </dgm:pt>
    <dgm:pt modelId="{F599F050-28D7-492F-BECE-1897075CC76C}" type="parTrans" cxnId="{7A9E64DA-0DE3-4AD7-ACEC-1A4F66028381}">
      <dgm:prSet/>
      <dgm:spPr/>
      <dgm:t>
        <a:bodyPr/>
        <a:lstStyle/>
        <a:p>
          <a:endParaRPr lang="en-US"/>
        </a:p>
      </dgm:t>
    </dgm:pt>
    <dgm:pt modelId="{95838972-5CBB-4540-A200-3E390828A77A}" type="sibTrans" cxnId="{7A9E64DA-0DE3-4AD7-ACEC-1A4F66028381}">
      <dgm:prSet/>
      <dgm:spPr/>
      <dgm:t>
        <a:bodyPr/>
        <a:lstStyle/>
        <a:p>
          <a:endParaRPr lang="en-US"/>
        </a:p>
      </dgm:t>
    </dgm:pt>
    <dgm:pt modelId="{F8E3F95B-0DBA-42B3-BBA0-9A48364D531D}">
      <dgm:prSet/>
      <dgm:spPr/>
      <dgm:t>
        <a:bodyPr/>
        <a:lstStyle/>
        <a:p>
          <a:r>
            <a:rPr lang="en-US" dirty="0"/>
            <a:t>Upload CSV File/ URL</a:t>
          </a:r>
        </a:p>
      </dgm:t>
    </dgm:pt>
    <dgm:pt modelId="{092D445B-8C9A-41FE-B1E6-6BDFC816A829}" type="parTrans" cxnId="{2A945AD4-A511-4A00-92D6-50FB9EA880F1}">
      <dgm:prSet/>
      <dgm:spPr/>
      <dgm:t>
        <a:bodyPr/>
        <a:lstStyle/>
        <a:p>
          <a:endParaRPr lang="en-US"/>
        </a:p>
      </dgm:t>
    </dgm:pt>
    <dgm:pt modelId="{B5395F7E-616C-4337-90DB-49551FF99228}" type="sibTrans" cxnId="{2A945AD4-A511-4A00-92D6-50FB9EA880F1}">
      <dgm:prSet/>
      <dgm:spPr/>
      <dgm:t>
        <a:bodyPr/>
        <a:lstStyle/>
        <a:p>
          <a:endParaRPr lang="en-US"/>
        </a:p>
      </dgm:t>
    </dgm:pt>
    <dgm:pt modelId="{1E12823A-8924-4767-8C73-C781E4D120B7}">
      <dgm:prSet/>
      <dgm:spPr/>
      <dgm:t>
        <a:bodyPr/>
        <a:lstStyle/>
        <a:p>
          <a:r>
            <a:rPr lang="en-US" dirty="0"/>
            <a:t>Input file queued for processing to QAQC Parse and Load operations</a:t>
          </a:r>
        </a:p>
      </dgm:t>
    </dgm:pt>
    <dgm:pt modelId="{2A91D17C-8121-452A-B37D-8E430E4A7FCA}" type="parTrans" cxnId="{2DA7BC6C-DC09-4A94-9BDE-5F6FBD2D39D8}">
      <dgm:prSet/>
      <dgm:spPr/>
      <dgm:t>
        <a:bodyPr/>
        <a:lstStyle/>
        <a:p>
          <a:endParaRPr lang="en-US"/>
        </a:p>
      </dgm:t>
    </dgm:pt>
    <dgm:pt modelId="{EBAC5331-B2D3-4F6D-813F-40EE9430FC2E}" type="sibTrans" cxnId="{2DA7BC6C-DC09-4A94-9BDE-5F6FBD2D39D8}">
      <dgm:prSet/>
      <dgm:spPr/>
      <dgm:t>
        <a:bodyPr/>
        <a:lstStyle/>
        <a:p>
          <a:endParaRPr lang="en-US"/>
        </a:p>
      </dgm:t>
    </dgm:pt>
    <dgm:pt modelId="{F696E8CD-024D-42C1-9FAF-571EEC7D482E}">
      <dgm:prSet/>
      <dgm:spPr/>
      <dgm:t>
        <a:bodyPr/>
        <a:lstStyle/>
        <a:p>
          <a:r>
            <a:rPr lang="en-US" dirty="0"/>
            <a:t>Download validated file qaqcLocations.CSV</a:t>
          </a:r>
        </a:p>
      </dgm:t>
    </dgm:pt>
    <dgm:pt modelId="{EE929830-BA58-4D5D-9CF7-555B7A627BDB}" type="parTrans" cxnId="{349DEF42-C691-48FF-9451-41BAF027CA68}">
      <dgm:prSet/>
      <dgm:spPr/>
      <dgm:t>
        <a:bodyPr/>
        <a:lstStyle/>
        <a:p>
          <a:endParaRPr lang="en-US"/>
        </a:p>
      </dgm:t>
    </dgm:pt>
    <dgm:pt modelId="{05FD8377-5F95-42B3-A20C-A1C7EF6B9614}" type="sibTrans" cxnId="{349DEF42-C691-48FF-9451-41BAF027CA68}">
      <dgm:prSet/>
      <dgm:spPr/>
      <dgm:t>
        <a:bodyPr/>
        <a:lstStyle/>
        <a:p>
          <a:endParaRPr lang="en-US"/>
        </a:p>
      </dgm:t>
    </dgm:pt>
    <dgm:pt modelId="{D50B93B3-A3C3-42DB-BF41-2B558BD227A7}">
      <dgm:prSet/>
      <dgm:spPr/>
      <dgm:t>
        <a:bodyPr/>
        <a:lstStyle/>
        <a:p>
          <a:r>
            <a:rPr lang="en-US" dirty="0"/>
            <a:t>GetStationStats</a:t>
          </a:r>
        </a:p>
      </dgm:t>
    </dgm:pt>
    <dgm:pt modelId="{F65A970C-9C77-4FC7-B70E-2AB3C75E1EB8}" type="parTrans" cxnId="{35962092-4EEC-417A-AA8B-F5457B41A33F}">
      <dgm:prSet/>
      <dgm:spPr/>
      <dgm:t>
        <a:bodyPr/>
        <a:lstStyle/>
        <a:p>
          <a:endParaRPr lang="en-US"/>
        </a:p>
      </dgm:t>
    </dgm:pt>
    <dgm:pt modelId="{05991C77-B562-44B9-8100-52723098EDC0}" type="sibTrans" cxnId="{35962092-4EEC-417A-AA8B-F5457B41A33F}">
      <dgm:prSet/>
      <dgm:spPr/>
      <dgm:t>
        <a:bodyPr/>
        <a:lstStyle/>
        <a:p>
          <a:endParaRPr lang="en-US"/>
        </a:p>
      </dgm:t>
    </dgm:pt>
    <dgm:pt modelId="{EFB05F52-B78E-4694-90EB-D773DBC5771B}">
      <dgm:prSet/>
      <dgm:spPr/>
      <dgm:t>
        <a:bodyPr/>
        <a:lstStyle/>
        <a:p>
          <a:r>
            <a:rPr lang="en-US" dirty="0"/>
            <a:t>Parameter: Transaction ID</a:t>
          </a:r>
        </a:p>
      </dgm:t>
    </dgm:pt>
    <dgm:pt modelId="{C1E07450-56A6-4B57-846D-1AE68561AC67}" type="parTrans" cxnId="{B21D42EF-8368-44C2-986F-7BA10559154B}">
      <dgm:prSet/>
      <dgm:spPr/>
      <dgm:t>
        <a:bodyPr/>
        <a:lstStyle/>
        <a:p>
          <a:endParaRPr lang="en-US"/>
        </a:p>
      </dgm:t>
    </dgm:pt>
    <dgm:pt modelId="{828A8D1E-5306-40A3-8B86-4909A88A4F7A}" type="sibTrans" cxnId="{B21D42EF-8368-44C2-986F-7BA10559154B}">
      <dgm:prSet/>
      <dgm:spPr/>
      <dgm:t>
        <a:bodyPr/>
        <a:lstStyle/>
        <a:p>
          <a:endParaRPr lang="en-US"/>
        </a:p>
      </dgm:t>
    </dgm:pt>
    <dgm:pt modelId="{C1513F8C-462E-4928-B8DC-8D20984BA55D}">
      <dgm:prSet/>
      <dgm:spPr/>
      <dgm:t>
        <a:bodyPr/>
        <a:lstStyle/>
        <a:p>
          <a:r>
            <a:rPr lang="en-US" dirty="0" err="1"/>
            <a:t>GetStation</a:t>
          </a:r>
          <a:endParaRPr lang="en-US" dirty="0"/>
        </a:p>
      </dgm:t>
    </dgm:pt>
    <dgm:pt modelId="{7FBFEB90-735D-47D5-BFF5-E9F66AA17E3E}" type="parTrans" cxnId="{00D17D56-F0F9-4DE3-A6E8-2541519D741C}">
      <dgm:prSet/>
      <dgm:spPr/>
    </dgm:pt>
    <dgm:pt modelId="{8B13F917-897A-40F6-8754-FC67253F6C9F}" type="sibTrans" cxnId="{00D17D56-F0F9-4DE3-A6E8-2541519D741C}">
      <dgm:prSet/>
      <dgm:spPr/>
    </dgm:pt>
    <dgm:pt modelId="{EC05E7F9-4E7A-4D0B-B6AC-3930505C8291}">
      <dgm:prSet/>
      <dgm:spPr/>
      <dgm:t>
        <a:bodyPr/>
        <a:lstStyle/>
        <a:p>
          <a:r>
            <a:rPr lang="en-US" dirty="0"/>
            <a:t>Parameter: Transaction ID</a:t>
          </a:r>
        </a:p>
      </dgm:t>
    </dgm:pt>
    <dgm:pt modelId="{2D6D92E7-92C6-4AE1-AD69-22B084D6361D}" type="parTrans" cxnId="{B422FFC3-21F4-4B71-A0CB-E4D0ADE43DAB}">
      <dgm:prSet/>
      <dgm:spPr/>
      <dgm:t>
        <a:bodyPr/>
        <a:lstStyle/>
        <a:p>
          <a:endParaRPr lang="en-US"/>
        </a:p>
      </dgm:t>
    </dgm:pt>
    <dgm:pt modelId="{BD38A11C-4056-492C-AFBB-FEA906BB27D2}" type="sibTrans" cxnId="{B422FFC3-21F4-4B71-A0CB-E4D0ADE43DAB}">
      <dgm:prSet/>
      <dgm:spPr/>
      <dgm:t>
        <a:bodyPr/>
        <a:lstStyle/>
        <a:p>
          <a:endParaRPr lang="en-US"/>
        </a:p>
      </dgm:t>
    </dgm:pt>
    <dgm:pt modelId="{E66ACE41-88B2-4CD0-850D-1057496872F3}">
      <dgm:prSet/>
      <dgm:spPr/>
      <dgm:t>
        <a:bodyPr/>
        <a:lstStyle/>
        <a:p>
          <a:r>
            <a:rPr lang="en-US" dirty="0"/>
            <a:t>Transaction ID: (EmailAddress)	</a:t>
          </a:r>
        </a:p>
      </dgm:t>
    </dgm:pt>
    <dgm:pt modelId="{1B2CD27C-C6C6-4E70-B63C-E866B2D40350}" type="parTrans" cxnId="{41E55A6C-1533-4A05-B8A0-FE9B29AC7D3D}">
      <dgm:prSet/>
      <dgm:spPr/>
    </dgm:pt>
    <dgm:pt modelId="{1A1D6283-6BE1-4F76-938F-9C2AD9DE2670}" type="sibTrans" cxnId="{41E55A6C-1533-4A05-B8A0-FE9B29AC7D3D}">
      <dgm:prSet/>
      <dgm:spPr/>
    </dgm:pt>
    <dgm:pt modelId="{E7408B75-FBA6-4758-8FD2-8BA9FCA1E5BB}" type="pres">
      <dgm:prSet presAssocID="{790548BC-BEF8-4DF7-B6E9-F119FE324A51}" presName="linearFlow" presStyleCnt="0">
        <dgm:presLayoutVars>
          <dgm:dir/>
          <dgm:animLvl val="lvl"/>
          <dgm:resizeHandles val="exact"/>
        </dgm:presLayoutVars>
      </dgm:prSet>
      <dgm:spPr/>
    </dgm:pt>
    <dgm:pt modelId="{E2A137A7-00D0-4A9C-AF40-0B03748AAF2F}" type="pres">
      <dgm:prSet presAssocID="{F4381E48-1B2B-4134-9743-646FA280D6E4}" presName="composite" presStyleCnt="0"/>
      <dgm:spPr/>
    </dgm:pt>
    <dgm:pt modelId="{DC88394A-AD80-41A8-B041-D88ED32FFAC8}" type="pres">
      <dgm:prSet presAssocID="{F4381E48-1B2B-4134-9743-646FA280D6E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AA793E-48BD-417B-8D0A-0BA5AECB4BD4}" type="pres">
      <dgm:prSet presAssocID="{F4381E48-1B2B-4134-9743-646FA280D6E4}" presName="descendantText" presStyleLbl="alignAcc1" presStyleIdx="0" presStyleCnt="3">
        <dgm:presLayoutVars>
          <dgm:bulletEnabled val="1"/>
        </dgm:presLayoutVars>
      </dgm:prSet>
      <dgm:spPr/>
    </dgm:pt>
    <dgm:pt modelId="{7B21A10A-7D58-41F0-960E-8CFD5370F0BC}" type="pres">
      <dgm:prSet presAssocID="{95838972-5CBB-4540-A200-3E390828A77A}" presName="sp" presStyleCnt="0"/>
      <dgm:spPr/>
    </dgm:pt>
    <dgm:pt modelId="{6C114DC8-F865-4DBE-A64C-12ECB07ED9FA}" type="pres">
      <dgm:prSet presAssocID="{1E12823A-8924-4767-8C73-C781E4D120B7}" presName="composite" presStyleCnt="0"/>
      <dgm:spPr/>
    </dgm:pt>
    <dgm:pt modelId="{C1D00503-C1CE-4586-AD62-1F235DFB5872}" type="pres">
      <dgm:prSet presAssocID="{1E12823A-8924-4767-8C73-C781E4D120B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5E205AF-DB63-4261-8C87-A956BABD0FEA}" type="pres">
      <dgm:prSet presAssocID="{1E12823A-8924-4767-8C73-C781E4D120B7}" presName="descendantText" presStyleLbl="alignAcc1" presStyleIdx="1" presStyleCnt="3">
        <dgm:presLayoutVars>
          <dgm:bulletEnabled val="1"/>
        </dgm:presLayoutVars>
      </dgm:prSet>
      <dgm:spPr/>
    </dgm:pt>
    <dgm:pt modelId="{DA2F2A22-0240-4BCC-8907-82C74949F281}" type="pres">
      <dgm:prSet presAssocID="{EBAC5331-B2D3-4F6D-813F-40EE9430FC2E}" presName="sp" presStyleCnt="0"/>
      <dgm:spPr/>
    </dgm:pt>
    <dgm:pt modelId="{551FC48B-F8FE-43B1-B1E2-F6425FD0CCAA}" type="pres">
      <dgm:prSet presAssocID="{F696E8CD-024D-42C1-9FAF-571EEC7D482E}" presName="composite" presStyleCnt="0"/>
      <dgm:spPr/>
    </dgm:pt>
    <dgm:pt modelId="{A1924DB8-CB77-4606-8990-738BF32E6527}" type="pres">
      <dgm:prSet presAssocID="{F696E8CD-024D-42C1-9FAF-571EEC7D482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21C55AC-C1A5-4E25-814B-82A15E175E24}" type="pres">
      <dgm:prSet presAssocID="{F696E8CD-024D-42C1-9FAF-571EEC7D482E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729AE834-E742-4D4C-87AF-073F972DA06A}" type="presOf" srcId="{D50B93B3-A3C3-42DB-BF41-2B558BD227A7}" destId="{D5E205AF-DB63-4261-8C87-A956BABD0FEA}" srcOrd="0" destOrd="0" presId="urn:microsoft.com/office/officeart/2005/8/layout/chevron2"/>
    <dgm:cxn modelId="{A283A35C-C0E9-4116-8609-31F264C89D5E}" type="presOf" srcId="{EFB05F52-B78E-4694-90EB-D773DBC5771B}" destId="{D5E205AF-DB63-4261-8C87-A956BABD0FEA}" srcOrd="0" destOrd="1" presId="urn:microsoft.com/office/officeart/2005/8/layout/chevron2"/>
    <dgm:cxn modelId="{349DEF42-C691-48FF-9451-41BAF027CA68}" srcId="{790548BC-BEF8-4DF7-B6E9-F119FE324A51}" destId="{F696E8CD-024D-42C1-9FAF-571EEC7D482E}" srcOrd="2" destOrd="0" parTransId="{EE929830-BA58-4D5D-9CF7-555B7A627BDB}" sibTransId="{05FD8377-5F95-42B3-A20C-A1C7EF6B9614}"/>
    <dgm:cxn modelId="{41E55A6C-1533-4A05-B8A0-FE9B29AC7D3D}" srcId="{F4381E48-1B2B-4134-9743-646FA280D6E4}" destId="{E66ACE41-88B2-4CD0-850D-1057496872F3}" srcOrd="1" destOrd="0" parTransId="{1B2CD27C-C6C6-4E70-B63C-E866B2D40350}" sibTransId="{1A1D6283-6BE1-4F76-938F-9C2AD9DE2670}"/>
    <dgm:cxn modelId="{2DA7BC6C-DC09-4A94-9BDE-5F6FBD2D39D8}" srcId="{790548BC-BEF8-4DF7-B6E9-F119FE324A51}" destId="{1E12823A-8924-4767-8C73-C781E4D120B7}" srcOrd="1" destOrd="0" parTransId="{2A91D17C-8121-452A-B37D-8E430E4A7FCA}" sibTransId="{EBAC5331-B2D3-4F6D-813F-40EE9430FC2E}"/>
    <dgm:cxn modelId="{BE989A4F-2D5D-49AC-977B-1808CABB2196}" type="presOf" srcId="{F696E8CD-024D-42C1-9FAF-571EEC7D482E}" destId="{A1924DB8-CB77-4606-8990-738BF32E6527}" srcOrd="0" destOrd="0" presId="urn:microsoft.com/office/officeart/2005/8/layout/chevron2"/>
    <dgm:cxn modelId="{58BBAE50-1A5C-4F16-A5C2-43F80037F6E3}" type="presOf" srcId="{EC05E7F9-4E7A-4D0B-B6AC-3930505C8291}" destId="{221C55AC-C1A5-4E25-814B-82A15E175E24}" srcOrd="0" destOrd="1" presId="urn:microsoft.com/office/officeart/2005/8/layout/chevron2"/>
    <dgm:cxn modelId="{00D17D56-F0F9-4DE3-A6E8-2541519D741C}" srcId="{F696E8CD-024D-42C1-9FAF-571EEC7D482E}" destId="{C1513F8C-462E-4928-B8DC-8D20984BA55D}" srcOrd="0" destOrd="0" parTransId="{7FBFEB90-735D-47D5-BFF5-E9F66AA17E3E}" sibTransId="{8B13F917-897A-40F6-8754-FC67253F6C9F}"/>
    <dgm:cxn modelId="{41AEEB81-BB20-4823-B415-091D7533563D}" type="presOf" srcId="{C1513F8C-462E-4928-B8DC-8D20984BA55D}" destId="{221C55AC-C1A5-4E25-814B-82A15E175E24}" srcOrd="0" destOrd="0" presId="urn:microsoft.com/office/officeart/2005/8/layout/chevron2"/>
    <dgm:cxn modelId="{62010F8B-38B8-42AB-8F89-E76724194A01}" type="presOf" srcId="{790548BC-BEF8-4DF7-B6E9-F119FE324A51}" destId="{E7408B75-FBA6-4758-8FD2-8BA9FCA1E5BB}" srcOrd="0" destOrd="0" presId="urn:microsoft.com/office/officeart/2005/8/layout/chevron2"/>
    <dgm:cxn modelId="{DEB14191-0184-45AF-AC6A-F9F556231C26}" type="presOf" srcId="{F4381E48-1B2B-4134-9743-646FA280D6E4}" destId="{DC88394A-AD80-41A8-B041-D88ED32FFAC8}" srcOrd="0" destOrd="0" presId="urn:microsoft.com/office/officeart/2005/8/layout/chevron2"/>
    <dgm:cxn modelId="{35962092-4EEC-417A-AA8B-F5457B41A33F}" srcId="{1E12823A-8924-4767-8C73-C781E4D120B7}" destId="{D50B93B3-A3C3-42DB-BF41-2B558BD227A7}" srcOrd="0" destOrd="0" parTransId="{F65A970C-9C77-4FC7-B70E-2AB3C75E1EB8}" sibTransId="{05991C77-B562-44B9-8100-52723098EDC0}"/>
    <dgm:cxn modelId="{22CF8FA2-C04F-4806-8417-8A207B4CA799}" type="presOf" srcId="{E66ACE41-88B2-4CD0-850D-1057496872F3}" destId="{35AA793E-48BD-417B-8D0A-0BA5AECB4BD4}" srcOrd="0" destOrd="1" presId="urn:microsoft.com/office/officeart/2005/8/layout/chevron2"/>
    <dgm:cxn modelId="{226A3EA6-0258-4E33-A596-16A3FD56047A}" type="presOf" srcId="{F8E3F95B-0DBA-42B3-BBA0-9A48364D531D}" destId="{35AA793E-48BD-417B-8D0A-0BA5AECB4BD4}" srcOrd="0" destOrd="0" presId="urn:microsoft.com/office/officeart/2005/8/layout/chevron2"/>
    <dgm:cxn modelId="{B422FFC3-21F4-4B71-A0CB-E4D0ADE43DAB}" srcId="{F696E8CD-024D-42C1-9FAF-571EEC7D482E}" destId="{EC05E7F9-4E7A-4D0B-B6AC-3930505C8291}" srcOrd="1" destOrd="0" parTransId="{2D6D92E7-92C6-4AE1-AD69-22B084D6361D}" sibTransId="{BD38A11C-4056-492C-AFBB-FEA906BB27D2}"/>
    <dgm:cxn modelId="{2A945AD4-A511-4A00-92D6-50FB9EA880F1}" srcId="{F4381E48-1B2B-4134-9743-646FA280D6E4}" destId="{F8E3F95B-0DBA-42B3-BBA0-9A48364D531D}" srcOrd="0" destOrd="0" parTransId="{092D445B-8C9A-41FE-B1E6-6BDFC816A829}" sibTransId="{B5395F7E-616C-4337-90DB-49551FF99228}"/>
    <dgm:cxn modelId="{7A9E64DA-0DE3-4AD7-ACEC-1A4F66028381}" srcId="{790548BC-BEF8-4DF7-B6E9-F119FE324A51}" destId="{F4381E48-1B2B-4134-9743-646FA280D6E4}" srcOrd="0" destOrd="0" parTransId="{F599F050-28D7-492F-BECE-1897075CC76C}" sibTransId="{95838972-5CBB-4540-A200-3E390828A77A}"/>
    <dgm:cxn modelId="{D7B988E5-138B-4692-BFD4-28EE4AB7D7CF}" type="presOf" srcId="{1E12823A-8924-4767-8C73-C781E4D120B7}" destId="{C1D00503-C1CE-4586-AD62-1F235DFB5872}" srcOrd="0" destOrd="0" presId="urn:microsoft.com/office/officeart/2005/8/layout/chevron2"/>
    <dgm:cxn modelId="{B21D42EF-8368-44C2-986F-7BA10559154B}" srcId="{1E12823A-8924-4767-8C73-C781E4D120B7}" destId="{EFB05F52-B78E-4694-90EB-D773DBC5771B}" srcOrd="1" destOrd="0" parTransId="{C1E07450-56A6-4B57-846D-1AE68561AC67}" sibTransId="{828A8D1E-5306-40A3-8B86-4909A88A4F7A}"/>
    <dgm:cxn modelId="{4661506D-D6C0-468A-99A5-A8A70E47F55A}" type="presParOf" srcId="{E7408B75-FBA6-4758-8FD2-8BA9FCA1E5BB}" destId="{E2A137A7-00D0-4A9C-AF40-0B03748AAF2F}" srcOrd="0" destOrd="0" presId="urn:microsoft.com/office/officeart/2005/8/layout/chevron2"/>
    <dgm:cxn modelId="{E2BD3B8C-09C9-434B-B3B9-5497DCE0737F}" type="presParOf" srcId="{E2A137A7-00D0-4A9C-AF40-0B03748AAF2F}" destId="{DC88394A-AD80-41A8-B041-D88ED32FFAC8}" srcOrd="0" destOrd="0" presId="urn:microsoft.com/office/officeart/2005/8/layout/chevron2"/>
    <dgm:cxn modelId="{500C377C-2E52-4616-BC95-A104C6124DD6}" type="presParOf" srcId="{E2A137A7-00D0-4A9C-AF40-0B03748AAF2F}" destId="{35AA793E-48BD-417B-8D0A-0BA5AECB4BD4}" srcOrd="1" destOrd="0" presId="urn:microsoft.com/office/officeart/2005/8/layout/chevron2"/>
    <dgm:cxn modelId="{37BF6546-52BB-49DE-A2E0-71286925D743}" type="presParOf" srcId="{E7408B75-FBA6-4758-8FD2-8BA9FCA1E5BB}" destId="{7B21A10A-7D58-41F0-960E-8CFD5370F0BC}" srcOrd="1" destOrd="0" presId="urn:microsoft.com/office/officeart/2005/8/layout/chevron2"/>
    <dgm:cxn modelId="{363528AE-995C-4236-8DAF-BF4EC5163B63}" type="presParOf" srcId="{E7408B75-FBA6-4758-8FD2-8BA9FCA1E5BB}" destId="{6C114DC8-F865-4DBE-A64C-12ECB07ED9FA}" srcOrd="2" destOrd="0" presId="urn:microsoft.com/office/officeart/2005/8/layout/chevron2"/>
    <dgm:cxn modelId="{AC21CC6E-67BA-4ED6-9A66-7B2BD3555A1D}" type="presParOf" srcId="{6C114DC8-F865-4DBE-A64C-12ECB07ED9FA}" destId="{C1D00503-C1CE-4586-AD62-1F235DFB5872}" srcOrd="0" destOrd="0" presId="urn:microsoft.com/office/officeart/2005/8/layout/chevron2"/>
    <dgm:cxn modelId="{A0037F62-8DBA-4B40-A2FE-2D9B4CD10C39}" type="presParOf" srcId="{6C114DC8-F865-4DBE-A64C-12ECB07ED9FA}" destId="{D5E205AF-DB63-4261-8C87-A956BABD0FEA}" srcOrd="1" destOrd="0" presId="urn:microsoft.com/office/officeart/2005/8/layout/chevron2"/>
    <dgm:cxn modelId="{9D797249-A9F1-442B-99CB-FAC59BD194F7}" type="presParOf" srcId="{E7408B75-FBA6-4758-8FD2-8BA9FCA1E5BB}" destId="{DA2F2A22-0240-4BCC-8907-82C74949F281}" srcOrd="3" destOrd="0" presId="urn:microsoft.com/office/officeart/2005/8/layout/chevron2"/>
    <dgm:cxn modelId="{219218B6-6673-456A-82D0-B3DD4E7B55A3}" type="presParOf" srcId="{E7408B75-FBA6-4758-8FD2-8BA9FCA1E5BB}" destId="{551FC48B-F8FE-43B1-B1E2-F6425FD0CCAA}" srcOrd="4" destOrd="0" presId="urn:microsoft.com/office/officeart/2005/8/layout/chevron2"/>
    <dgm:cxn modelId="{1FEC5599-A1B8-4DF8-B0C2-E52FAEADAC3D}" type="presParOf" srcId="{551FC48B-F8FE-43B1-B1E2-F6425FD0CCAA}" destId="{A1924DB8-CB77-4606-8990-738BF32E6527}" srcOrd="0" destOrd="0" presId="urn:microsoft.com/office/officeart/2005/8/layout/chevron2"/>
    <dgm:cxn modelId="{060D8AF2-298A-4097-BD7E-DB0FA71CE25E}" type="presParOf" srcId="{551FC48B-F8FE-43B1-B1E2-F6425FD0CCAA}" destId="{221C55AC-C1A5-4E25-814B-82A15E175E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8394A-AD80-41A8-B041-D88ED32FFAC8}">
      <dsp:nvSpPr>
        <dsp:cNvPr id="0" name=""/>
        <dsp:cNvSpPr/>
      </dsp:nvSpPr>
      <dsp:spPr>
        <a:xfrm rot="5400000">
          <a:off x="-205417" y="206095"/>
          <a:ext cx="1369450" cy="9586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Demo web page designed to call or submit to QAQC service endpoints.</a:t>
          </a:r>
        </a:p>
      </dsp:txBody>
      <dsp:txXfrm rot="-5400000">
        <a:off x="1" y="479986"/>
        <a:ext cx="958615" cy="410835"/>
      </dsp:txXfrm>
    </dsp:sp>
    <dsp:sp modelId="{35AA793E-48BD-417B-8D0A-0BA5AECB4BD4}">
      <dsp:nvSpPr>
        <dsp:cNvPr id="0" name=""/>
        <dsp:cNvSpPr/>
      </dsp:nvSpPr>
      <dsp:spPr>
        <a:xfrm rot="5400000">
          <a:off x="2536439" y="-1577145"/>
          <a:ext cx="890143" cy="4045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Upload CSV File/ URL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Transaction ID: (EmailAddress)	</a:t>
          </a:r>
        </a:p>
      </dsp:txBody>
      <dsp:txXfrm rot="-5400000">
        <a:off x="958616" y="44131"/>
        <a:ext cx="4002337" cy="803237"/>
      </dsp:txXfrm>
    </dsp:sp>
    <dsp:sp modelId="{C1D00503-C1CE-4586-AD62-1F235DFB5872}">
      <dsp:nvSpPr>
        <dsp:cNvPr id="0" name=""/>
        <dsp:cNvSpPr/>
      </dsp:nvSpPr>
      <dsp:spPr>
        <a:xfrm rot="5400000">
          <a:off x="-205417" y="1378066"/>
          <a:ext cx="1369450" cy="9586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Input file queued for processing to QAQC Parse and Load operations</a:t>
          </a:r>
        </a:p>
      </dsp:txBody>
      <dsp:txXfrm rot="-5400000">
        <a:off x="1" y="1651957"/>
        <a:ext cx="958615" cy="410835"/>
      </dsp:txXfrm>
    </dsp:sp>
    <dsp:sp modelId="{D5E205AF-DB63-4261-8C87-A956BABD0FEA}">
      <dsp:nvSpPr>
        <dsp:cNvPr id="0" name=""/>
        <dsp:cNvSpPr/>
      </dsp:nvSpPr>
      <dsp:spPr>
        <a:xfrm rot="5400000">
          <a:off x="2536439" y="-405174"/>
          <a:ext cx="890143" cy="4045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GetStationStats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Parameter: Transaction ID</a:t>
          </a:r>
        </a:p>
      </dsp:txBody>
      <dsp:txXfrm rot="-5400000">
        <a:off x="958616" y="1216102"/>
        <a:ext cx="4002337" cy="803237"/>
      </dsp:txXfrm>
    </dsp:sp>
    <dsp:sp modelId="{A1924DB8-CB77-4606-8990-738BF32E6527}">
      <dsp:nvSpPr>
        <dsp:cNvPr id="0" name=""/>
        <dsp:cNvSpPr/>
      </dsp:nvSpPr>
      <dsp:spPr>
        <a:xfrm rot="5400000">
          <a:off x="-205417" y="2550037"/>
          <a:ext cx="1369450" cy="9586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Download validated file qaqcLocations.CSV</a:t>
          </a:r>
        </a:p>
      </dsp:txBody>
      <dsp:txXfrm rot="-5400000">
        <a:off x="1" y="2823928"/>
        <a:ext cx="958615" cy="410835"/>
      </dsp:txXfrm>
    </dsp:sp>
    <dsp:sp modelId="{221C55AC-C1A5-4E25-814B-82A15E175E24}">
      <dsp:nvSpPr>
        <dsp:cNvPr id="0" name=""/>
        <dsp:cNvSpPr/>
      </dsp:nvSpPr>
      <dsp:spPr>
        <a:xfrm rot="5400000">
          <a:off x="2536439" y="766796"/>
          <a:ext cx="890143" cy="4045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GetStation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Parameter: Transaction ID</a:t>
          </a:r>
        </a:p>
      </dsp:txBody>
      <dsp:txXfrm rot="-5400000">
        <a:off x="958616" y="2388073"/>
        <a:ext cx="4002337" cy="80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qaqcserver/getStation/transactionid" TargetMode="External"/><Relationship Id="rId2" Type="http://schemas.openxmlformats.org/officeDocument/2006/relationships/hyperlink" Target="http://qaqcserver/submitS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aqcserver/getstationstats/transactioni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/>
              <a:t>QAQC API web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 err="1"/>
              <a:t>Tetratech</a:t>
            </a:r>
            <a:r>
              <a:rPr lang="en-US" sz="2800" dirty="0"/>
              <a:t> Team </a:t>
            </a:r>
          </a:p>
          <a:p>
            <a:r>
              <a:rPr lang="en-US" sz="2800" dirty="0"/>
              <a:t>(Jennifer Turaka, EPA Contractor)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BDC5-B238-4F1C-8501-F0C3E0F9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XML submission required for QAQC validation to WQX 3.0 : (currently)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913DDC-ACF9-4059-8F34-3C3404284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9951" y="2088763"/>
            <a:ext cx="7682573" cy="36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25DB-D9A6-4C72-BA87-45432608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8B060-8F75-41AE-9095-8F2B986F4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satisfy the need to validate and verify if the Latitude and Longitude submissions made for the Stations are nearly accurate.</a:t>
            </a:r>
          </a:p>
          <a:p>
            <a:r>
              <a:rPr lang="en-US" dirty="0"/>
              <a:t>To check if the combination of latitude and longitude submissions are already submitted by another station.</a:t>
            </a:r>
          </a:p>
          <a:p>
            <a:r>
              <a:rPr lang="en-US" dirty="0"/>
              <a:t>To check if the submitted latitude and longitude precision scale is meeting the requirements to validate it against the data WQX holds.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4062-057A-4F62-B946-F8907185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QAQC API web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3A8BF-A3B0-4D4C-8777-B3E261F7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Service Calls: POST submission of </a:t>
            </a:r>
            <a:r>
              <a:rPr lang="en-US" dirty="0" err="1"/>
              <a:t>lat</a:t>
            </a:r>
            <a:r>
              <a:rPr lang="en-US" dirty="0"/>
              <a:t>, longs to be validated.</a:t>
            </a:r>
            <a:r>
              <a:rPr lang="en-US" dirty="0">
                <a:effectLst/>
              </a:rPr>
              <a:t> </a:t>
            </a:r>
            <a:r>
              <a:rPr lang="en-US" dirty="0">
                <a:effectLst/>
                <a:hlinkClick r:id="rId2"/>
              </a:rPr>
              <a:t>http://QAQCSERVER/submitStation</a:t>
            </a:r>
            <a:r>
              <a:rPr lang="en-US" dirty="0">
                <a:effectLst/>
              </a:rPr>
              <a:t> </a:t>
            </a:r>
            <a:endParaRPr lang="en-US" dirty="0"/>
          </a:p>
          <a:p>
            <a:r>
              <a:rPr lang="en-US" dirty="0"/>
              <a:t>curl -X POST -F "file=@C:\</a:t>
            </a:r>
            <a:r>
              <a:rPr lang="en-US" dirty="0" err="1"/>
              <a:t>locationpath</a:t>
            </a:r>
            <a:r>
              <a:rPr lang="en-US" dirty="0"/>
              <a:t>\station.csv" -F "</a:t>
            </a:r>
            <a:r>
              <a:rPr lang="en-US" dirty="0" err="1"/>
              <a:t>TransactionId</a:t>
            </a:r>
            <a:r>
              <a:rPr lang="en-US" dirty="0"/>
              <a:t>=</a:t>
            </a:r>
            <a:r>
              <a:rPr lang="en-US" dirty="0" err="1"/>
              <a:t>testcrlsubmit</a:t>
            </a:r>
            <a:r>
              <a:rPr lang="en-US" dirty="0"/>
              <a:t>"  http://QAQCSERVER/submitStation</a:t>
            </a:r>
          </a:p>
          <a:p>
            <a:r>
              <a:rPr lang="en-US" dirty="0"/>
              <a:t>Webservice Calls GET URL made from a browser. </a:t>
            </a:r>
            <a:r>
              <a:rPr lang="en-US" dirty="0">
                <a:hlinkClick r:id="rId3"/>
              </a:rPr>
              <a:t>http://QAQCSERVER/getStation/transactionid</a:t>
            </a:r>
            <a:endParaRPr lang="en-US" dirty="0"/>
          </a:p>
          <a:p>
            <a:r>
              <a:rPr lang="en-US" dirty="0"/>
              <a:t>Webservice Calls GET STATS made from a </a:t>
            </a:r>
            <a:r>
              <a:rPr lang="en-US" dirty="0" err="1"/>
              <a:t>browser.</a:t>
            </a:r>
            <a:r>
              <a:rPr lang="en-US" dirty="0" err="1">
                <a:hlinkClick r:id="rId4"/>
              </a:rPr>
              <a:t>http</a:t>
            </a:r>
            <a:r>
              <a:rPr lang="en-US" dirty="0">
                <a:hlinkClick r:id="rId4"/>
              </a:rPr>
              <a:t>://QAQCSERVER/getstationstats/transactionid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5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C821-532A-4F8B-A01E-16A60DBB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to the services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F2DC1-6044-45B5-AD7F-6CF71621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82015"/>
          </a:xfrm>
        </p:spPr>
        <p:txBody>
          <a:bodyPr/>
          <a:lstStyle/>
          <a:p>
            <a:r>
              <a:rPr lang="en-US" dirty="0"/>
              <a:t>Webservice calls use the URL inputs  provided by the WQP.</a:t>
            </a:r>
          </a:p>
          <a:p>
            <a:r>
              <a:rPr lang="en-US" dirty="0"/>
              <a:t>Example URL from WQP from which the parameters can be obtained https://www.waterqualitydata.us/data/Station/search?countrycode=US&amp;statecode=US%3A01&amp;providers=STORET&amp;mimeType=csv</a:t>
            </a:r>
          </a:p>
          <a:p>
            <a:r>
              <a:rPr lang="en-US" dirty="0"/>
              <a:t>Example Parameter inputs for Station service: CSV file and email/user/</a:t>
            </a:r>
            <a:r>
              <a:rPr lang="en-US" dirty="0" err="1"/>
              <a:t>transactionid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2129-270B-45DC-8298-CC5B8592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QAQC API web services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923D91-176E-482D-A00D-6DAA0A12F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620654"/>
              </p:ext>
            </p:extLst>
          </p:nvPr>
        </p:nvGraphicFramePr>
        <p:xfrm>
          <a:off x="913795" y="2076450"/>
          <a:ext cx="5004406" cy="371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248d817a-74e0-412e-81f9-9e054ea73281">
            <a:extLst>
              <a:ext uri="{FF2B5EF4-FFF2-40B4-BE49-F238E27FC236}">
                <a16:creationId xmlns:a16="http://schemas.microsoft.com/office/drawing/2014/main" id="{59C22280-7B7C-403C-9F42-D34DBE9B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6" y="2076450"/>
            <a:ext cx="3254465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0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0B84-FF7B-4F35-8293-0E3A301E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QaQclocations</a:t>
            </a:r>
            <a:r>
              <a:rPr lang="en-US" dirty="0"/>
              <a:t>.csv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4A31-24A0-4D1E-80A9-07DB5838F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Webservice calls developed to output a csv file to download.</a:t>
            </a:r>
          </a:p>
          <a:p>
            <a:r>
              <a:rPr lang="en-US" dirty="0"/>
              <a:t>The contents of the csv file include:</a:t>
            </a:r>
          </a:p>
          <a:p>
            <a:pPr lvl="1"/>
            <a:r>
              <a:rPr lang="en-US" dirty="0"/>
              <a:t>Original columns appended by generated columns</a:t>
            </a:r>
          </a:p>
          <a:p>
            <a:pPr lvl="2"/>
            <a:r>
              <a:rPr lang="en-US" dirty="0"/>
              <a:t>Original columns: </a:t>
            </a:r>
            <a:r>
              <a:rPr lang="en-US" dirty="0" err="1"/>
              <a:t>MlocIdentifier</a:t>
            </a:r>
            <a:r>
              <a:rPr lang="en-US" dirty="0"/>
              <a:t>, </a:t>
            </a:r>
            <a:r>
              <a:rPr lang="en-US" dirty="0" err="1"/>
              <a:t>MlocName</a:t>
            </a:r>
            <a:r>
              <a:rPr lang="en-US" dirty="0"/>
              <a:t>, </a:t>
            </a:r>
            <a:r>
              <a:rPr lang="en-US" dirty="0" err="1"/>
              <a:t>LatitudeMeasure</a:t>
            </a:r>
            <a:r>
              <a:rPr lang="en-US" dirty="0"/>
              <a:t>, </a:t>
            </a:r>
            <a:r>
              <a:rPr lang="en-US" dirty="0" err="1"/>
              <a:t>LongitudeMeasure</a:t>
            </a:r>
            <a:r>
              <a:rPr lang="en-US" dirty="0"/>
              <a:t>, </a:t>
            </a:r>
            <a:r>
              <a:rPr lang="en-US" dirty="0" err="1"/>
              <a:t>CountryCode</a:t>
            </a:r>
            <a:r>
              <a:rPr lang="en-US" dirty="0"/>
              <a:t>, </a:t>
            </a:r>
            <a:r>
              <a:rPr lang="en-US" dirty="0" err="1"/>
              <a:t>StateCode</a:t>
            </a:r>
            <a:r>
              <a:rPr lang="en-US" dirty="0"/>
              <a:t>, </a:t>
            </a:r>
            <a:r>
              <a:rPr lang="en-US" dirty="0" err="1"/>
              <a:t>CountyCode</a:t>
            </a:r>
            <a:r>
              <a:rPr lang="en-US" dirty="0"/>
              <a:t> ( min req – </a:t>
            </a:r>
            <a:r>
              <a:rPr lang="en-US" dirty="0" err="1"/>
              <a:t>latitudemeasure</a:t>
            </a:r>
            <a:r>
              <a:rPr lang="en-US" dirty="0"/>
              <a:t>, </a:t>
            </a:r>
            <a:r>
              <a:rPr lang="en-US" dirty="0" err="1"/>
              <a:t>longitudemeasure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Generated columns: </a:t>
            </a:r>
            <a:r>
              <a:rPr lang="en-US" dirty="0" err="1"/>
              <a:t>Gen_CountryCode</a:t>
            </a:r>
            <a:r>
              <a:rPr lang="en-US" dirty="0"/>
              <a:t>, </a:t>
            </a:r>
            <a:r>
              <a:rPr lang="en-US" dirty="0" err="1"/>
              <a:t>Gen_StateCode</a:t>
            </a:r>
            <a:r>
              <a:rPr lang="en-US" dirty="0"/>
              <a:t>, </a:t>
            </a:r>
            <a:r>
              <a:rPr lang="en-US" dirty="0" err="1"/>
              <a:t>Gen_city</a:t>
            </a:r>
            <a:r>
              <a:rPr lang="en-US" dirty="0"/>
              <a:t>, </a:t>
            </a:r>
            <a:r>
              <a:rPr lang="en-US" dirty="0" err="1"/>
              <a:t>Gen_County</a:t>
            </a:r>
            <a:r>
              <a:rPr lang="en-US" dirty="0"/>
              <a:t>, Duplicate, Precision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4C17-3B70-4F04-80F1-F5896952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23784"/>
            <a:ext cx="10353762" cy="4967415"/>
          </a:xfrm>
        </p:spPr>
        <p:txBody>
          <a:bodyPr/>
          <a:lstStyle/>
          <a:p>
            <a:r>
              <a:rPr lang="en-US" dirty="0"/>
              <a:t>Generated columns can also help identify if the Lat and Longs fall way far off.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4C54C-A83E-46D3-8669-16BDC2202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86" y="1721197"/>
            <a:ext cx="8088061" cy="31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9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EE21-5CD4-4E9B-8EC3-0A8388EE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55" y="807823"/>
            <a:ext cx="10353762" cy="3714749"/>
          </a:xfrm>
        </p:spPr>
        <p:txBody>
          <a:bodyPr/>
          <a:lstStyle/>
          <a:p>
            <a:r>
              <a:rPr lang="en-US" sz="2400" dirty="0"/>
              <a:t>Duplicate: identifies the duplicates by latitude measure and longitude measure to a precision scale of 4</a:t>
            </a:r>
          </a:p>
          <a:p>
            <a:r>
              <a:rPr lang="en-US" sz="2400" dirty="0"/>
              <a:t>Precision: Populated as low scale where latitude measure and longitude measure scale is less than 4.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C25D407-05C3-4D69-A537-9B0D71051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58" y="2916419"/>
            <a:ext cx="6263915" cy="23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BDC5-B238-4F1C-8501-F0C3E0F9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submission Dataflow to WQX 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913DDC-ACF9-4059-8F34-3C3404284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951" y="2076450"/>
            <a:ext cx="7682573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3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BBCC99A-83A8-405D-851E-3739C6BDFFE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BA0A778-33CD-4ECA-8625-A5928D7E27D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DAC545E-AA2E-4C92-BE53-F6963B23B23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0ECA76D-7789-4406-B00D-CE9B537F195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7A3849E-510A-466F-BEEF-B349E260CA1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365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Goudy Old Style</vt:lpstr>
      <vt:lpstr>Wingdings 2</vt:lpstr>
      <vt:lpstr>SlateVTI</vt:lpstr>
      <vt:lpstr>QAQC API web services</vt:lpstr>
      <vt:lpstr>PURPOSE</vt:lpstr>
      <vt:lpstr>QAQC API web services</vt:lpstr>
      <vt:lpstr>Inputs to the services</vt:lpstr>
      <vt:lpstr>QAQC API web services</vt:lpstr>
      <vt:lpstr>QaQclocations.csv</vt:lpstr>
      <vt:lpstr>PowerPoint Presentation</vt:lpstr>
      <vt:lpstr>PowerPoint Presentation</vt:lpstr>
      <vt:lpstr>Current submission Dataflow to WQX :</vt:lpstr>
      <vt:lpstr>XML submission required for QAQC validation to WQX 3.0 : (currently)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2020-02-26T15:47:27Z</dcterms:created>
  <dcterms:modified xsi:type="dcterms:W3CDTF">2020-02-28T12:53:17Z</dcterms:modified>
</cp:coreProperties>
</file>