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0" autoAdjust="0"/>
    <p:restoredTop sz="94660"/>
  </p:normalViewPr>
  <p:slideViewPr>
    <p:cSldViewPr snapToGrid="0">
      <p:cViewPr>
        <p:scale>
          <a:sx n="100" d="100"/>
          <a:sy n="100" d="100"/>
        </p:scale>
        <p:origin x="124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1:58.40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3:01.73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1 1 24575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3:07.86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3:10.38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3 24575,'0'-2'0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3:30.61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0 1 24575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3:39.36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2:04.86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2:09.87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2:12.14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2:32.50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2:36.57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2:40.63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2:45.36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7T00:42:49.38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05FE6-A5F3-8651-81B8-96998543ED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D294FC-AC90-4E0A-CC68-6BAE75608A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DDE2D-22A3-5B9F-E885-F8EB59824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C7EE-4C29-4C69-8789-2C7EE69820E5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F1275-EFB0-2139-5D33-AFC98DFD0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34C38-C618-5D53-A733-A30D2CBA3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98EE-F4AA-4994-B648-4DA452F8F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562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034BF-5214-708A-AF96-8F748EC57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ED0009-F5CB-B4B8-7F3B-054F2C4321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D5ECE-EBAA-5D19-3295-71A892EFC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C7EE-4C29-4C69-8789-2C7EE69820E5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05EA98-E895-A21A-A4D5-3F5372445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F6CD55-95DE-1E60-1ACE-3E1932E9F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98EE-F4AA-4994-B648-4DA452F8F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326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CF9E2B-0B31-2650-8DD4-A264347DC3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02147F-C280-35F8-64AB-2A8D515FEE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EB8016-63B8-6F1A-0596-4D397AA3A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C7EE-4C29-4C69-8789-2C7EE69820E5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03CEA-CA0E-54A9-7ACE-156691B8E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9C744-7B71-69C1-29E3-567650BED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98EE-F4AA-4994-B648-4DA452F8F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39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968DC-4375-1867-47A3-3420A7CD4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64B60F-25F5-5766-29BC-DEF02473F5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A6B73-46B9-3BF1-F22D-949584B25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C7EE-4C29-4C69-8789-2C7EE69820E5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C00BC-ADBC-6F03-AB9E-B2F31A77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3BAF2-DF48-FD47-EF48-E3C9F9203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98EE-F4AA-4994-B648-4DA452F8F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44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5ECB6-D38B-8061-C509-069D7BC72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2B7208-2052-C70D-F359-4286F474E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75B0F-0974-70E9-C1F4-147530309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C7EE-4C29-4C69-8789-2C7EE69820E5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99E2A-020D-3E43-2C5B-B5E903231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0BAA1-1C53-A024-D6DC-ED0208104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98EE-F4AA-4994-B648-4DA452F8F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11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A978A-ACF0-D434-E514-78D85C1F9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DD642-710A-7A60-81D5-7F6BE97213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AEA11B-5621-E5EB-F232-E0DD87829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F6B37D-58B3-9893-91A6-D9048E032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C7EE-4C29-4C69-8789-2C7EE69820E5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390263-2A8C-14B5-64E9-DE05E5F19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ECE36-7013-9C89-8369-0FEF612FF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98EE-F4AA-4994-B648-4DA452F8F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48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01DA6-2E38-F4BB-937D-C795D502D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774E4E-80A2-A5D3-2F7C-3293C3100F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988C38-16CC-3B58-7D15-05F6A2C4FB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FFEA5A-01BC-B900-5825-D224D1DE34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5351F0-4C12-278E-331C-E34B830C0A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282D29-7165-F75B-ACB1-C662861C3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C7EE-4C29-4C69-8789-2C7EE69820E5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9F030B-D780-3541-3250-851928244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0C6284-E85E-E75E-42A4-BDE92B899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98EE-F4AA-4994-B648-4DA452F8F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234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38812-01B4-04FB-9F09-618A7C074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C22480-5FDB-148C-75F8-93F396357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C7EE-4C29-4C69-8789-2C7EE69820E5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3E8035-9753-71E3-3948-DC8AD234F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20D78-770A-DDAE-A878-858DE0545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98EE-F4AA-4994-B648-4DA452F8F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426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8B88C6-42AC-5144-4677-E9183C09A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C7EE-4C29-4C69-8789-2C7EE69820E5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DDBE6F-A56B-B0DB-D4C9-39B2B6A25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1EA82-DF32-5B3F-24D2-27E01F27B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98EE-F4AA-4994-B648-4DA452F8F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05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2A42C-CB52-5BF1-E52B-22D8DFF78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52F9D-E036-01BC-FE3E-80B17980F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3B92C2-123F-DA0F-C1E1-3E320E5D4C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B19F8-CFD7-8179-AE7F-CF62A9BCE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C7EE-4C29-4C69-8789-2C7EE69820E5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63B793-0BA0-CBCE-B463-CCCDFB77C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56973C-ACD3-ADE1-0FE6-71E800ADF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98EE-F4AA-4994-B648-4DA452F8F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956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79720-3213-ECF2-233E-55D30FC9D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F5B7A9-A87D-E39C-05BA-F65278250B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DF7EDA-2381-0139-8B2C-9B9251191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FD9E3A-C8A8-EF1B-994E-86628D2E9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C7EE-4C29-4C69-8789-2C7EE69820E5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96D1FA-B61E-A47A-0350-EB846188E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917D74-2B00-2360-1723-6D1E5644E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598EE-F4AA-4994-B648-4DA452F8F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196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8DDEAD-52E2-B9CD-11E1-A9BFD29AF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3A91F-9A93-BC4F-9F71-B64D8ADC9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EC99C-A05C-3FB9-DC10-1F2D005FD3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0C7EE-4C29-4C69-8789-2C7EE69820E5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C12084-30DA-3DFA-863F-255FF1EF64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A673C-B373-042C-EC66-128F958BA6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598EE-F4AA-4994-B648-4DA452F8F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568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customXml" Target="../ink/ink9.xml"/><Relationship Id="rId18" Type="http://schemas.openxmlformats.org/officeDocument/2006/relationships/customXml" Target="../ink/ink14.xml"/><Relationship Id="rId3" Type="http://schemas.openxmlformats.org/officeDocument/2006/relationships/customXml" Target="../ink/ink1.xml"/><Relationship Id="rId7" Type="http://schemas.openxmlformats.org/officeDocument/2006/relationships/customXml" Target="../ink/ink4.xml"/><Relationship Id="rId12" Type="http://schemas.openxmlformats.org/officeDocument/2006/relationships/customXml" Target="../ink/ink8.xml"/><Relationship Id="rId17" Type="http://schemas.openxmlformats.org/officeDocument/2006/relationships/customXml" Target="../ink/ink13.xml"/><Relationship Id="rId2" Type="http://schemas.openxmlformats.org/officeDocument/2006/relationships/image" Target="../media/image1.png"/><Relationship Id="rId16" Type="http://schemas.openxmlformats.org/officeDocument/2006/relationships/customXml" Target="../ink/ink1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customXml" Target="../ink/ink7.xml"/><Relationship Id="rId5" Type="http://schemas.openxmlformats.org/officeDocument/2006/relationships/customXml" Target="../ink/ink2.xml"/><Relationship Id="rId15" Type="http://schemas.openxmlformats.org/officeDocument/2006/relationships/customXml" Target="../ink/ink11.xml"/><Relationship Id="rId10" Type="http://schemas.openxmlformats.org/officeDocument/2006/relationships/customXml" Target="../ink/ink6.xml"/><Relationship Id="rId4" Type="http://schemas.openxmlformats.org/officeDocument/2006/relationships/image" Target="../media/image2.png"/><Relationship Id="rId9" Type="http://schemas.openxmlformats.org/officeDocument/2006/relationships/image" Target="../media/image3.png"/><Relationship Id="rId14" Type="http://schemas.openxmlformats.org/officeDocument/2006/relationships/customXml" Target="../ink/ink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96B2AF-BA6C-417A-9F01-38F89F5260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479" y="548695"/>
            <a:ext cx="10155067" cy="58967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FA6193-BB24-71DE-E144-89EE876FADA7}"/>
              </a:ext>
            </a:extLst>
          </p:cNvPr>
          <p:cNvSpPr txBox="1"/>
          <p:nvPr/>
        </p:nvSpPr>
        <p:spPr>
          <a:xfrm rot="21149560">
            <a:off x="6553429" y="1639770"/>
            <a:ext cx="1439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LINE1 and AREA1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17E155-99FF-C3D5-8F84-865B9DAF813E}"/>
              </a:ext>
            </a:extLst>
          </p:cNvPr>
          <p:cNvSpPr txBox="1"/>
          <p:nvPr/>
        </p:nvSpPr>
        <p:spPr>
          <a:xfrm rot="1670932">
            <a:off x="2591032" y="3191182"/>
            <a:ext cx="1439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LINE2 and AREA2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F7311F-F73C-177A-F3CD-2A2DDF6F7D36}"/>
              </a:ext>
            </a:extLst>
          </p:cNvPr>
          <p:cNvSpPr txBox="1"/>
          <p:nvPr/>
        </p:nvSpPr>
        <p:spPr>
          <a:xfrm>
            <a:off x="2143323" y="4144921"/>
            <a:ext cx="1439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LINE3 and AREA3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82141-D66E-4FB6-0F2D-0B1D2657C261}"/>
              </a:ext>
            </a:extLst>
          </p:cNvPr>
          <p:cNvSpPr txBox="1"/>
          <p:nvPr/>
        </p:nvSpPr>
        <p:spPr>
          <a:xfrm>
            <a:off x="3728870" y="4578675"/>
            <a:ext cx="1439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LINE4 and AREA4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D6867EFE-C6BE-ABF6-EA3B-8BB5BB16E7C8}"/>
                  </a:ext>
                </a:extLst>
              </p14:cNvPr>
              <p14:cNvContentPartPr/>
              <p14:nvPr/>
            </p14:nvContentPartPr>
            <p14:xfrm>
              <a:off x="1882125" y="2725364"/>
              <a:ext cx="360" cy="3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D6867EFE-C6BE-ABF6-EA3B-8BB5BB16E7C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46125" y="268936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A1F9EFE7-0FFA-0269-37B6-BB1BED55355C}"/>
                  </a:ext>
                </a:extLst>
              </p14:cNvPr>
              <p14:cNvContentPartPr/>
              <p14:nvPr/>
            </p14:nvContentPartPr>
            <p14:xfrm>
              <a:off x="2308005" y="3036044"/>
              <a:ext cx="360" cy="36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A1F9EFE7-0FFA-0269-37B6-BB1BED55355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2365" y="300004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B612B493-01AE-3821-A399-F29A57C53628}"/>
                  </a:ext>
                </a:extLst>
              </p14:cNvPr>
              <p14:cNvContentPartPr/>
              <p14:nvPr/>
            </p14:nvContentPartPr>
            <p14:xfrm>
              <a:off x="2201445" y="3772964"/>
              <a:ext cx="360" cy="36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B612B493-01AE-3821-A399-F29A57C5362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5445" y="373696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B0AB61DC-D7EC-A460-337D-C1EE833253E6}"/>
                  </a:ext>
                </a:extLst>
              </p14:cNvPr>
              <p14:cNvContentPartPr/>
              <p14:nvPr/>
            </p14:nvContentPartPr>
            <p14:xfrm>
              <a:off x="2974005" y="4838204"/>
              <a:ext cx="360" cy="36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B0AB61DC-D7EC-A460-337D-C1EE833253E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8005" y="480220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C18D33B9-A57B-B135-64C0-63863CF33E1C}"/>
                  </a:ext>
                </a:extLst>
              </p14:cNvPr>
              <p14:cNvContentPartPr/>
              <p14:nvPr/>
            </p14:nvContentPartPr>
            <p14:xfrm>
              <a:off x="1899765" y="2849564"/>
              <a:ext cx="360" cy="36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C18D33B9-A57B-B135-64C0-63863CF33E1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64125" y="281356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BB44BDCE-087A-2EB1-B4B9-052EF23BF19C}"/>
                  </a:ext>
                </a:extLst>
              </p14:cNvPr>
              <p14:cNvContentPartPr/>
              <p14:nvPr/>
            </p14:nvContentPartPr>
            <p14:xfrm>
              <a:off x="11052405" y="1704404"/>
              <a:ext cx="360" cy="36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BB44BDCE-087A-2EB1-B4B9-052EF23BF19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016765" y="166840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C43ECDCD-FE79-B6D2-FC5A-430E4E1256F1}"/>
                  </a:ext>
                </a:extLst>
              </p14:cNvPr>
              <p14:cNvContentPartPr/>
              <p14:nvPr/>
            </p14:nvContentPartPr>
            <p14:xfrm>
              <a:off x="2281365" y="3097964"/>
              <a:ext cx="360" cy="36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C43ECDCD-FE79-B6D2-FC5A-430E4E1256F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245365" y="306232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FA429E0F-8036-DBF7-04BC-C82D77D0F6AA}"/>
                  </a:ext>
                </a:extLst>
              </p14:cNvPr>
              <p14:cNvContentPartPr/>
              <p14:nvPr/>
            </p14:nvContentPartPr>
            <p14:xfrm>
              <a:off x="4039245" y="4021364"/>
              <a:ext cx="360" cy="36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FA429E0F-8036-DBF7-04BC-C82D77D0F6A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03245" y="398572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150F4ADC-73EF-6B47-82CC-CC5DB86B57D0}"/>
                  </a:ext>
                </a:extLst>
              </p14:cNvPr>
              <p14:cNvContentPartPr/>
              <p14:nvPr/>
            </p14:nvContentPartPr>
            <p14:xfrm>
              <a:off x="2139525" y="3781604"/>
              <a:ext cx="360" cy="36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150F4ADC-73EF-6B47-82CC-CC5DB86B57D0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03525" y="374560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E61F80AD-2734-DAF9-743A-485AC96E6559}"/>
                  </a:ext>
                </a:extLst>
              </p14:cNvPr>
              <p14:cNvContentPartPr/>
              <p14:nvPr/>
            </p14:nvContentPartPr>
            <p14:xfrm>
              <a:off x="2133323" y="4571730"/>
              <a:ext cx="360" cy="360"/>
            </p14:xfrm>
          </p:contentPart>
        </mc:Choice>
        <mc:Fallback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E61F80AD-2734-DAF9-743A-485AC96E655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97683" y="453609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315A601B-0870-7FE7-C0AC-89B3F19F4BDC}"/>
                  </a:ext>
                </a:extLst>
              </p14:cNvPr>
              <p14:cNvContentPartPr/>
              <p14:nvPr/>
            </p14:nvContentPartPr>
            <p14:xfrm>
              <a:off x="2976443" y="4976730"/>
              <a:ext cx="360" cy="360"/>
            </p14:xfrm>
          </p:contentPart>
        </mc:Choice>
        <mc:Fallback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315A601B-0870-7FE7-C0AC-89B3F19F4BD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940803" y="494073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253244AB-81AF-4BE5-420E-8F637C216DBA}"/>
                  </a:ext>
                </a:extLst>
              </p14:cNvPr>
              <p14:cNvContentPartPr/>
              <p14:nvPr/>
            </p14:nvContentPartPr>
            <p14:xfrm>
              <a:off x="5957603" y="4975650"/>
              <a:ext cx="360" cy="1080"/>
            </p14:xfrm>
          </p:contentPart>
        </mc:Choice>
        <mc:Fallback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253244AB-81AF-4BE5-420E-8F637C216DB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921963" y="4940010"/>
                <a:ext cx="72000" cy="72720"/>
              </a:xfrm>
              <a:prstGeom prst="rect">
                <a:avLst/>
              </a:prstGeom>
            </p:spPr>
          </p:pic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15EBCA2F-E4A6-70A6-1805-677BC5FFCBD9}"/>
              </a:ext>
            </a:extLst>
          </p:cNvPr>
          <p:cNvGrpSpPr/>
          <p:nvPr/>
        </p:nvGrpSpPr>
        <p:grpSpPr>
          <a:xfrm>
            <a:off x="7592489" y="4210796"/>
            <a:ext cx="4210447" cy="1942527"/>
            <a:chOff x="7592489" y="4210796"/>
            <a:chExt cx="4210447" cy="1942527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A9BBBD74-FC7A-5575-C285-E111ACD7B5B2}"/>
                    </a:ext>
                  </a:extLst>
                </p14:cNvPr>
                <p14:cNvContentPartPr/>
                <p14:nvPr/>
              </p14:nvContentPartPr>
              <p14:xfrm>
                <a:off x="7919148" y="4757468"/>
                <a:ext cx="360" cy="36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A9BBBD74-FC7A-5575-C285-E111ACD7B5B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883148" y="4721828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4DADCE4B-C492-4DAA-AF8D-4BD6671194C0}"/>
                    </a:ext>
                  </a:extLst>
                </p14:cNvPr>
                <p14:cNvContentPartPr/>
                <p14:nvPr/>
              </p14:nvContentPartPr>
              <p14:xfrm>
                <a:off x="7921468" y="5485490"/>
                <a:ext cx="360" cy="36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4DADCE4B-C492-4DAA-AF8D-4BD6671194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885828" y="544985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1C20F6C-C5CF-6C01-F842-6040C0A8AE90}"/>
                </a:ext>
              </a:extLst>
            </p:cNvPr>
            <p:cNvCxnSpPr/>
            <p:nvPr/>
          </p:nvCxnSpPr>
          <p:spPr>
            <a:xfrm>
              <a:off x="7717578" y="4395462"/>
              <a:ext cx="40386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E066DDA-06A4-7C9C-3878-A797D1AE698F}"/>
                </a:ext>
              </a:extLst>
            </p:cNvPr>
            <p:cNvCxnSpPr/>
            <p:nvPr/>
          </p:nvCxnSpPr>
          <p:spPr>
            <a:xfrm>
              <a:off x="7717578" y="5114262"/>
              <a:ext cx="40386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A0A3B67-6E83-C41B-D08A-9D40CE9B2320}"/>
                </a:ext>
              </a:extLst>
            </p:cNvPr>
            <p:cNvSpPr txBox="1"/>
            <p:nvPr/>
          </p:nvSpPr>
          <p:spPr>
            <a:xfrm>
              <a:off x="8154758" y="4210796"/>
              <a:ext cx="36481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LINE Source (width equal to AREA source)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475FC3B-B46E-9CAA-5C4C-A49EC5E71FE4}"/>
                </a:ext>
              </a:extLst>
            </p:cNvPr>
            <p:cNvSpPr txBox="1"/>
            <p:nvPr/>
          </p:nvSpPr>
          <p:spPr>
            <a:xfrm>
              <a:off x="7731588" y="5568548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solidFill>
                    <a:schemeClr val="accent6">
                      <a:lumMod val="75000"/>
                    </a:schemeClr>
                  </a:solidFill>
                </a:rPr>
                <a:t>+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DEF90D8-53B0-75F3-22B2-FB0274F03A11}"/>
                </a:ext>
              </a:extLst>
            </p:cNvPr>
            <p:cNvSpPr txBox="1"/>
            <p:nvPr/>
          </p:nvSpPr>
          <p:spPr>
            <a:xfrm>
              <a:off x="8154758" y="4549350"/>
              <a:ext cx="20126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LINE Source End Point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B7F54EA-FC84-255A-63B4-F74EA7A25E9B}"/>
                </a:ext>
              </a:extLst>
            </p:cNvPr>
            <p:cNvSpPr txBox="1"/>
            <p:nvPr/>
          </p:nvSpPr>
          <p:spPr>
            <a:xfrm>
              <a:off x="8143894" y="4918682"/>
              <a:ext cx="21656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Equivalent AREA Source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E4837F0-5900-75AD-C1A9-E3A63E938526}"/>
                </a:ext>
              </a:extLst>
            </p:cNvPr>
            <p:cNvSpPr txBox="1"/>
            <p:nvPr/>
          </p:nvSpPr>
          <p:spPr>
            <a:xfrm>
              <a:off x="8143894" y="5300824"/>
              <a:ext cx="35353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AREA and LINE Source Point of Elevation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1790C94-FC41-0E59-9FE5-FCB5CD25BA0E}"/>
                </a:ext>
              </a:extLst>
            </p:cNvPr>
            <p:cNvSpPr txBox="1"/>
            <p:nvPr/>
          </p:nvSpPr>
          <p:spPr>
            <a:xfrm>
              <a:off x="8143893" y="5688443"/>
              <a:ext cx="9396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Receptor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10CEC50-F91B-69E6-7AE5-24B3568DDB79}"/>
                </a:ext>
              </a:extLst>
            </p:cNvPr>
            <p:cNvSpPr/>
            <p:nvPr/>
          </p:nvSpPr>
          <p:spPr>
            <a:xfrm>
              <a:off x="7592489" y="4219658"/>
              <a:ext cx="4209727" cy="181620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3513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1109</TotalTime>
  <Words>37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Tillerson, Clint</dc:creator>
  <cp:lastModifiedBy>Tillerson, Clint</cp:lastModifiedBy>
  <cp:revision>6</cp:revision>
  <dcterms:created xsi:type="dcterms:W3CDTF">2024-04-30T18:52:16Z</dcterms:created>
  <dcterms:modified xsi:type="dcterms:W3CDTF">2024-09-27T14:58:51Z</dcterms:modified>
</cp:coreProperties>
</file>