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28"/>
  </p:notesMasterIdLst>
  <p:sldIdLst>
    <p:sldId id="256" r:id="rId3"/>
    <p:sldId id="257" r:id="rId4"/>
    <p:sldId id="258" r:id="rId5"/>
    <p:sldId id="307" r:id="rId6"/>
    <p:sldId id="306" r:id="rId7"/>
    <p:sldId id="300" r:id="rId8"/>
    <p:sldId id="309" r:id="rId9"/>
    <p:sldId id="287" r:id="rId10"/>
    <p:sldId id="298" r:id="rId11"/>
    <p:sldId id="317" r:id="rId12"/>
    <p:sldId id="318" r:id="rId13"/>
    <p:sldId id="312" r:id="rId14"/>
    <p:sldId id="311" r:id="rId15"/>
    <p:sldId id="262" r:id="rId16"/>
    <p:sldId id="291" r:id="rId17"/>
    <p:sldId id="290" r:id="rId18"/>
    <p:sldId id="264" r:id="rId19"/>
    <p:sldId id="314" r:id="rId20"/>
    <p:sldId id="315" r:id="rId21"/>
    <p:sldId id="313" r:id="rId22"/>
    <p:sldId id="297" r:id="rId23"/>
    <p:sldId id="288" r:id="rId24"/>
    <p:sldId id="289" r:id="rId25"/>
    <p:sldId id="273" r:id="rId26"/>
    <p:sldId id="3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11CAF3-AB58-08C7-9BAF-3E5F00D1BD11}" name="Henderson, Barron" initials="HB" userId="S::Henderson.Barron@epa.gov::b23a2ef6-14b2-4237-8416-58d0103a26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AEEC3"/>
    <a:srgbClr val="EBFAD2"/>
    <a:srgbClr val="66FF33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C7E9A4-506D-48BD-90C3-7525B2660DDC}" v="521" dt="2023-10-02T20:07:11.1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73251" autoAdjust="0"/>
  </p:normalViewPr>
  <p:slideViewPr>
    <p:cSldViewPr snapToGrid="0">
      <p:cViewPr varScale="1">
        <p:scale>
          <a:sx n="48" d="100"/>
          <a:sy n="48" d="100"/>
        </p:scale>
        <p:origin x="119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erson, Barron" userId="b23a2ef6-14b2-4237-8416-58d0103a2671" providerId="ADAL" clId="{A2C4062D-BC7F-47C8-BBD7-AE548AB912F6}"/>
    <pc:docChg chg="undo custSel addSld delSld modSld sldOrd">
      <pc:chgData name="Henderson, Barron" userId="b23a2ef6-14b2-4237-8416-58d0103a2671" providerId="ADAL" clId="{A2C4062D-BC7F-47C8-BBD7-AE548AB912F6}" dt="2023-10-03T19:57:54.618" v="419" actId="20577"/>
      <pc:docMkLst>
        <pc:docMk/>
      </pc:docMkLst>
      <pc:sldChg chg="addSp delSp modSp mod">
        <pc:chgData name="Henderson, Barron" userId="b23a2ef6-14b2-4237-8416-58d0103a2671" providerId="ADAL" clId="{A2C4062D-BC7F-47C8-BBD7-AE548AB912F6}" dt="2023-10-03T19:56:35.885" v="130"/>
        <pc:sldMkLst>
          <pc:docMk/>
          <pc:sldMk cId="1914824347" sldId="256"/>
        </pc:sldMkLst>
        <pc:spChg chg="add mod">
          <ac:chgData name="Henderson, Barron" userId="b23a2ef6-14b2-4237-8416-58d0103a2671" providerId="ADAL" clId="{A2C4062D-BC7F-47C8-BBD7-AE548AB912F6}" dt="2023-10-03T19:56:35.885" v="126"/>
          <ac:spMkLst>
            <pc:docMk/>
            <pc:sldMk cId="1914824347" sldId="256"/>
            <ac:spMk id="7" creationId="{E18244E4-1C48-AC5F-9BB5-DF41278C2A89}"/>
          </ac:spMkLst>
        </pc:spChg>
        <pc:spChg chg="add mod">
          <ac:chgData name="Henderson, Barron" userId="b23a2ef6-14b2-4237-8416-58d0103a2671" providerId="ADAL" clId="{A2C4062D-BC7F-47C8-BBD7-AE548AB912F6}" dt="2023-10-03T19:56:35.885" v="130"/>
          <ac:spMkLst>
            <pc:docMk/>
            <pc:sldMk cId="1914824347" sldId="256"/>
            <ac:spMk id="8" creationId="{AF04D1E4-A5CA-2116-695A-5C050A1550E8}"/>
          </ac:spMkLst>
        </pc:spChg>
        <pc:spChg chg="del">
          <ac:chgData name="Henderson, Barron" userId="b23a2ef6-14b2-4237-8416-58d0103a2671" providerId="ADAL" clId="{A2C4062D-BC7F-47C8-BBD7-AE548AB912F6}" dt="2023-10-03T19:56:35.869" v="120"/>
          <ac:spMkLst>
            <pc:docMk/>
            <pc:sldMk cId="1914824347" sldId="256"/>
            <ac:spMk id="15" creationId="{B2281ABB-02B6-4782-0BB3-63BE79B96CB0}"/>
          </ac:spMkLst>
        </pc:spChg>
        <pc:spChg chg="del">
          <ac:chgData name="Henderson, Barron" userId="b23a2ef6-14b2-4237-8416-58d0103a2671" providerId="ADAL" clId="{A2C4062D-BC7F-47C8-BBD7-AE548AB912F6}" dt="2023-10-03T19:56:35.869" v="122"/>
          <ac:spMkLst>
            <pc:docMk/>
            <pc:sldMk cId="1914824347" sldId="256"/>
            <ac:spMk id="16" creationId="{9D504DE6-D96C-364D-D495-39C875B0B0C8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42"/>
        <pc:sldMkLst>
          <pc:docMk/>
          <pc:sldMk cId="1419151041" sldId="257"/>
        </pc:sldMkLst>
        <pc:spChg chg="add mod">
          <ac:chgData name="Henderson, Barron" userId="b23a2ef6-14b2-4237-8416-58d0103a2671" providerId="ADAL" clId="{A2C4062D-BC7F-47C8-BBD7-AE548AB912F6}" dt="2023-10-03T19:56:35.885" v="138"/>
          <ac:spMkLst>
            <pc:docMk/>
            <pc:sldMk cId="1419151041" sldId="257"/>
            <ac:spMk id="4" creationId="{BE23F2B6-ADC3-A58D-FEE8-214232C3FC33}"/>
          </ac:spMkLst>
        </pc:spChg>
        <pc:spChg chg="add mod">
          <ac:chgData name="Henderson, Barron" userId="b23a2ef6-14b2-4237-8416-58d0103a2671" providerId="ADAL" clId="{A2C4062D-BC7F-47C8-BBD7-AE548AB912F6}" dt="2023-10-03T19:56:35.885" v="142"/>
          <ac:spMkLst>
            <pc:docMk/>
            <pc:sldMk cId="1419151041" sldId="257"/>
            <ac:spMk id="8" creationId="{EE628CA6-9A0B-51F5-1222-9D2FFED2AEB2}"/>
          </ac:spMkLst>
        </pc:spChg>
        <pc:spChg chg="mod">
          <ac:chgData name="Henderson, Barron" userId="b23a2ef6-14b2-4237-8416-58d0103a2671" providerId="ADAL" clId="{A2C4062D-BC7F-47C8-BBD7-AE548AB912F6}" dt="2023-10-03T19:50:19.647" v="29" actId="14100"/>
          <ac:spMkLst>
            <pc:docMk/>
            <pc:sldMk cId="1419151041" sldId="257"/>
            <ac:spMk id="10" creationId="{F6B44DF8-8750-2258-EFFC-5D60DA254F8A}"/>
          </ac:spMkLst>
        </pc:spChg>
        <pc:spChg chg="del">
          <ac:chgData name="Henderson, Barron" userId="b23a2ef6-14b2-4237-8416-58d0103a2671" providerId="ADAL" clId="{A2C4062D-BC7F-47C8-BBD7-AE548AB912F6}" dt="2023-10-03T19:56:35.885" v="132"/>
          <ac:spMkLst>
            <pc:docMk/>
            <pc:sldMk cId="1419151041" sldId="257"/>
            <ac:spMk id="21" creationId="{1FB1C629-E5C2-9A9C-54B7-CFCAE67ABB3F}"/>
          </ac:spMkLst>
        </pc:spChg>
        <pc:spChg chg="del">
          <ac:chgData name="Henderson, Barron" userId="b23a2ef6-14b2-4237-8416-58d0103a2671" providerId="ADAL" clId="{A2C4062D-BC7F-47C8-BBD7-AE548AB912F6}" dt="2023-10-03T19:56:35.885" v="134"/>
          <ac:spMkLst>
            <pc:docMk/>
            <pc:sldMk cId="1419151041" sldId="257"/>
            <ac:spMk id="22" creationId="{C5F2720F-0504-F0D6-2437-C651E16AD4EE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54"/>
        <pc:sldMkLst>
          <pc:docMk/>
          <pc:sldMk cId="3436702652" sldId="258"/>
        </pc:sldMkLst>
        <pc:spChg chg="add mod">
          <ac:chgData name="Henderson, Barron" userId="b23a2ef6-14b2-4237-8416-58d0103a2671" providerId="ADAL" clId="{A2C4062D-BC7F-47C8-BBD7-AE548AB912F6}" dt="2023-10-03T19:56:35.885" v="150"/>
          <ac:spMkLst>
            <pc:docMk/>
            <pc:sldMk cId="3436702652" sldId="258"/>
            <ac:spMk id="5" creationId="{63773F3A-D82A-9498-656B-42DC685C8BB5}"/>
          </ac:spMkLst>
        </pc:spChg>
        <pc:spChg chg="add mod">
          <ac:chgData name="Henderson, Barron" userId="b23a2ef6-14b2-4237-8416-58d0103a2671" providerId="ADAL" clId="{A2C4062D-BC7F-47C8-BBD7-AE548AB912F6}" dt="2023-10-03T19:56:35.885" v="154"/>
          <ac:spMkLst>
            <pc:docMk/>
            <pc:sldMk cId="3436702652" sldId="258"/>
            <ac:spMk id="6" creationId="{0226AEE6-B40C-1152-2622-F0C46D9FC598}"/>
          </ac:spMkLst>
        </pc:spChg>
        <pc:spChg chg="del">
          <ac:chgData name="Henderson, Barron" userId="b23a2ef6-14b2-4237-8416-58d0103a2671" providerId="ADAL" clId="{A2C4062D-BC7F-47C8-BBD7-AE548AB912F6}" dt="2023-10-03T19:56:35.885" v="144"/>
          <ac:spMkLst>
            <pc:docMk/>
            <pc:sldMk cId="3436702652" sldId="258"/>
            <ac:spMk id="14" creationId="{B8140E5A-D823-2E82-291F-B9ACDE1161C8}"/>
          </ac:spMkLst>
        </pc:spChg>
        <pc:spChg chg="del">
          <ac:chgData name="Henderson, Barron" userId="b23a2ef6-14b2-4237-8416-58d0103a2671" providerId="ADAL" clId="{A2C4062D-BC7F-47C8-BBD7-AE548AB912F6}" dt="2023-10-03T19:56:35.885" v="146"/>
          <ac:spMkLst>
            <pc:docMk/>
            <pc:sldMk cId="3436702652" sldId="258"/>
            <ac:spMk id="17" creationId="{0DB03F29-4D26-6C0C-6FBC-6CDD6D74DC34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286"/>
        <pc:sldMkLst>
          <pc:docMk/>
          <pc:sldMk cId="4094798233" sldId="262"/>
        </pc:sldMkLst>
        <pc:spChg chg="add mod">
          <ac:chgData name="Henderson, Barron" userId="b23a2ef6-14b2-4237-8416-58d0103a2671" providerId="ADAL" clId="{A2C4062D-BC7F-47C8-BBD7-AE548AB912F6}" dt="2023-10-03T19:56:35.916" v="282"/>
          <ac:spMkLst>
            <pc:docMk/>
            <pc:sldMk cId="4094798233" sldId="262"/>
            <ac:spMk id="4" creationId="{DB2048D9-0C11-2B32-9182-9F7CFBD0E6AF}"/>
          </ac:spMkLst>
        </pc:spChg>
        <pc:spChg chg="add mod">
          <ac:chgData name="Henderson, Barron" userId="b23a2ef6-14b2-4237-8416-58d0103a2671" providerId="ADAL" clId="{A2C4062D-BC7F-47C8-BBD7-AE548AB912F6}" dt="2023-10-03T19:56:35.916" v="286"/>
          <ac:spMkLst>
            <pc:docMk/>
            <pc:sldMk cId="4094798233" sldId="262"/>
            <ac:spMk id="5" creationId="{E9A87780-5907-389B-41A7-0FDD3DFE2871}"/>
          </ac:spMkLst>
        </pc:spChg>
        <pc:spChg chg="del">
          <ac:chgData name="Henderson, Barron" userId="b23a2ef6-14b2-4237-8416-58d0103a2671" providerId="ADAL" clId="{A2C4062D-BC7F-47C8-BBD7-AE548AB912F6}" dt="2023-10-03T19:56:35.916" v="276"/>
          <ac:spMkLst>
            <pc:docMk/>
            <pc:sldMk cId="4094798233" sldId="262"/>
            <ac:spMk id="11" creationId="{15401ACF-5B93-FF24-A9AB-3466468A7C53}"/>
          </ac:spMkLst>
        </pc:spChg>
        <pc:spChg chg="del">
          <ac:chgData name="Henderson, Barron" userId="b23a2ef6-14b2-4237-8416-58d0103a2671" providerId="ADAL" clId="{A2C4062D-BC7F-47C8-BBD7-AE548AB912F6}" dt="2023-10-03T19:56:35.916" v="278"/>
          <ac:spMkLst>
            <pc:docMk/>
            <pc:sldMk cId="4094798233" sldId="262"/>
            <ac:spMk id="12" creationId="{6F6BD3C2-8887-84A1-46CB-E1E5441ED85E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322"/>
        <pc:sldMkLst>
          <pc:docMk/>
          <pc:sldMk cId="2013703063" sldId="264"/>
        </pc:sldMkLst>
        <pc:spChg chg="add mod">
          <ac:chgData name="Henderson, Barron" userId="b23a2ef6-14b2-4237-8416-58d0103a2671" providerId="ADAL" clId="{A2C4062D-BC7F-47C8-BBD7-AE548AB912F6}" dt="2023-10-03T19:56:35.916" v="318"/>
          <ac:spMkLst>
            <pc:docMk/>
            <pc:sldMk cId="2013703063" sldId="264"/>
            <ac:spMk id="2" creationId="{DB3EF5EA-DA28-9F6C-30AE-01B56FE633DF}"/>
          </ac:spMkLst>
        </pc:spChg>
        <pc:spChg chg="add mod">
          <ac:chgData name="Henderson, Barron" userId="b23a2ef6-14b2-4237-8416-58d0103a2671" providerId="ADAL" clId="{A2C4062D-BC7F-47C8-BBD7-AE548AB912F6}" dt="2023-10-03T19:56:35.916" v="322"/>
          <ac:spMkLst>
            <pc:docMk/>
            <pc:sldMk cId="2013703063" sldId="264"/>
            <ac:spMk id="3" creationId="{63E4241E-3547-D91B-8DFD-20DCBA859699}"/>
          </ac:spMkLst>
        </pc:spChg>
        <pc:spChg chg="del">
          <ac:chgData name="Henderson, Barron" userId="b23a2ef6-14b2-4237-8416-58d0103a2671" providerId="ADAL" clId="{A2C4062D-BC7F-47C8-BBD7-AE548AB912F6}" dt="2023-10-03T19:56:35.916" v="312"/>
          <ac:spMkLst>
            <pc:docMk/>
            <pc:sldMk cId="2013703063" sldId="264"/>
            <ac:spMk id="12" creationId="{21092CFF-BD9B-762F-CFC0-36285082B7A5}"/>
          </ac:spMkLst>
        </pc:spChg>
        <pc:spChg chg="del">
          <ac:chgData name="Henderson, Barron" userId="b23a2ef6-14b2-4237-8416-58d0103a2671" providerId="ADAL" clId="{A2C4062D-BC7F-47C8-BBD7-AE548AB912F6}" dt="2023-10-03T19:56:35.916" v="314"/>
          <ac:spMkLst>
            <pc:docMk/>
            <pc:sldMk cId="2013703063" sldId="264"/>
            <ac:spMk id="13" creationId="{8DFA8AAE-1CFE-9570-0DE2-C886004E7E89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94"/>
        <pc:sldMkLst>
          <pc:docMk/>
          <pc:sldMk cId="1784452536" sldId="273"/>
        </pc:sldMkLst>
        <pc:spChg chg="add mod">
          <ac:chgData name="Henderson, Barron" userId="b23a2ef6-14b2-4237-8416-58d0103a2671" providerId="ADAL" clId="{A2C4062D-BC7F-47C8-BBD7-AE548AB912F6}" dt="2023-10-03T19:56:35.932" v="390"/>
          <ac:spMkLst>
            <pc:docMk/>
            <pc:sldMk cId="1784452536" sldId="273"/>
            <ac:spMk id="7" creationId="{D941A738-6F82-032E-8F32-C7DBA4674EA3}"/>
          </ac:spMkLst>
        </pc:spChg>
        <pc:spChg chg="add mod">
          <ac:chgData name="Henderson, Barron" userId="b23a2ef6-14b2-4237-8416-58d0103a2671" providerId="ADAL" clId="{A2C4062D-BC7F-47C8-BBD7-AE548AB912F6}" dt="2023-10-03T19:56:35.932" v="394"/>
          <ac:spMkLst>
            <pc:docMk/>
            <pc:sldMk cId="1784452536" sldId="273"/>
            <ac:spMk id="8" creationId="{F2EF1FA3-BE3A-E495-D518-8A1CE3F1B0BB}"/>
          </ac:spMkLst>
        </pc:spChg>
        <pc:spChg chg="del">
          <ac:chgData name="Henderson, Barron" userId="b23a2ef6-14b2-4237-8416-58d0103a2671" providerId="ADAL" clId="{A2C4062D-BC7F-47C8-BBD7-AE548AB912F6}" dt="2023-10-03T19:56:35.932" v="384"/>
          <ac:spMkLst>
            <pc:docMk/>
            <pc:sldMk cId="1784452536" sldId="273"/>
            <ac:spMk id="16" creationId="{B634B9B8-2979-431B-04CC-543ECCC38249}"/>
          </ac:spMkLst>
        </pc:spChg>
        <pc:spChg chg="del">
          <ac:chgData name="Henderson, Barron" userId="b23a2ef6-14b2-4237-8416-58d0103a2671" providerId="ADAL" clId="{A2C4062D-BC7F-47C8-BBD7-AE548AB912F6}" dt="2023-10-03T19:56:35.932" v="386"/>
          <ac:spMkLst>
            <pc:docMk/>
            <pc:sldMk cId="1784452536" sldId="273"/>
            <ac:spMk id="17" creationId="{D5D8C9ED-B56B-53E1-32D5-BF8E845C1022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14"/>
        <pc:sldMkLst>
          <pc:docMk/>
          <pc:sldMk cId="2147535536" sldId="287"/>
        </pc:sldMkLst>
        <pc:spChg chg="add mod">
          <ac:chgData name="Henderson, Barron" userId="b23a2ef6-14b2-4237-8416-58d0103a2671" providerId="ADAL" clId="{A2C4062D-BC7F-47C8-BBD7-AE548AB912F6}" dt="2023-10-03T19:56:35.900" v="210"/>
          <ac:spMkLst>
            <pc:docMk/>
            <pc:sldMk cId="2147535536" sldId="287"/>
            <ac:spMk id="14" creationId="{3569DAB6-EC37-16B1-2051-7DAED993C3AF}"/>
          </ac:spMkLst>
        </pc:spChg>
        <pc:spChg chg="add mod">
          <ac:chgData name="Henderson, Barron" userId="b23a2ef6-14b2-4237-8416-58d0103a2671" providerId="ADAL" clId="{A2C4062D-BC7F-47C8-BBD7-AE548AB912F6}" dt="2023-10-03T19:56:35.900" v="214"/>
          <ac:spMkLst>
            <pc:docMk/>
            <pc:sldMk cId="2147535536" sldId="287"/>
            <ac:spMk id="15" creationId="{52B6FB55-EF0A-85D5-E1AD-476987BA198D}"/>
          </ac:spMkLst>
        </pc:spChg>
        <pc:spChg chg="del">
          <ac:chgData name="Henderson, Barron" userId="b23a2ef6-14b2-4237-8416-58d0103a2671" providerId="ADAL" clId="{A2C4062D-BC7F-47C8-BBD7-AE548AB912F6}" dt="2023-10-03T19:56:35.900" v="204"/>
          <ac:spMkLst>
            <pc:docMk/>
            <pc:sldMk cId="2147535536" sldId="287"/>
            <ac:spMk id="16" creationId="{1254FBEB-D1D2-949D-5A13-E595133D8388}"/>
          </ac:spMkLst>
        </pc:spChg>
        <pc:spChg chg="del">
          <ac:chgData name="Henderson, Barron" userId="b23a2ef6-14b2-4237-8416-58d0103a2671" providerId="ADAL" clId="{A2C4062D-BC7F-47C8-BBD7-AE548AB912F6}" dt="2023-10-03T19:56:35.900" v="206"/>
          <ac:spMkLst>
            <pc:docMk/>
            <pc:sldMk cId="2147535536" sldId="287"/>
            <ac:spMk id="17" creationId="{9FA9BE2F-EBAC-DD38-B637-1B99F36E5DC8}"/>
          </ac:spMkLst>
        </pc:spChg>
        <pc:picChg chg="mod">
          <ac:chgData name="Henderson, Barron" userId="b23a2ef6-14b2-4237-8416-58d0103a2671" providerId="ADAL" clId="{A2C4062D-BC7F-47C8-BBD7-AE548AB912F6}" dt="2023-10-03T19:48:19.295" v="20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32" v="370"/>
        <pc:sldMkLst>
          <pc:docMk/>
          <pc:sldMk cId="2716317541" sldId="288"/>
        </pc:sldMkLst>
        <pc:spChg chg="add mod">
          <ac:chgData name="Henderson, Barron" userId="b23a2ef6-14b2-4237-8416-58d0103a2671" providerId="ADAL" clId="{A2C4062D-BC7F-47C8-BBD7-AE548AB912F6}" dt="2023-10-03T19:56:35.932" v="366"/>
          <ac:spMkLst>
            <pc:docMk/>
            <pc:sldMk cId="2716317541" sldId="288"/>
            <ac:spMk id="2" creationId="{B7E10222-49DE-C4C8-4441-FE157F45E62F}"/>
          </ac:spMkLst>
        </pc:spChg>
        <pc:spChg chg="add mod">
          <ac:chgData name="Henderson, Barron" userId="b23a2ef6-14b2-4237-8416-58d0103a2671" providerId="ADAL" clId="{A2C4062D-BC7F-47C8-BBD7-AE548AB912F6}" dt="2023-10-03T19:56:35.932" v="370"/>
          <ac:spMkLst>
            <pc:docMk/>
            <pc:sldMk cId="2716317541" sldId="288"/>
            <ac:spMk id="3" creationId="{76F52293-C943-26E1-4D91-BC4E8FCC2BAF}"/>
          </ac:spMkLst>
        </pc:spChg>
        <pc:spChg chg="del">
          <ac:chgData name="Henderson, Barron" userId="b23a2ef6-14b2-4237-8416-58d0103a2671" providerId="ADAL" clId="{A2C4062D-BC7F-47C8-BBD7-AE548AB912F6}" dt="2023-10-03T19:56:35.932" v="360"/>
          <ac:spMkLst>
            <pc:docMk/>
            <pc:sldMk cId="2716317541" sldId="288"/>
            <ac:spMk id="12" creationId="{12FE9C4F-6C54-7E9F-74DC-EF91CB329099}"/>
          </ac:spMkLst>
        </pc:spChg>
        <pc:spChg chg="del">
          <ac:chgData name="Henderson, Barron" userId="b23a2ef6-14b2-4237-8416-58d0103a2671" providerId="ADAL" clId="{A2C4062D-BC7F-47C8-BBD7-AE548AB912F6}" dt="2023-10-03T19:56:35.932" v="362"/>
          <ac:spMkLst>
            <pc:docMk/>
            <pc:sldMk cId="2716317541" sldId="288"/>
            <ac:spMk id="14" creationId="{27FAD21A-8ABA-AF62-F289-8882508A4311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82"/>
        <pc:sldMkLst>
          <pc:docMk/>
          <pc:sldMk cId="1402165910" sldId="289"/>
        </pc:sldMkLst>
        <pc:spChg chg="add mod">
          <ac:chgData name="Henderson, Barron" userId="b23a2ef6-14b2-4237-8416-58d0103a2671" providerId="ADAL" clId="{A2C4062D-BC7F-47C8-BBD7-AE548AB912F6}" dt="2023-10-03T19:56:35.932" v="378"/>
          <ac:spMkLst>
            <pc:docMk/>
            <pc:sldMk cId="1402165910" sldId="289"/>
            <ac:spMk id="2" creationId="{9FC72A7E-F160-229A-5C34-D48AF2441673}"/>
          </ac:spMkLst>
        </pc:spChg>
        <pc:spChg chg="add mod">
          <ac:chgData name="Henderson, Barron" userId="b23a2ef6-14b2-4237-8416-58d0103a2671" providerId="ADAL" clId="{A2C4062D-BC7F-47C8-BBD7-AE548AB912F6}" dt="2023-10-03T19:56:35.932" v="382"/>
          <ac:spMkLst>
            <pc:docMk/>
            <pc:sldMk cId="1402165910" sldId="289"/>
            <ac:spMk id="3" creationId="{FF707BA7-78E6-D3AA-82B9-9C24F80DA6A6}"/>
          </ac:spMkLst>
        </pc:spChg>
        <pc:spChg chg="del">
          <ac:chgData name="Henderson, Barron" userId="b23a2ef6-14b2-4237-8416-58d0103a2671" providerId="ADAL" clId="{A2C4062D-BC7F-47C8-BBD7-AE548AB912F6}" dt="2023-10-03T19:56:35.932" v="372"/>
          <ac:spMkLst>
            <pc:docMk/>
            <pc:sldMk cId="1402165910" sldId="289"/>
            <ac:spMk id="11" creationId="{91BE30BD-F932-6EE8-248E-CC3C14825119}"/>
          </ac:spMkLst>
        </pc:spChg>
        <pc:spChg chg="del">
          <ac:chgData name="Henderson, Barron" userId="b23a2ef6-14b2-4237-8416-58d0103a2671" providerId="ADAL" clId="{A2C4062D-BC7F-47C8-BBD7-AE548AB912F6}" dt="2023-10-03T19:56:35.932" v="374"/>
          <ac:spMkLst>
            <pc:docMk/>
            <pc:sldMk cId="1402165910" sldId="289"/>
            <ac:spMk id="12" creationId="{6480CC21-7BA9-582E-DD44-0EA77D769A38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310"/>
        <pc:sldMkLst>
          <pc:docMk/>
          <pc:sldMk cId="1301673914" sldId="290"/>
        </pc:sldMkLst>
        <pc:spChg chg="add mod">
          <ac:chgData name="Henderson, Barron" userId="b23a2ef6-14b2-4237-8416-58d0103a2671" providerId="ADAL" clId="{A2C4062D-BC7F-47C8-BBD7-AE548AB912F6}" dt="2023-10-03T19:56:35.916" v="306"/>
          <ac:spMkLst>
            <pc:docMk/>
            <pc:sldMk cId="1301673914" sldId="290"/>
            <ac:spMk id="3" creationId="{8C58FB4D-6C19-DE92-9899-08B41FCE32EE}"/>
          </ac:spMkLst>
        </pc:spChg>
        <pc:spChg chg="add mod">
          <ac:chgData name="Henderson, Barron" userId="b23a2ef6-14b2-4237-8416-58d0103a2671" providerId="ADAL" clId="{A2C4062D-BC7F-47C8-BBD7-AE548AB912F6}" dt="2023-10-03T19:56:35.916" v="310"/>
          <ac:spMkLst>
            <pc:docMk/>
            <pc:sldMk cId="1301673914" sldId="290"/>
            <ac:spMk id="4" creationId="{684F8FCC-F2BB-6654-B7AF-81AE82CB9768}"/>
          </ac:spMkLst>
        </pc:spChg>
        <pc:spChg chg="del">
          <ac:chgData name="Henderson, Barron" userId="b23a2ef6-14b2-4237-8416-58d0103a2671" providerId="ADAL" clId="{A2C4062D-BC7F-47C8-BBD7-AE548AB912F6}" dt="2023-10-03T19:56:35.916" v="300"/>
          <ac:spMkLst>
            <pc:docMk/>
            <pc:sldMk cId="1301673914" sldId="290"/>
            <ac:spMk id="12" creationId="{8C9D7BE5-1496-366E-E3D2-9ADD4465D63B}"/>
          </ac:spMkLst>
        </pc:spChg>
        <pc:spChg chg="del">
          <ac:chgData name="Henderson, Barron" userId="b23a2ef6-14b2-4237-8416-58d0103a2671" providerId="ADAL" clId="{A2C4062D-BC7F-47C8-BBD7-AE548AB912F6}" dt="2023-10-03T19:56:35.916" v="302"/>
          <ac:spMkLst>
            <pc:docMk/>
            <pc:sldMk cId="1301673914" sldId="290"/>
            <ac:spMk id="14" creationId="{EC9C0289-6C50-B37B-5AED-3C1ECF2D3916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298"/>
        <pc:sldMkLst>
          <pc:docMk/>
          <pc:sldMk cId="276490183" sldId="291"/>
        </pc:sldMkLst>
        <pc:spChg chg="mod">
          <ac:chgData name="Henderson, Barron" userId="b23a2ef6-14b2-4237-8416-58d0103a2671" providerId="ADAL" clId="{A2C4062D-BC7F-47C8-BBD7-AE548AB912F6}" dt="2023-10-03T19:53:00.623" v="63" actId="13926"/>
          <ac:spMkLst>
            <pc:docMk/>
            <pc:sldMk cId="276490183" sldId="29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A2C4062D-BC7F-47C8-BBD7-AE548AB912F6}" dt="2023-10-03T19:56:35.916" v="294"/>
          <ac:spMkLst>
            <pc:docMk/>
            <pc:sldMk cId="276490183" sldId="291"/>
            <ac:spMk id="8" creationId="{D8822C99-858F-E274-5A62-9D0C3BA82A2E}"/>
          </ac:spMkLst>
        </pc:spChg>
        <pc:spChg chg="add mod">
          <ac:chgData name="Henderson, Barron" userId="b23a2ef6-14b2-4237-8416-58d0103a2671" providerId="ADAL" clId="{A2C4062D-BC7F-47C8-BBD7-AE548AB912F6}" dt="2023-10-03T19:56:35.916" v="298"/>
          <ac:spMkLst>
            <pc:docMk/>
            <pc:sldMk cId="276490183" sldId="291"/>
            <ac:spMk id="9" creationId="{53B4B399-C01F-3FCC-62A1-7D2A5A6F641D}"/>
          </ac:spMkLst>
        </pc:spChg>
        <pc:spChg chg="del">
          <ac:chgData name="Henderson, Barron" userId="b23a2ef6-14b2-4237-8416-58d0103a2671" providerId="ADAL" clId="{A2C4062D-BC7F-47C8-BBD7-AE548AB912F6}" dt="2023-10-03T19:56:35.916" v="288"/>
          <ac:spMkLst>
            <pc:docMk/>
            <pc:sldMk cId="276490183" sldId="291"/>
            <ac:spMk id="14" creationId="{22B9EC4A-480F-6D01-7564-807D8F76447F}"/>
          </ac:spMkLst>
        </pc:spChg>
        <pc:spChg chg="del">
          <ac:chgData name="Henderson, Barron" userId="b23a2ef6-14b2-4237-8416-58d0103a2671" providerId="ADAL" clId="{A2C4062D-BC7F-47C8-BBD7-AE548AB912F6}" dt="2023-10-03T19:56:35.916" v="290"/>
          <ac:spMkLst>
            <pc:docMk/>
            <pc:sldMk cId="276490183" sldId="291"/>
            <ac:spMk id="17" creationId="{84AC8127-4C9E-99B9-1AE6-3CDE138375A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58"/>
        <pc:sldMkLst>
          <pc:docMk/>
          <pc:sldMk cId="3282769618" sldId="297"/>
        </pc:sldMkLst>
        <pc:spChg chg="add mod">
          <ac:chgData name="Henderson, Barron" userId="b23a2ef6-14b2-4237-8416-58d0103a2671" providerId="ADAL" clId="{A2C4062D-BC7F-47C8-BBD7-AE548AB912F6}" dt="2023-10-03T19:56:35.932" v="354"/>
          <ac:spMkLst>
            <pc:docMk/>
            <pc:sldMk cId="3282769618" sldId="297"/>
            <ac:spMk id="2" creationId="{F7566229-6336-D517-031E-199E71194ECA}"/>
          </ac:spMkLst>
        </pc:spChg>
        <pc:spChg chg="add mod">
          <ac:chgData name="Henderson, Barron" userId="b23a2ef6-14b2-4237-8416-58d0103a2671" providerId="ADAL" clId="{A2C4062D-BC7F-47C8-BBD7-AE548AB912F6}" dt="2023-10-03T19:56:35.932" v="358"/>
          <ac:spMkLst>
            <pc:docMk/>
            <pc:sldMk cId="3282769618" sldId="297"/>
            <ac:spMk id="3" creationId="{A34683E6-F6BF-2491-0DD0-36E9559E662A}"/>
          </ac:spMkLst>
        </pc:spChg>
        <pc:spChg chg="del">
          <ac:chgData name="Henderson, Barron" userId="b23a2ef6-14b2-4237-8416-58d0103a2671" providerId="ADAL" clId="{A2C4062D-BC7F-47C8-BBD7-AE548AB912F6}" dt="2023-10-03T19:56:35.932" v="348"/>
          <ac:spMkLst>
            <pc:docMk/>
            <pc:sldMk cId="3282769618" sldId="297"/>
            <ac:spMk id="8" creationId="{730EB9C6-2A0F-5BA5-09D6-DF49FF919333}"/>
          </ac:spMkLst>
        </pc:spChg>
        <pc:spChg chg="del">
          <ac:chgData name="Henderson, Barron" userId="b23a2ef6-14b2-4237-8416-58d0103a2671" providerId="ADAL" clId="{A2C4062D-BC7F-47C8-BBD7-AE548AB912F6}" dt="2023-10-03T19:56:35.932" v="350"/>
          <ac:spMkLst>
            <pc:docMk/>
            <pc:sldMk cId="3282769618" sldId="297"/>
            <ac:spMk id="9" creationId="{F0EE0D83-7894-85E5-4D3D-3224A83147A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26"/>
        <pc:sldMkLst>
          <pc:docMk/>
          <pc:sldMk cId="1457172123" sldId="298"/>
        </pc:sldMkLst>
        <pc:spChg chg="add mod">
          <ac:chgData name="Henderson, Barron" userId="b23a2ef6-14b2-4237-8416-58d0103a2671" providerId="ADAL" clId="{A2C4062D-BC7F-47C8-BBD7-AE548AB912F6}" dt="2023-10-03T19:56:35.900" v="222"/>
          <ac:spMkLst>
            <pc:docMk/>
            <pc:sldMk cId="1457172123" sldId="298"/>
            <ac:spMk id="3" creationId="{4F2B1EC2-3D93-3598-904C-9EFF783C2687}"/>
          </ac:spMkLst>
        </pc:spChg>
        <pc:spChg chg="add mod">
          <ac:chgData name="Henderson, Barron" userId="b23a2ef6-14b2-4237-8416-58d0103a2671" providerId="ADAL" clId="{A2C4062D-BC7F-47C8-BBD7-AE548AB912F6}" dt="2023-10-03T19:56:35.900" v="226"/>
          <ac:spMkLst>
            <pc:docMk/>
            <pc:sldMk cId="1457172123" sldId="298"/>
            <ac:spMk id="8" creationId="{484FE541-B3EA-2FE5-47CD-8088688F286D}"/>
          </ac:spMkLst>
        </pc:spChg>
        <pc:spChg chg="del">
          <ac:chgData name="Henderson, Barron" userId="b23a2ef6-14b2-4237-8416-58d0103a2671" providerId="ADAL" clId="{A2C4062D-BC7F-47C8-BBD7-AE548AB912F6}" dt="2023-10-03T19:56:35.900" v="216"/>
          <ac:spMkLst>
            <pc:docMk/>
            <pc:sldMk cId="1457172123" sldId="298"/>
            <ac:spMk id="17" creationId="{736DB15C-A86E-1828-16A6-2AA58D74DD08}"/>
          </ac:spMkLst>
        </pc:spChg>
        <pc:spChg chg="del">
          <ac:chgData name="Henderson, Barron" userId="b23a2ef6-14b2-4237-8416-58d0103a2671" providerId="ADAL" clId="{A2C4062D-BC7F-47C8-BBD7-AE548AB912F6}" dt="2023-10-03T19:56:35.900" v="218"/>
          <ac:spMkLst>
            <pc:docMk/>
            <pc:sldMk cId="1457172123" sldId="298"/>
            <ac:spMk id="18" creationId="{DF0E0ECF-D3FD-BC2C-2A15-F5DAF007D4D0}"/>
          </ac:spMkLst>
        </pc:spChg>
        <pc:picChg chg="mod">
          <ac:chgData name="Henderson, Barron" userId="b23a2ef6-14b2-4237-8416-58d0103a2671" providerId="ADAL" clId="{A2C4062D-BC7F-47C8-BBD7-AE548AB912F6}" dt="2023-10-03T19:48:35.090" v="25" actId="14826"/>
          <ac:picMkLst>
            <pc:docMk/>
            <pc:sldMk cId="1457172123" sldId="298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38"/>
        <pc:sldMkLst>
          <pc:docMk/>
          <pc:sldMk cId="1687238569" sldId="299"/>
        </pc:sldMkLst>
        <pc:spChg chg="add mod">
          <ac:chgData name="Henderson, Barron" userId="b23a2ef6-14b2-4237-8416-58d0103a2671" providerId="ADAL" clId="{A2C4062D-BC7F-47C8-BBD7-AE548AB912F6}" dt="2023-10-03T19:56:35.900" v="234"/>
          <ac:spMkLst>
            <pc:docMk/>
            <pc:sldMk cId="1687238569" sldId="299"/>
            <ac:spMk id="3" creationId="{930D8FF6-B794-77FE-792E-8823A402D506}"/>
          </ac:spMkLst>
        </pc:spChg>
        <pc:spChg chg="add mod">
          <ac:chgData name="Henderson, Barron" userId="b23a2ef6-14b2-4237-8416-58d0103a2671" providerId="ADAL" clId="{A2C4062D-BC7F-47C8-BBD7-AE548AB912F6}" dt="2023-10-03T19:56:35.900" v="238"/>
          <ac:spMkLst>
            <pc:docMk/>
            <pc:sldMk cId="1687238569" sldId="299"/>
            <ac:spMk id="8" creationId="{09BC59A1-7414-6644-E923-89EC64F7D4EA}"/>
          </ac:spMkLst>
        </pc:spChg>
        <pc:spChg chg="del">
          <ac:chgData name="Henderson, Barron" userId="b23a2ef6-14b2-4237-8416-58d0103a2671" providerId="ADAL" clId="{A2C4062D-BC7F-47C8-BBD7-AE548AB912F6}" dt="2023-10-03T19:56:35.900" v="228"/>
          <ac:spMkLst>
            <pc:docMk/>
            <pc:sldMk cId="1687238569" sldId="299"/>
            <ac:spMk id="17" creationId="{F345D132-E84D-DED7-8D6D-053A78024AE3}"/>
          </ac:spMkLst>
        </pc:spChg>
        <pc:spChg chg="del">
          <ac:chgData name="Henderson, Barron" userId="b23a2ef6-14b2-4237-8416-58d0103a2671" providerId="ADAL" clId="{A2C4062D-BC7F-47C8-BBD7-AE548AB912F6}" dt="2023-10-03T19:56:35.900" v="230"/>
          <ac:spMkLst>
            <pc:docMk/>
            <pc:sldMk cId="1687238569" sldId="299"/>
            <ac:spMk id="18" creationId="{FA8EF17A-D4EE-2E2B-38B4-9C15E8F10970}"/>
          </ac:spMkLst>
        </pc:spChg>
        <pc:picChg chg="mod">
          <ac:chgData name="Henderson, Barron" userId="b23a2ef6-14b2-4237-8416-58d0103a2671" providerId="ADAL" clId="{A2C4062D-BC7F-47C8-BBD7-AE548AB912F6}" dt="2023-10-03T19:48:40.307" v="26" actId="14826"/>
          <ac:picMkLst>
            <pc:docMk/>
            <pc:sldMk cId="1687238569" sldId="299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190"/>
        <pc:sldMkLst>
          <pc:docMk/>
          <pc:sldMk cId="1429484464" sldId="300"/>
        </pc:sldMkLst>
        <pc:spChg chg="add mod">
          <ac:chgData name="Henderson, Barron" userId="b23a2ef6-14b2-4237-8416-58d0103a2671" providerId="ADAL" clId="{A2C4062D-BC7F-47C8-BBD7-AE548AB912F6}" dt="2023-10-03T19:56:35.900" v="186"/>
          <ac:spMkLst>
            <pc:docMk/>
            <pc:sldMk cId="1429484464" sldId="300"/>
            <ac:spMk id="4" creationId="{CD02A5AE-C63D-AD56-364F-13A6F10D5988}"/>
          </ac:spMkLst>
        </pc:spChg>
        <pc:spChg chg="add mod">
          <ac:chgData name="Henderson, Barron" userId="b23a2ef6-14b2-4237-8416-58d0103a2671" providerId="ADAL" clId="{A2C4062D-BC7F-47C8-BBD7-AE548AB912F6}" dt="2023-10-03T19:56:35.900" v="190"/>
          <ac:spMkLst>
            <pc:docMk/>
            <pc:sldMk cId="1429484464" sldId="300"/>
            <ac:spMk id="5" creationId="{189AEB7A-BDE2-3092-46AF-19DEB1369D9B}"/>
          </ac:spMkLst>
        </pc:spChg>
        <pc:spChg chg="del">
          <ac:chgData name="Henderson, Barron" userId="b23a2ef6-14b2-4237-8416-58d0103a2671" providerId="ADAL" clId="{A2C4062D-BC7F-47C8-BBD7-AE548AB912F6}" dt="2023-10-03T19:56:35.900" v="180"/>
          <ac:spMkLst>
            <pc:docMk/>
            <pc:sldMk cId="1429484464" sldId="300"/>
            <ac:spMk id="10" creationId="{69A6E2F7-5147-F8A7-1820-FD6A16D1D3F1}"/>
          </ac:spMkLst>
        </pc:spChg>
        <pc:spChg chg="del">
          <ac:chgData name="Henderson, Barron" userId="b23a2ef6-14b2-4237-8416-58d0103a2671" providerId="ADAL" clId="{A2C4062D-BC7F-47C8-BBD7-AE548AB912F6}" dt="2023-10-03T19:56:35.900" v="182"/>
          <ac:spMkLst>
            <pc:docMk/>
            <pc:sldMk cId="1429484464" sldId="300"/>
            <ac:spMk id="14" creationId="{9DAFCA6F-E65D-91AF-993B-EB7C9230E127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178"/>
        <pc:sldMkLst>
          <pc:docMk/>
          <pc:sldMk cId="3343451227" sldId="306"/>
        </pc:sldMkLst>
        <pc:spChg chg="add mod">
          <ac:chgData name="Henderson, Barron" userId="b23a2ef6-14b2-4237-8416-58d0103a2671" providerId="ADAL" clId="{A2C4062D-BC7F-47C8-BBD7-AE548AB912F6}" dt="2023-10-03T19:56:35.885" v="174"/>
          <ac:spMkLst>
            <pc:docMk/>
            <pc:sldMk cId="3343451227" sldId="306"/>
            <ac:spMk id="7" creationId="{624E763C-ABB3-EA4E-3D7A-8235501662F6}"/>
          </ac:spMkLst>
        </pc:spChg>
        <pc:spChg chg="add mod">
          <ac:chgData name="Henderson, Barron" userId="b23a2ef6-14b2-4237-8416-58d0103a2671" providerId="ADAL" clId="{A2C4062D-BC7F-47C8-BBD7-AE548AB912F6}" dt="2023-10-03T19:56:35.900" v="178"/>
          <ac:spMkLst>
            <pc:docMk/>
            <pc:sldMk cId="3343451227" sldId="306"/>
            <ac:spMk id="8" creationId="{2E84E48A-329F-6516-B51C-64730ABFF7E3}"/>
          </ac:spMkLst>
        </pc:spChg>
        <pc:spChg chg="del">
          <ac:chgData name="Henderson, Barron" userId="b23a2ef6-14b2-4237-8416-58d0103a2671" providerId="ADAL" clId="{A2C4062D-BC7F-47C8-BBD7-AE548AB912F6}" dt="2023-10-03T19:56:35.885" v="168"/>
          <ac:spMkLst>
            <pc:docMk/>
            <pc:sldMk cId="3343451227" sldId="306"/>
            <ac:spMk id="11" creationId="{53E6E6EE-EC51-3E2A-E8D8-11A0AEC34E28}"/>
          </ac:spMkLst>
        </pc:spChg>
        <pc:spChg chg="del">
          <ac:chgData name="Henderson, Barron" userId="b23a2ef6-14b2-4237-8416-58d0103a2671" providerId="ADAL" clId="{A2C4062D-BC7F-47C8-BBD7-AE548AB912F6}" dt="2023-10-03T19:56:35.885" v="170"/>
          <ac:spMkLst>
            <pc:docMk/>
            <pc:sldMk cId="3343451227" sldId="306"/>
            <ac:spMk id="12" creationId="{53511DC5-EB94-F969-DF41-76FBFA6E1E29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66"/>
        <pc:sldMkLst>
          <pc:docMk/>
          <pc:sldMk cId="2967666103" sldId="307"/>
        </pc:sldMkLst>
        <pc:spChg chg="add mod">
          <ac:chgData name="Henderson, Barron" userId="b23a2ef6-14b2-4237-8416-58d0103a2671" providerId="ADAL" clId="{A2C4062D-BC7F-47C8-BBD7-AE548AB912F6}" dt="2023-10-03T19:56:35.885" v="162"/>
          <ac:spMkLst>
            <pc:docMk/>
            <pc:sldMk cId="2967666103" sldId="307"/>
            <ac:spMk id="3" creationId="{5FAEB765-5FAB-AE62-31AA-CE91D2901068}"/>
          </ac:spMkLst>
        </pc:spChg>
        <pc:spChg chg="add mod">
          <ac:chgData name="Henderson, Barron" userId="b23a2ef6-14b2-4237-8416-58d0103a2671" providerId="ADAL" clId="{A2C4062D-BC7F-47C8-BBD7-AE548AB912F6}" dt="2023-10-03T19:56:35.885" v="166"/>
          <ac:spMkLst>
            <pc:docMk/>
            <pc:sldMk cId="2967666103" sldId="307"/>
            <ac:spMk id="6" creationId="{F6F7D9B7-60EA-A93C-2A81-E0E5AE6A1296}"/>
          </ac:spMkLst>
        </pc:spChg>
        <pc:spChg chg="del">
          <ac:chgData name="Henderson, Barron" userId="b23a2ef6-14b2-4237-8416-58d0103a2671" providerId="ADAL" clId="{A2C4062D-BC7F-47C8-BBD7-AE548AB912F6}" dt="2023-10-03T19:56:35.885" v="156"/>
          <ac:spMkLst>
            <pc:docMk/>
            <pc:sldMk cId="2967666103" sldId="307"/>
            <ac:spMk id="12" creationId="{1CABF81D-9B86-AD66-7AF1-8450DF682D1A}"/>
          </ac:spMkLst>
        </pc:spChg>
        <pc:spChg chg="del">
          <ac:chgData name="Henderson, Barron" userId="b23a2ef6-14b2-4237-8416-58d0103a2671" providerId="ADAL" clId="{A2C4062D-BC7F-47C8-BBD7-AE548AB912F6}" dt="2023-10-03T19:56:35.885" v="158"/>
          <ac:spMkLst>
            <pc:docMk/>
            <pc:sldMk cId="2967666103" sldId="307"/>
            <ac:spMk id="13" creationId="{1AE779C6-E14C-7FB8-B92A-2047A9DF0552}"/>
          </ac:spMkLst>
        </pc:spChg>
        <pc:spChg chg="mod">
          <ac:chgData name="Henderson, Barron" userId="b23a2ef6-14b2-4237-8416-58d0103a2671" providerId="ADAL" clId="{A2C4062D-BC7F-47C8-BBD7-AE548AB912F6}" dt="2023-10-03T19:51:32.022" v="53" actId="14100"/>
          <ac:spMkLst>
            <pc:docMk/>
            <pc:sldMk cId="2967666103" sldId="307"/>
            <ac:spMk id="27" creationId="{DB289BA0-1716-51F7-2258-65DEC2EA8F5F}"/>
          </ac:spMkLst>
        </pc:spChg>
        <pc:spChg chg="mod">
          <ac:chgData name="Henderson, Barron" userId="b23a2ef6-14b2-4237-8416-58d0103a2671" providerId="ADAL" clId="{A2C4062D-BC7F-47C8-BBD7-AE548AB912F6}" dt="2023-10-03T19:51:00.350" v="33" actId="1076"/>
          <ac:spMkLst>
            <pc:docMk/>
            <pc:sldMk cId="2967666103" sldId="307"/>
            <ac:spMk id="32" creationId="{46B1E39E-1BBA-C504-2D20-E63B6583B289}"/>
          </ac:spMkLst>
        </pc:spChg>
        <pc:picChg chg="mod">
          <ac:chgData name="Henderson, Barron" userId="b23a2ef6-14b2-4237-8416-58d0103a2671" providerId="ADAL" clId="{A2C4062D-BC7F-47C8-BBD7-AE548AB912F6}" dt="2023-10-03T19:52:04.413" v="57" actId="1076"/>
          <ac:picMkLst>
            <pc:docMk/>
            <pc:sldMk cId="2967666103" sldId="307"/>
            <ac:picMk id="7" creationId="{14E90AC5-F517-0943-5853-BEE1317752A6}"/>
          </ac:picMkLst>
        </pc:picChg>
        <pc:picChg chg="mod">
          <ac:chgData name="Henderson, Barron" userId="b23a2ef6-14b2-4237-8416-58d0103a2671" providerId="ADAL" clId="{A2C4062D-BC7F-47C8-BBD7-AE548AB912F6}" dt="2023-10-03T19:52:06.913" v="58" actId="1076"/>
          <ac:picMkLst>
            <pc:docMk/>
            <pc:sldMk cId="2967666103" sldId="307"/>
            <ac:picMk id="25" creationId="{BF7DC091-F1A5-A575-0E80-C8632E22FA92}"/>
          </ac:picMkLst>
        </pc:picChg>
        <pc:picChg chg="mod">
          <ac:chgData name="Henderson, Barron" userId="b23a2ef6-14b2-4237-8416-58d0103a2671" providerId="ADAL" clId="{A2C4062D-BC7F-47C8-BBD7-AE548AB912F6}" dt="2023-10-03T19:50:54.850" v="32" actId="1076"/>
          <ac:picMkLst>
            <pc:docMk/>
            <pc:sldMk cId="2967666103" sldId="307"/>
            <ac:picMk id="26" creationId="{6363B209-06E1-ABAC-AC2B-65033C09EEB7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32" v="406"/>
        <pc:sldMkLst>
          <pc:docMk/>
          <pc:sldMk cId="2704660277" sldId="308"/>
        </pc:sldMkLst>
        <pc:spChg chg="mod">
          <ac:chgData name="Henderson, Barron" userId="b23a2ef6-14b2-4237-8416-58d0103a2671" providerId="ADAL" clId="{A2C4062D-BC7F-47C8-BBD7-AE548AB912F6}" dt="2023-10-03T19:54:50.796" v="110" actId="20577"/>
          <ac:spMkLst>
            <pc:docMk/>
            <pc:sldMk cId="2704660277" sldId="308"/>
            <ac:spMk id="2" creationId="{C24252EF-2E70-D0CF-BE77-A7F62B892AD9}"/>
          </ac:spMkLst>
        </pc:spChg>
        <pc:spChg chg="add mod">
          <ac:chgData name="Henderson, Barron" userId="b23a2ef6-14b2-4237-8416-58d0103a2671" providerId="ADAL" clId="{A2C4062D-BC7F-47C8-BBD7-AE548AB912F6}" dt="2023-10-03T19:56:35.932" v="402"/>
          <ac:spMkLst>
            <pc:docMk/>
            <pc:sldMk cId="2704660277" sldId="308"/>
            <ac:spMk id="6" creationId="{1FA68555-0B72-BDFD-3305-B6675B6675B8}"/>
          </ac:spMkLst>
        </pc:spChg>
        <pc:spChg chg="add mod">
          <ac:chgData name="Henderson, Barron" userId="b23a2ef6-14b2-4237-8416-58d0103a2671" providerId="ADAL" clId="{A2C4062D-BC7F-47C8-BBD7-AE548AB912F6}" dt="2023-10-03T19:56:35.932" v="406"/>
          <ac:spMkLst>
            <pc:docMk/>
            <pc:sldMk cId="2704660277" sldId="308"/>
            <ac:spMk id="8" creationId="{2551F8CF-4A08-A6F4-5AA7-3377C96938E8}"/>
          </ac:spMkLst>
        </pc:spChg>
        <pc:spChg chg="del">
          <ac:chgData name="Henderson, Barron" userId="b23a2ef6-14b2-4237-8416-58d0103a2671" providerId="ADAL" clId="{A2C4062D-BC7F-47C8-BBD7-AE548AB912F6}" dt="2023-10-03T19:56:35.932" v="396"/>
          <ac:spMkLst>
            <pc:docMk/>
            <pc:sldMk cId="2704660277" sldId="308"/>
            <ac:spMk id="11" creationId="{2ACCA0C8-74C7-1A26-9E4E-4EE2B5D23724}"/>
          </ac:spMkLst>
        </pc:spChg>
        <pc:spChg chg="del">
          <ac:chgData name="Henderson, Barron" userId="b23a2ef6-14b2-4237-8416-58d0103a2671" providerId="ADAL" clId="{A2C4062D-BC7F-47C8-BBD7-AE548AB912F6}" dt="2023-10-03T19:56:35.932" v="398"/>
          <ac:spMkLst>
            <pc:docMk/>
            <pc:sldMk cId="2704660277" sldId="308"/>
            <ac:spMk id="12" creationId="{B9EB521E-8DF7-127E-4FBB-CFBA924DFF52}"/>
          </ac:spMkLst>
        </pc:spChg>
        <pc:picChg chg="mod modCrop">
          <ac:chgData name="Henderson, Barron" userId="b23a2ef6-14b2-4237-8416-58d0103a2671" providerId="ADAL" clId="{A2C4062D-BC7F-47C8-BBD7-AE548AB912F6}" dt="2023-10-03T19:55:44.212" v="116" actId="14100"/>
          <ac:picMkLst>
            <pc:docMk/>
            <pc:sldMk cId="2704660277" sldId="308"/>
            <ac:picMk id="7" creationId="{A830BBE8-2DEC-8860-C2E4-A570B3D9EF99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02"/>
        <pc:sldMkLst>
          <pc:docMk/>
          <pc:sldMk cId="853227824" sldId="309"/>
        </pc:sldMkLst>
        <pc:spChg chg="add del mod">
          <ac:chgData name="Henderson, Barron" userId="b23a2ef6-14b2-4237-8416-58d0103a2671" providerId="ADAL" clId="{A2C4062D-BC7F-47C8-BBD7-AE548AB912F6}" dt="2023-10-03T19:47:55.287" v="18" actId="478"/>
          <ac:spMkLst>
            <pc:docMk/>
            <pc:sldMk cId="853227824" sldId="309"/>
            <ac:spMk id="3" creationId="{279674F6-DD29-7E52-1C12-391A10F1EAAC}"/>
          </ac:spMkLst>
        </pc:spChg>
        <pc:spChg chg="add del">
          <ac:chgData name="Henderson, Barron" userId="b23a2ef6-14b2-4237-8416-58d0103a2671" providerId="ADAL" clId="{A2C4062D-BC7F-47C8-BBD7-AE548AB912F6}" dt="2023-10-03T19:47:02.719" v="7"/>
          <ac:spMkLst>
            <pc:docMk/>
            <pc:sldMk cId="853227824" sldId="309"/>
            <ac:spMk id="23" creationId="{1D610D1B-3595-E5CF-C181-84CF3991C95B}"/>
          </ac:spMkLst>
        </pc:spChg>
        <pc:spChg chg="del">
          <ac:chgData name="Henderson, Barron" userId="b23a2ef6-14b2-4237-8416-58d0103a2671" providerId="ADAL" clId="{A2C4062D-BC7F-47C8-BBD7-AE548AB912F6}" dt="2023-10-03T19:56:35.900" v="192"/>
          <ac:spMkLst>
            <pc:docMk/>
            <pc:sldMk cId="853227824" sldId="309"/>
            <ac:spMk id="25" creationId="{5C6E83BC-B011-AB80-9389-F22AEA25448E}"/>
          </ac:spMkLst>
        </pc:spChg>
        <pc:spChg chg="del">
          <ac:chgData name="Henderson, Barron" userId="b23a2ef6-14b2-4237-8416-58d0103a2671" providerId="ADAL" clId="{A2C4062D-BC7F-47C8-BBD7-AE548AB912F6}" dt="2023-10-03T19:56:35.900" v="194"/>
          <ac:spMkLst>
            <pc:docMk/>
            <pc:sldMk cId="853227824" sldId="309"/>
            <ac:spMk id="26" creationId="{291225B5-8B46-CF9D-309B-DF31132A6E9F}"/>
          </ac:spMkLst>
        </pc:spChg>
        <pc:spChg chg="add mod">
          <ac:chgData name="Henderson, Barron" userId="b23a2ef6-14b2-4237-8416-58d0103a2671" providerId="ADAL" clId="{A2C4062D-BC7F-47C8-BBD7-AE548AB912F6}" dt="2023-10-03T19:56:35.900" v="198"/>
          <ac:spMkLst>
            <pc:docMk/>
            <pc:sldMk cId="853227824" sldId="309"/>
            <ac:spMk id="27" creationId="{651590BF-B7B5-0B27-C85B-C1A263A4B88D}"/>
          </ac:spMkLst>
        </pc:spChg>
        <pc:spChg chg="add mod">
          <ac:chgData name="Henderson, Barron" userId="b23a2ef6-14b2-4237-8416-58d0103a2671" providerId="ADAL" clId="{A2C4062D-BC7F-47C8-BBD7-AE548AB912F6}" dt="2023-10-03T19:56:35.900" v="202"/>
          <ac:spMkLst>
            <pc:docMk/>
            <pc:sldMk cId="853227824" sldId="309"/>
            <ac:spMk id="28" creationId="{D402CF6A-B0E4-14A2-9FF5-703AFCCE2D60}"/>
          </ac:spMkLst>
        </pc:spChg>
        <pc:picChg chg="add del mod">
          <ac:chgData name="Henderson, Barron" userId="b23a2ef6-14b2-4237-8416-58d0103a2671" providerId="ADAL" clId="{A2C4062D-BC7F-47C8-BBD7-AE548AB912F6}" dt="2023-10-03T19:49:13.793" v="28" actId="14826"/>
          <ac:picMkLst>
            <pc:docMk/>
            <pc:sldMk cId="853227824" sldId="309"/>
            <ac:picMk id="7" creationId="{3309D9A2-4912-B058-AF9D-FBEECD095446}"/>
          </ac:picMkLst>
        </pc:picChg>
        <pc:picChg chg="add del mod">
          <ac:chgData name="Henderson, Barron" userId="b23a2ef6-14b2-4237-8416-58d0103a2671" providerId="ADAL" clId="{A2C4062D-BC7F-47C8-BBD7-AE548AB912F6}" dt="2023-10-03T19:47:54.711" v="17"/>
          <ac:picMkLst>
            <pc:docMk/>
            <pc:sldMk cId="853227824" sldId="309"/>
            <ac:picMk id="24" creationId="{FC297E77-BFED-59C6-699D-10D3919D4712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50"/>
        <pc:sldMkLst>
          <pc:docMk/>
          <pc:sldMk cId="3490159364" sldId="310"/>
        </pc:sldMkLst>
        <pc:spChg chg="add mod">
          <ac:chgData name="Henderson, Barron" userId="b23a2ef6-14b2-4237-8416-58d0103a2671" providerId="ADAL" clId="{A2C4062D-BC7F-47C8-BBD7-AE548AB912F6}" dt="2023-10-03T19:56:35.900" v="246"/>
          <ac:spMkLst>
            <pc:docMk/>
            <pc:sldMk cId="3490159364" sldId="310"/>
            <ac:spMk id="8" creationId="{B6C8318C-F802-BB78-8365-74A583473122}"/>
          </ac:spMkLst>
        </pc:spChg>
        <pc:spChg chg="add mod">
          <ac:chgData name="Henderson, Barron" userId="b23a2ef6-14b2-4237-8416-58d0103a2671" providerId="ADAL" clId="{A2C4062D-BC7F-47C8-BBD7-AE548AB912F6}" dt="2023-10-03T19:56:35.900" v="250"/>
          <ac:spMkLst>
            <pc:docMk/>
            <pc:sldMk cId="3490159364" sldId="310"/>
            <ac:spMk id="9" creationId="{78CD8FA6-5760-EE31-20D5-C2BB227AE371}"/>
          </ac:spMkLst>
        </pc:spChg>
        <pc:spChg chg="del">
          <ac:chgData name="Henderson, Barron" userId="b23a2ef6-14b2-4237-8416-58d0103a2671" providerId="ADAL" clId="{A2C4062D-BC7F-47C8-BBD7-AE548AB912F6}" dt="2023-10-03T19:56:35.900" v="240"/>
          <ac:spMkLst>
            <pc:docMk/>
            <pc:sldMk cId="3490159364" sldId="310"/>
            <ac:spMk id="18" creationId="{80FC58B7-1484-10A3-DC7C-AD6AD71F679F}"/>
          </ac:spMkLst>
        </pc:spChg>
        <pc:spChg chg="del">
          <ac:chgData name="Henderson, Barron" userId="b23a2ef6-14b2-4237-8416-58d0103a2671" providerId="ADAL" clId="{A2C4062D-BC7F-47C8-BBD7-AE548AB912F6}" dt="2023-10-03T19:56:35.900" v="242"/>
          <ac:spMkLst>
            <pc:docMk/>
            <pc:sldMk cId="3490159364" sldId="310"/>
            <ac:spMk id="19" creationId="{560C8B01-FC15-76D5-5357-B19A30C64775}"/>
          </ac:spMkLst>
        </pc:spChg>
        <pc:picChg chg="mod">
          <ac:chgData name="Henderson, Barron" userId="b23a2ef6-14b2-4237-8416-58d0103a2671" providerId="ADAL" clId="{A2C4062D-BC7F-47C8-BBD7-AE548AB912F6}" dt="2023-10-03T19:48:46.917" v="27" actId="14826"/>
          <ac:picMkLst>
            <pc:docMk/>
            <pc:sldMk cId="3490159364" sldId="310"/>
            <ac:picMk id="7" creationId="{AFB3EB79-2B18-4776-3832-42BD853214B3}"/>
          </ac:picMkLst>
        </pc:picChg>
      </pc:sldChg>
      <pc:sldChg chg="addSp delSp modSp mod ord">
        <pc:chgData name="Henderson, Barron" userId="b23a2ef6-14b2-4237-8416-58d0103a2671" providerId="ADAL" clId="{A2C4062D-BC7F-47C8-BBD7-AE548AB912F6}" dt="2023-10-03T19:56:35.916" v="274"/>
        <pc:sldMkLst>
          <pc:docMk/>
          <pc:sldMk cId="2050618263" sldId="311"/>
        </pc:sldMkLst>
        <pc:spChg chg="mod">
          <ac:chgData name="Henderson, Barron" userId="b23a2ef6-14b2-4237-8416-58d0103a2671" providerId="ADAL" clId="{A2C4062D-BC7F-47C8-BBD7-AE548AB912F6}" dt="2023-10-03T19:52:54.732" v="60" actId="207"/>
          <ac:spMkLst>
            <pc:docMk/>
            <pc:sldMk cId="2050618263" sldId="31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A2C4062D-BC7F-47C8-BBD7-AE548AB912F6}" dt="2023-10-03T19:56:35.916" v="270"/>
          <ac:spMkLst>
            <pc:docMk/>
            <pc:sldMk cId="2050618263" sldId="311"/>
            <ac:spMk id="9" creationId="{B87B0FCD-7C48-1281-2DC6-EEA0EBC8131E}"/>
          </ac:spMkLst>
        </pc:spChg>
        <pc:spChg chg="add mod">
          <ac:chgData name="Henderson, Barron" userId="b23a2ef6-14b2-4237-8416-58d0103a2671" providerId="ADAL" clId="{A2C4062D-BC7F-47C8-BBD7-AE548AB912F6}" dt="2023-10-03T19:56:35.916" v="274"/>
          <ac:spMkLst>
            <pc:docMk/>
            <pc:sldMk cId="2050618263" sldId="311"/>
            <ac:spMk id="10" creationId="{5C737130-9884-9DC1-8A0D-42AD675A1286}"/>
          </ac:spMkLst>
        </pc:spChg>
        <pc:spChg chg="del">
          <ac:chgData name="Henderson, Barron" userId="b23a2ef6-14b2-4237-8416-58d0103a2671" providerId="ADAL" clId="{A2C4062D-BC7F-47C8-BBD7-AE548AB912F6}" dt="2023-10-03T19:56:35.916" v="264"/>
          <ac:spMkLst>
            <pc:docMk/>
            <pc:sldMk cId="2050618263" sldId="311"/>
            <ac:spMk id="17" creationId="{B0134892-83BE-FD73-73CC-0EC906990D21}"/>
          </ac:spMkLst>
        </pc:spChg>
        <pc:spChg chg="del">
          <ac:chgData name="Henderson, Barron" userId="b23a2ef6-14b2-4237-8416-58d0103a2671" providerId="ADAL" clId="{A2C4062D-BC7F-47C8-BBD7-AE548AB912F6}" dt="2023-10-03T19:56:35.916" v="266"/>
          <ac:spMkLst>
            <pc:docMk/>
            <pc:sldMk cId="2050618263" sldId="311"/>
            <ac:spMk id="18" creationId="{95319E6E-633A-989F-7740-0E3367931D0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62"/>
        <pc:sldMkLst>
          <pc:docMk/>
          <pc:sldMk cId="1517264827" sldId="312"/>
        </pc:sldMkLst>
        <pc:spChg chg="add mod">
          <ac:chgData name="Henderson, Barron" userId="b23a2ef6-14b2-4237-8416-58d0103a2671" providerId="ADAL" clId="{A2C4062D-BC7F-47C8-BBD7-AE548AB912F6}" dt="2023-10-03T19:56:35.900" v="258"/>
          <ac:spMkLst>
            <pc:docMk/>
            <pc:sldMk cId="1517264827" sldId="312"/>
            <ac:spMk id="4" creationId="{64E32167-1398-2166-C3CB-3C86DBA31B4E}"/>
          </ac:spMkLst>
        </pc:spChg>
        <pc:spChg chg="add mod">
          <ac:chgData name="Henderson, Barron" userId="b23a2ef6-14b2-4237-8416-58d0103a2671" providerId="ADAL" clId="{A2C4062D-BC7F-47C8-BBD7-AE548AB912F6}" dt="2023-10-03T19:56:35.900" v="262"/>
          <ac:spMkLst>
            <pc:docMk/>
            <pc:sldMk cId="1517264827" sldId="312"/>
            <ac:spMk id="5" creationId="{5AABDA4F-B810-24DC-3AEF-D283449E8342}"/>
          </ac:spMkLst>
        </pc:spChg>
        <pc:spChg chg="del">
          <ac:chgData name="Henderson, Barron" userId="b23a2ef6-14b2-4237-8416-58d0103a2671" providerId="ADAL" clId="{A2C4062D-BC7F-47C8-BBD7-AE548AB912F6}" dt="2023-10-03T19:56:35.900" v="252"/>
          <ac:spMkLst>
            <pc:docMk/>
            <pc:sldMk cId="1517264827" sldId="312"/>
            <ac:spMk id="11" creationId="{C20697FF-E0C3-4BE4-8D8F-BC415E87AFF9}"/>
          </ac:spMkLst>
        </pc:spChg>
        <pc:spChg chg="del">
          <ac:chgData name="Henderson, Barron" userId="b23a2ef6-14b2-4237-8416-58d0103a2671" providerId="ADAL" clId="{A2C4062D-BC7F-47C8-BBD7-AE548AB912F6}" dt="2023-10-03T19:56:35.900" v="254"/>
          <ac:spMkLst>
            <pc:docMk/>
            <pc:sldMk cId="1517264827" sldId="312"/>
            <ac:spMk id="12" creationId="{2133167C-9512-463F-62B0-1D3DBE216E5D}"/>
          </ac:spMkLst>
        </pc:spChg>
      </pc:sldChg>
      <pc:sldChg chg="addSp delSp modSp add del mod ord">
        <pc:chgData name="Henderson, Barron" userId="b23a2ef6-14b2-4237-8416-58d0103a2671" providerId="ADAL" clId="{A2C4062D-BC7F-47C8-BBD7-AE548AB912F6}" dt="2023-10-03T19:56:35.932" v="346"/>
        <pc:sldMkLst>
          <pc:docMk/>
          <pc:sldMk cId="1151995141" sldId="313"/>
        </pc:sldMkLst>
        <pc:spChg chg="add mod">
          <ac:chgData name="Henderson, Barron" userId="b23a2ef6-14b2-4237-8416-58d0103a2671" providerId="ADAL" clId="{A2C4062D-BC7F-47C8-BBD7-AE548AB912F6}" dt="2023-10-03T19:56:35.916" v="342"/>
          <ac:spMkLst>
            <pc:docMk/>
            <pc:sldMk cId="1151995141" sldId="313"/>
            <ac:spMk id="3" creationId="{FA99BF82-B9B7-D7CA-8477-57171CC9F97D}"/>
          </ac:spMkLst>
        </pc:spChg>
        <pc:spChg chg="add mod">
          <ac:chgData name="Henderson, Barron" userId="b23a2ef6-14b2-4237-8416-58d0103a2671" providerId="ADAL" clId="{A2C4062D-BC7F-47C8-BBD7-AE548AB912F6}" dt="2023-10-03T19:56:35.932" v="346"/>
          <ac:spMkLst>
            <pc:docMk/>
            <pc:sldMk cId="1151995141" sldId="313"/>
            <ac:spMk id="5" creationId="{A4B33409-57E3-BD38-AE23-38A2EA51B60D}"/>
          </ac:spMkLst>
        </pc:spChg>
        <pc:spChg chg="del">
          <ac:chgData name="Henderson, Barron" userId="b23a2ef6-14b2-4237-8416-58d0103a2671" providerId="ADAL" clId="{A2C4062D-BC7F-47C8-BBD7-AE548AB912F6}" dt="2023-10-03T19:56:35.916" v="336"/>
          <ac:spMkLst>
            <pc:docMk/>
            <pc:sldMk cId="1151995141" sldId="313"/>
            <ac:spMk id="12" creationId="{8C9D7BE5-1496-366E-E3D2-9ADD4465D63B}"/>
          </ac:spMkLst>
        </pc:spChg>
        <pc:spChg chg="del">
          <ac:chgData name="Henderson, Barron" userId="b23a2ef6-14b2-4237-8416-58d0103a2671" providerId="ADAL" clId="{A2C4062D-BC7F-47C8-BBD7-AE548AB912F6}" dt="2023-10-03T19:56:35.916" v="338"/>
          <ac:spMkLst>
            <pc:docMk/>
            <pc:sldMk cId="1151995141" sldId="313"/>
            <ac:spMk id="14" creationId="{EC9C0289-6C50-B37B-5AED-3C1ECF2D3916}"/>
          </ac:spMkLst>
        </pc:spChg>
      </pc:sldChg>
      <pc:sldChg chg="addSp delSp modSp add mod">
        <pc:chgData name="Henderson, Barron" userId="b23a2ef6-14b2-4237-8416-58d0103a2671" providerId="ADAL" clId="{A2C4062D-BC7F-47C8-BBD7-AE548AB912F6}" dt="2023-10-03T19:56:35.916" v="334"/>
        <pc:sldMkLst>
          <pc:docMk/>
          <pc:sldMk cId="3719165416" sldId="314"/>
        </pc:sldMkLst>
        <pc:spChg chg="add mod">
          <ac:chgData name="Henderson, Barron" userId="b23a2ef6-14b2-4237-8416-58d0103a2671" providerId="ADAL" clId="{A2C4062D-BC7F-47C8-BBD7-AE548AB912F6}" dt="2023-10-03T19:56:35.916" v="330"/>
          <ac:spMkLst>
            <pc:docMk/>
            <pc:sldMk cId="3719165416" sldId="314"/>
            <ac:spMk id="2" creationId="{749A49F7-F7ED-21C3-EB45-7BF8066A5A57}"/>
          </ac:spMkLst>
        </pc:spChg>
        <pc:spChg chg="add mod">
          <ac:chgData name="Henderson, Barron" userId="b23a2ef6-14b2-4237-8416-58d0103a2671" providerId="ADAL" clId="{A2C4062D-BC7F-47C8-BBD7-AE548AB912F6}" dt="2023-10-03T19:56:35.916" v="334"/>
          <ac:spMkLst>
            <pc:docMk/>
            <pc:sldMk cId="3719165416" sldId="314"/>
            <ac:spMk id="3" creationId="{CEF1BBDB-1210-5A5F-0B43-66629D9A6E9A}"/>
          </ac:spMkLst>
        </pc:spChg>
        <pc:spChg chg="del">
          <ac:chgData name="Henderson, Barron" userId="b23a2ef6-14b2-4237-8416-58d0103a2671" providerId="ADAL" clId="{A2C4062D-BC7F-47C8-BBD7-AE548AB912F6}" dt="2023-10-03T19:56:35.916" v="324"/>
          <ac:spMkLst>
            <pc:docMk/>
            <pc:sldMk cId="3719165416" sldId="314"/>
            <ac:spMk id="6" creationId="{C620E2A2-060B-4F23-93DB-E43A44941B6F}"/>
          </ac:spMkLst>
        </pc:spChg>
        <pc:spChg chg="del">
          <ac:chgData name="Henderson, Barron" userId="b23a2ef6-14b2-4237-8416-58d0103a2671" providerId="ADAL" clId="{A2C4062D-BC7F-47C8-BBD7-AE548AB912F6}" dt="2023-10-03T19:56:35.916" v="326"/>
          <ac:spMkLst>
            <pc:docMk/>
            <pc:sldMk cId="3719165416" sldId="314"/>
            <ac:spMk id="7" creationId="{53B38DF1-468C-4CBB-8BAB-9D9771DB9D1C}"/>
          </ac:spMkLst>
        </pc:spChg>
      </pc:sldChg>
      <pc:sldChg chg="del">
        <pc:chgData name="Henderson, Barron" userId="b23a2ef6-14b2-4237-8416-58d0103a2671" providerId="ADAL" clId="{A2C4062D-BC7F-47C8-BBD7-AE548AB912F6}" dt="2023-10-03T19:55:51.650" v="117" actId="47"/>
        <pc:sldMkLst>
          <pc:docMk/>
          <pc:sldMk cId="4137182177" sldId="314"/>
        </pc:sldMkLst>
      </pc:sldChg>
      <pc:sldChg chg="modSp add mod">
        <pc:chgData name="Henderson, Barron" userId="b23a2ef6-14b2-4237-8416-58d0103a2671" providerId="ADAL" clId="{A2C4062D-BC7F-47C8-BBD7-AE548AB912F6}" dt="2023-10-03T19:57:54.618" v="419" actId="20577"/>
        <pc:sldMkLst>
          <pc:docMk/>
          <pc:sldMk cId="3583328444" sldId="315"/>
        </pc:sldMkLst>
        <pc:spChg chg="mod">
          <ac:chgData name="Henderson, Barron" userId="b23a2ef6-14b2-4237-8416-58d0103a2671" providerId="ADAL" clId="{A2C4062D-BC7F-47C8-BBD7-AE548AB912F6}" dt="2023-10-03T19:57:54.618" v="419" actId="20577"/>
          <ac:spMkLst>
            <pc:docMk/>
            <pc:sldMk cId="3583328444" sldId="315"/>
            <ac:spMk id="4" creationId="{9DBCCE81-E034-9544-70D4-DBE9DF4E3100}"/>
          </ac:spMkLst>
        </pc:spChg>
      </pc:sldChg>
    </pc:docChg>
  </pc:docChgLst>
  <pc:docChgLst>
    <pc:chgData name="Henderson, Barron" userId="b23a2ef6-14b2-4237-8416-58d0103a2671" providerId="ADAL" clId="{5BC7E9A4-506D-48BD-90C3-7525B2660DDC}"/>
    <pc:docChg chg="undo redo custSel addSld delSld modSld sldOrd">
      <pc:chgData name="Henderson, Barron" userId="b23a2ef6-14b2-4237-8416-58d0103a2671" providerId="ADAL" clId="{5BC7E9A4-506D-48BD-90C3-7525B2660DDC}" dt="2023-10-02T20:11:02.760" v="7097" actId="47"/>
      <pc:docMkLst>
        <pc:docMk/>
      </pc:docMkLst>
      <pc:sldChg chg="addSp delSp modSp mod">
        <pc:chgData name="Henderson, Barron" userId="b23a2ef6-14b2-4237-8416-58d0103a2671" providerId="ADAL" clId="{5BC7E9A4-506D-48BD-90C3-7525B2660DDC}" dt="2023-10-02T15:25:20.244" v="5779" actId="20577"/>
        <pc:sldMkLst>
          <pc:docMk/>
          <pc:sldMk cId="1914824347" sldId="256"/>
        </pc:sldMkLst>
        <pc:spChg chg="mod">
          <ac:chgData name="Henderson, Barron" userId="b23a2ef6-14b2-4237-8416-58d0103a2671" providerId="ADAL" clId="{5BC7E9A4-506D-48BD-90C3-7525B2660DDC}" dt="2023-10-02T15:24:41.436" v="5757" actId="20577"/>
          <ac:spMkLst>
            <pc:docMk/>
            <pc:sldMk cId="1914824347" sldId="256"/>
            <ac:spMk id="2" creationId="{61D1BD6E-0F1B-47D7-1D6B-F4660BB6F445}"/>
          </ac:spMkLst>
        </pc:spChg>
        <pc:spChg chg="mod">
          <ac:chgData name="Henderson, Barron" userId="b23a2ef6-14b2-4237-8416-58d0103a2671" providerId="ADAL" clId="{5BC7E9A4-506D-48BD-90C3-7525B2660DDC}" dt="2023-10-02T15:25:20.244" v="5779" actId="20577"/>
          <ac:spMkLst>
            <pc:docMk/>
            <pc:sldMk cId="1914824347" sldId="256"/>
            <ac:spMk id="3" creationId="{528C8F7F-63FE-0783-540A-A465C3C69446}"/>
          </ac:spMkLst>
        </pc:spChg>
        <pc:spChg chg="add del mod">
          <ac:chgData name="Henderson, Barron" userId="b23a2ef6-14b2-4237-8416-58d0103a2671" providerId="ADAL" clId="{5BC7E9A4-506D-48BD-90C3-7525B2660DDC}" dt="2023-09-27T16:40:57.252" v="4326"/>
          <ac:spMkLst>
            <pc:docMk/>
            <pc:sldMk cId="1914824347" sldId="256"/>
            <ac:spMk id="7" creationId="{37873A40-28F9-1954-B1F9-B06C2EC0BAEB}"/>
          </ac:spMkLst>
        </pc:spChg>
        <pc:spChg chg="add del mod">
          <ac:chgData name="Henderson, Barron" userId="b23a2ef6-14b2-4237-8416-58d0103a2671" providerId="ADAL" clId="{5BC7E9A4-506D-48BD-90C3-7525B2660DDC}" dt="2023-09-27T16:40:57.252" v="4328"/>
          <ac:spMkLst>
            <pc:docMk/>
            <pc:sldMk cId="1914824347" sldId="256"/>
            <ac:spMk id="8" creationId="{16F21EDF-9ADF-94A2-1709-E8BA955A3DEA}"/>
          </ac:spMkLst>
        </pc:spChg>
        <pc:spChg chg="add mod">
          <ac:chgData name="Henderson, Barron" userId="b23a2ef6-14b2-4237-8416-58d0103a2671" providerId="ADAL" clId="{5BC7E9A4-506D-48BD-90C3-7525B2660DDC}" dt="2023-09-27T16:40:57.252" v="4332"/>
          <ac:spMkLst>
            <pc:docMk/>
            <pc:sldMk cId="1914824347" sldId="256"/>
            <ac:spMk id="9" creationId="{74AF9A96-3062-C7CA-2ED1-6A152A73ACBF}"/>
          </ac:spMkLst>
        </pc:spChg>
        <pc:spChg chg="add mod">
          <ac:chgData name="Henderson, Barron" userId="b23a2ef6-14b2-4237-8416-58d0103a2671" providerId="ADAL" clId="{5BC7E9A4-506D-48BD-90C3-7525B2660DDC}" dt="2023-09-27T16:40:57.268" v="4336"/>
          <ac:spMkLst>
            <pc:docMk/>
            <pc:sldMk cId="1914824347" sldId="256"/>
            <ac:spMk id="10" creationId="{FAB4464A-5198-32D3-1244-DA85FFD67B8B}"/>
          </ac:spMkLst>
        </pc:spChg>
        <pc:spChg chg="del">
          <ac:chgData name="Henderson, Barron" userId="b23a2ef6-14b2-4237-8416-58d0103a2671" providerId="ADAL" clId="{5BC7E9A4-506D-48BD-90C3-7525B2660DDC}" dt="2023-09-27T02:19:51.074" v="2524"/>
          <ac:spMkLst>
            <pc:docMk/>
            <pc:sldMk cId="1914824347" sldId="256"/>
            <ac:spMk id="11" creationId="{36EAD411-65E3-551A-C3DF-626DA061B910}"/>
          </ac:spMkLst>
        </pc:spChg>
        <pc:spChg chg="del">
          <ac:chgData name="Henderson, Barron" userId="b23a2ef6-14b2-4237-8416-58d0103a2671" providerId="ADAL" clId="{5BC7E9A4-506D-48BD-90C3-7525B2660DDC}" dt="2023-09-27T02:19:51.078" v="2526"/>
          <ac:spMkLst>
            <pc:docMk/>
            <pc:sldMk cId="1914824347" sldId="256"/>
            <ac:spMk id="12" creationId="{9AFE062D-6026-BFF7-F788-E3633F7A4B18}"/>
          </ac:spMkLst>
        </pc:spChg>
      </pc:sldChg>
      <pc:sldChg chg="modSp add mod">
        <pc:chgData name="Henderson, Barron" userId="b23a2ef6-14b2-4237-8416-58d0103a2671" providerId="ADAL" clId="{5BC7E9A4-506D-48BD-90C3-7525B2660DDC}" dt="2023-10-02T15:51:49.362" v="5927" actId="14100"/>
        <pc:sldMkLst>
          <pc:docMk/>
          <pc:sldMk cId="1419151041" sldId="257"/>
        </pc:sldMkLst>
        <pc:spChg chg="mod">
          <ac:chgData name="Henderson, Barron" userId="b23a2ef6-14b2-4237-8416-58d0103a2671" providerId="ADAL" clId="{5BC7E9A4-506D-48BD-90C3-7525B2660DDC}" dt="2023-10-02T15:51:28.679" v="5922" actId="27636"/>
          <ac:spMkLst>
            <pc:docMk/>
            <pc:sldMk cId="1419151041" sldId="257"/>
            <ac:spMk id="3" creationId="{19FA1AED-CD03-F981-6837-082CE9139751}"/>
          </ac:spMkLst>
        </pc:spChg>
        <pc:spChg chg="mod ord">
          <ac:chgData name="Henderson, Barron" userId="b23a2ef6-14b2-4237-8416-58d0103a2671" providerId="ADAL" clId="{5BC7E9A4-506D-48BD-90C3-7525B2660DDC}" dt="2023-10-02T15:51:49.362" v="5927" actId="14100"/>
          <ac:spMkLst>
            <pc:docMk/>
            <pc:sldMk cId="1419151041" sldId="257"/>
            <ac:spMk id="10" creationId="{F6B44DF8-8750-2258-EFFC-5D60DA254F8A}"/>
          </ac:spMkLst>
        </pc:spChg>
      </pc:sldChg>
      <pc:sldChg chg="addSp delSp modSp mod ord modNotesTx">
        <pc:chgData name="Henderson, Barron" userId="b23a2ef6-14b2-4237-8416-58d0103a2671" providerId="ADAL" clId="{5BC7E9A4-506D-48BD-90C3-7525B2660DDC}" dt="2023-09-29T15:54:00.425" v="4943" actId="1076"/>
        <pc:sldMkLst>
          <pc:docMk/>
          <pc:sldMk cId="3436702652" sldId="258"/>
        </pc:sldMkLst>
        <pc:spChg chg="mod">
          <ac:chgData name="Henderson, Barron" userId="b23a2ef6-14b2-4237-8416-58d0103a2671" providerId="ADAL" clId="{5BC7E9A4-506D-48BD-90C3-7525B2660DDC}" dt="2023-09-27T10:00:54.509" v="3490" actId="6549"/>
          <ac:spMkLst>
            <pc:docMk/>
            <pc:sldMk cId="3436702652" sldId="258"/>
            <ac:spMk id="2" creationId="{D98C47B3-E17E-A6C9-5CA9-D65A2AF3B933}"/>
          </ac:spMkLst>
        </pc:spChg>
        <pc:spChg chg="mod">
          <ac:chgData name="Henderson, Barron" userId="b23a2ef6-14b2-4237-8416-58d0103a2671" providerId="ADAL" clId="{5BC7E9A4-506D-48BD-90C3-7525B2660DDC}" dt="2023-09-27T10:37:28.878" v="3886" actId="6549"/>
          <ac:spMkLst>
            <pc:docMk/>
            <pc:sldMk cId="3436702652" sldId="258"/>
            <ac:spMk id="3" creationId="{813E25A6-8B35-E86F-9223-A2B2A068ADCB}"/>
          </ac:spMkLst>
        </pc:spChg>
        <pc:spChg chg="add mod">
          <ac:chgData name="Henderson, Barron" userId="b23a2ef6-14b2-4237-8416-58d0103a2671" providerId="ADAL" clId="{5BC7E9A4-506D-48BD-90C3-7525B2660DDC}" dt="2023-09-27T16:40:57.283" v="4364"/>
          <ac:spMkLst>
            <pc:docMk/>
            <pc:sldMk cId="3436702652" sldId="258"/>
            <ac:spMk id="4" creationId="{BDB6803D-BC23-8890-5F10-430E4EF59AE1}"/>
          </ac:spMkLst>
        </pc:spChg>
        <pc:spChg chg="add del mod">
          <ac:chgData name="Henderson, Barron" userId="b23a2ef6-14b2-4237-8416-58d0103a2671" providerId="ADAL" clId="{5BC7E9A4-506D-48BD-90C3-7525B2660DDC}" dt="2023-09-27T16:40:57.283" v="4358"/>
          <ac:spMkLst>
            <pc:docMk/>
            <pc:sldMk cId="3436702652" sldId="258"/>
            <ac:spMk id="5" creationId="{7724A9F0-929A-5CCD-9530-99AD9C483D86}"/>
          </ac:spMkLst>
        </pc:spChg>
        <pc:spChg chg="add del mod">
          <ac:chgData name="Henderson, Barron" userId="b23a2ef6-14b2-4237-8416-58d0103a2671" providerId="ADAL" clId="{5BC7E9A4-506D-48BD-90C3-7525B2660DDC}" dt="2023-09-27T16:40:57.283" v="4360"/>
          <ac:spMkLst>
            <pc:docMk/>
            <pc:sldMk cId="3436702652" sldId="258"/>
            <ac:spMk id="6" creationId="{E528AD5B-6E23-E14D-C9EE-E06724C9EEBD}"/>
          </ac:spMkLst>
        </pc:spChg>
        <pc:spChg chg="add mod">
          <ac:chgData name="Henderson, Barron" userId="b23a2ef6-14b2-4237-8416-58d0103a2671" providerId="ADAL" clId="{5BC7E9A4-506D-48BD-90C3-7525B2660DDC}" dt="2023-09-27T16:40:57.283" v="4368"/>
          <ac:spMkLst>
            <pc:docMk/>
            <pc:sldMk cId="3436702652" sldId="258"/>
            <ac:spMk id="7" creationId="{0490CDFD-FFB0-AD52-60E5-F30B2D865192}"/>
          </ac:spMkLst>
        </pc:spChg>
        <pc:spChg chg="del">
          <ac:chgData name="Henderson, Barron" userId="b23a2ef6-14b2-4237-8416-58d0103a2671" providerId="ADAL" clId="{5BC7E9A4-506D-48BD-90C3-7525B2660DDC}" dt="2023-09-27T10:06:49.313" v="3656" actId="478"/>
          <ac:spMkLst>
            <pc:docMk/>
            <pc:sldMk cId="3436702652" sldId="258"/>
            <ac:spMk id="14" creationId="{74844AC8-E0EA-047F-5464-AFEB1F30ADF2}"/>
          </ac:spMkLst>
        </pc:spChg>
        <pc:spChg chg="add mod">
          <ac:chgData name="Henderson, Barron" userId="b23a2ef6-14b2-4237-8416-58d0103a2671" providerId="ADAL" clId="{5BC7E9A4-506D-48BD-90C3-7525B2660DDC}" dt="2023-09-27T10:09:44.313" v="3725" actId="1076"/>
          <ac:spMkLst>
            <pc:docMk/>
            <pc:sldMk cId="3436702652" sldId="258"/>
            <ac:spMk id="15" creationId="{DD537109-B9A5-C310-904E-EAB78DB13EAC}"/>
          </ac:spMkLst>
        </pc:spChg>
        <pc:spChg chg="add mod">
          <ac:chgData name="Henderson, Barron" userId="b23a2ef6-14b2-4237-8416-58d0103a2671" providerId="ADAL" clId="{5BC7E9A4-506D-48BD-90C3-7525B2660DDC}" dt="2023-09-27T10:09:41.243" v="3724" actId="1076"/>
          <ac:spMkLst>
            <pc:docMk/>
            <pc:sldMk cId="3436702652" sldId="258"/>
            <ac:spMk id="16" creationId="{ECEA1A28-9F13-08A0-F28A-A4C1B1000A35}"/>
          </ac:spMkLst>
        </pc:spChg>
        <pc:spChg chg="del">
          <ac:chgData name="Henderson, Barron" userId="b23a2ef6-14b2-4237-8416-58d0103a2671" providerId="ADAL" clId="{5BC7E9A4-506D-48BD-90C3-7525B2660DDC}" dt="2023-09-27T02:19:51.098" v="2544"/>
          <ac:spMkLst>
            <pc:docMk/>
            <pc:sldMk cId="3436702652" sldId="258"/>
            <ac:spMk id="17" creationId="{52F0D839-019C-C8D1-DA6E-224A02521F1A}"/>
          </ac:spMkLst>
        </pc:spChg>
        <pc:spChg chg="del">
          <ac:chgData name="Henderson, Barron" userId="b23a2ef6-14b2-4237-8416-58d0103a2671" providerId="ADAL" clId="{5BC7E9A4-506D-48BD-90C3-7525B2660DDC}" dt="2023-09-27T02:19:51.098" v="2546"/>
          <ac:spMkLst>
            <pc:docMk/>
            <pc:sldMk cId="3436702652" sldId="258"/>
            <ac:spMk id="18" creationId="{53439EB6-0F7C-1520-C2A3-28BE7FF31EDE}"/>
          </ac:spMkLst>
        </pc:spChg>
        <pc:spChg chg="add mod">
          <ac:chgData name="Henderson, Barron" userId="b23a2ef6-14b2-4237-8416-58d0103a2671" providerId="ADAL" clId="{5BC7E9A4-506D-48BD-90C3-7525B2660DDC}" dt="2023-09-27T10:10:49.205" v="3795" actId="14100"/>
          <ac:spMkLst>
            <pc:docMk/>
            <pc:sldMk cId="3436702652" sldId="258"/>
            <ac:spMk id="20" creationId="{C525FA69-67E9-E66D-4A56-FBCCFA50A901}"/>
          </ac:spMkLst>
        </pc:spChg>
        <pc:spChg chg="add mod">
          <ac:chgData name="Henderson, Barron" userId="b23a2ef6-14b2-4237-8416-58d0103a2671" providerId="ADAL" clId="{5BC7E9A4-506D-48BD-90C3-7525B2660DDC}" dt="2023-09-27T10:11:53.172" v="3836" actId="1076"/>
          <ac:spMkLst>
            <pc:docMk/>
            <pc:sldMk cId="3436702652" sldId="258"/>
            <ac:spMk id="21" creationId="{BC663C6C-928B-48C0-30D5-D3C67EAEE916}"/>
          </ac:spMkLst>
        </pc:spChg>
        <pc:picChg chg="del">
          <ac:chgData name="Henderson, Barron" userId="b23a2ef6-14b2-4237-8416-58d0103a2671" providerId="ADAL" clId="{5BC7E9A4-506D-48BD-90C3-7525B2660DDC}" dt="2023-09-27T10:06:46.383" v="3655" actId="478"/>
          <ac:picMkLst>
            <pc:docMk/>
            <pc:sldMk cId="3436702652" sldId="258"/>
            <ac:picMk id="4" creationId="{445D4AE1-177F-EE58-46E0-A52DE907A8D4}"/>
          </ac:picMkLst>
        </pc:picChg>
        <pc:picChg chg="add del mod">
          <ac:chgData name="Henderson, Barron" userId="b23a2ef6-14b2-4237-8416-58d0103a2671" providerId="ADAL" clId="{5BC7E9A4-506D-48BD-90C3-7525B2660DDC}" dt="2023-09-27T10:09:19.058" v="3704" actId="478"/>
          <ac:picMkLst>
            <pc:docMk/>
            <pc:sldMk cId="3436702652" sldId="258"/>
            <ac:picMk id="9" creationId="{31146194-01EE-21C6-02F1-4940368C7D4E}"/>
          </ac:picMkLst>
        </pc:picChg>
        <pc:picChg chg="add mod ord">
          <ac:chgData name="Henderson, Barron" userId="b23a2ef6-14b2-4237-8416-58d0103a2671" providerId="ADAL" clId="{5BC7E9A4-506D-48BD-90C3-7525B2660DDC}" dt="2023-09-29T15:54:00.425" v="4943" actId="1076"/>
          <ac:picMkLst>
            <pc:docMk/>
            <pc:sldMk cId="3436702652" sldId="258"/>
            <ac:picMk id="18" creationId="{B2C0DA3E-92D8-4B4F-5241-59E75476E717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21451355" sldId="259"/>
        </pc:sldMkLst>
        <pc:spChg chg="add del mod">
          <ac:chgData name="Henderson, Barron" userId="b23a2ef6-14b2-4237-8416-58d0103a2671" providerId="ADAL" clId="{5BC7E9A4-506D-48BD-90C3-7525B2660DDC}" dt="2023-09-27T16:40:57.362" v="4762"/>
          <ac:spMkLst>
            <pc:docMk/>
            <pc:sldMk cId="221451355" sldId="259"/>
            <ac:spMk id="6" creationId="{575B5B84-3465-9F7E-531F-50963C6FFDF5}"/>
          </ac:spMkLst>
        </pc:spChg>
        <pc:spChg chg="add del mod">
          <ac:chgData name="Henderson, Barron" userId="b23a2ef6-14b2-4237-8416-58d0103a2671" providerId="ADAL" clId="{5BC7E9A4-506D-48BD-90C3-7525B2660DDC}" dt="2023-09-27T16:40:57.362" v="4764"/>
          <ac:spMkLst>
            <pc:docMk/>
            <pc:sldMk cId="221451355" sldId="259"/>
            <ac:spMk id="9" creationId="{5607ECE4-CEE6-861C-0AA6-BD23793D6A1F}"/>
          </ac:spMkLst>
        </pc:spChg>
        <pc:spChg chg="add mod">
          <ac:chgData name="Henderson, Barron" userId="b23a2ef6-14b2-4237-8416-58d0103a2671" providerId="ADAL" clId="{5BC7E9A4-506D-48BD-90C3-7525B2660DDC}" dt="2023-09-27T16:40:57.362" v="4768"/>
          <ac:spMkLst>
            <pc:docMk/>
            <pc:sldMk cId="221451355" sldId="259"/>
            <ac:spMk id="10" creationId="{B449DAFB-48D5-830C-0BDB-CB52E0A7F8B5}"/>
          </ac:spMkLst>
        </pc:spChg>
        <pc:spChg chg="del">
          <ac:chgData name="Henderson, Barron" userId="b23a2ef6-14b2-4237-8416-58d0103a2671" providerId="ADAL" clId="{5BC7E9A4-506D-48BD-90C3-7525B2660DDC}" dt="2023-09-27T02:19:51.164" v="2860"/>
          <ac:spMkLst>
            <pc:docMk/>
            <pc:sldMk cId="221451355" sldId="259"/>
            <ac:spMk id="10" creationId="{FFB4C74D-B817-BF32-4979-F16641A458B0}"/>
          </ac:spMkLst>
        </pc:spChg>
        <pc:spChg chg="del">
          <ac:chgData name="Henderson, Barron" userId="b23a2ef6-14b2-4237-8416-58d0103a2671" providerId="ADAL" clId="{5BC7E9A4-506D-48BD-90C3-7525B2660DDC}" dt="2023-09-27T02:19:51.164" v="2862"/>
          <ac:spMkLst>
            <pc:docMk/>
            <pc:sldMk cId="221451355" sldId="259"/>
            <ac:spMk id="12" creationId="{131781BC-E453-2A19-92C5-16B265EC82C7}"/>
          </ac:spMkLst>
        </pc:spChg>
        <pc:spChg chg="add mod">
          <ac:chgData name="Henderson, Barron" userId="b23a2ef6-14b2-4237-8416-58d0103a2671" providerId="ADAL" clId="{5BC7E9A4-506D-48BD-90C3-7525B2660DDC}" dt="2023-09-27T16:40:57.362" v="4772"/>
          <ac:spMkLst>
            <pc:docMk/>
            <pc:sldMk cId="221451355" sldId="259"/>
            <ac:spMk id="12" creationId="{49FB6E47-B412-739C-F6DB-E77FAC2E9378}"/>
          </ac:spMkLst>
        </pc:spChg>
      </pc:sldChg>
      <pc:sldChg chg="add del">
        <pc:chgData name="Henderson, Barron" userId="b23a2ef6-14b2-4237-8416-58d0103a2671" providerId="ADAL" clId="{5BC7E9A4-506D-48BD-90C3-7525B2660DDC}" dt="2023-09-25T18:56:57.430" v="1495" actId="47"/>
        <pc:sldMkLst>
          <pc:docMk/>
          <pc:sldMk cId="3591984620" sldId="260"/>
        </pc:sldMkLst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708886606" sldId="261"/>
        </pc:sldMkLst>
        <pc:spChg chg="add del mod">
          <ac:chgData name="Henderson, Barron" userId="b23a2ef6-14b2-4237-8416-58d0103a2671" providerId="ADAL" clId="{5BC7E9A4-506D-48BD-90C3-7525B2660DDC}" dt="2023-09-27T16:40:57.362" v="4774"/>
          <ac:spMkLst>
            <pc:docMk/>
            <pc:sldMk cId="708886606" sldId="261"/>
            <ac:spMk id="6" creationId="{F4412D7D-E1B9-0435-F468-ECD1DFC9FD1C}"/>
          </ac:spMkLst>
        </pc:spChg>
        <pc:spChg chg="add del mod">
          <ac:chgData name="Henderson, Barron" userId="b23a2ef6-14b2-4237-8416-58d0103a2671" providerId="ADAL" clId="{5BC7E9A4-506D-48BD-90C3-7525B2660DDC}" dt="2023-09-27T16:40:57.362" v="4776"/>
          <ac:spMkLst>
            <pc:docMk/>
            <pc:sldMk cId="708886606" sldId="261"/>
            <ac:spMk id="9" creationId="{3FD72A13-53B8-AA93-A9FF-3AE83A98BD93}"/>
          </ac:spMkLst>
        </pc:spChg>
        <pc:spChg chg="del">
          <ac:chgData name="Henderson, Barron" userId="b23a2ef6-14b2-4237-8416-58d0103a2671" providerId="ADAL" clId="{5BC7E9A4-506D-48BD-90C3-7525B2660DDC}" dt="2023-09-27T02:19:51.166" v="2872"/>
          <ac:spMkLst>
            <pc:docMk/>
            <pc:sldMk cId="708886606" sldId="261"/>
            <ac:spMk id="10" creationId="{0CAD6BED-6F0D-236F-DB31-C37F8893E679}"/>
          </ac:spMkLst>
        </pc:spChg>
        <pc:spChg chg="add mod">
          <ac:chgData name="Henderson, Barron" userId="b23a2ef6-14b2-4237-8416-58d0103a2671" providerId="ADAL" clId="{5BC7E9A4-506D-48BD-90C3-7525B2660DDC}" dt="2023-09-27T16:40:57.362" v="4780"/>
          <ac:spMkLst>
            <pc:docMk/>
            <pc:sldMk cId="708886606" sldId="261"/>
            <ac:spMk id="10" creationId="{62AA079B-CEAA-08EB-C075-240CF2C6E383}"/>
          </ac:spMkLst>
        </pc:spChg>
        <pc:spChg chg="add mod">
          <ac:chgData name="Henderson, Barron" userId="b23a2ef6-14b2-4237-8416-58d0103a2671" providerId="ADAL" clId="{5BC7E9A4-506D-48BD-90C3-7525B2660DDC}" dt="2023-09-27T16:40:57.370" v="4784"/>
          <ac:spMkLst>
            <pc:docMk/>
            <pc:sldMk cId="708886606" sldId="261"/>
            <ac:spMk id="11" creationId="{BA75DE67-E6AA-ECCA-5DDE-73E5011DDFAA}"/>
          </ac:spMkLst>
        </pc:spChg>
        <pc:spChg chg="del">
          <ac:chgData name="Henderson, Barron" userId="b23a2ef6-14b2-4237-8416-58d0103a2671" providerId="ADAL" clId="{5BC7E9A4-506D-48BD-90C3-7525B2660DDC}" dt="2023-09-27T02:19:51.167" v="2874"/>
          <ac:spMkLst>
            <pc:docMk/>
            <pc:sldMk cId="708886606" sldId="261"/>
            <ac:spMk id="11" creationId="{F578EA95-CA49-C20E-164C-A0764924D0DB}"/>
          </ac:spMkLst>
        </pc:spChg>
      </pc:sldChg>
      <pc:sldChg chg="addSp delSp modSp mod ord">
        <pc:chgData name="Henderson, Barron" userId="b23a2ef6-14b2-4237-8416-58d0103a2671" providerId="ADAL" clId="{5BC7E9A4-506D-48BD-90C3-7525B2660DDC}" dt="2023-10-02T20:10:33.451" v="7096" actId="947"/>
        <pc:sldMkLst>
          <pc:docMk/>
          <pc:sldMk cId="4094798233" sldId="262"/>
        </pc:sldMkLst>
        <pc:spChg chg="mod">
          <ac:chgData name="Henderson, Barron" userId="b23a2ef6-14b2-4237-8416-58d0103a2671" providerId="ADAL" clId="{5BC7E9A4-506D-48BD-90C3-7525B2660DDC}" dt="2023-10-02T20:10:33.451" v="7096" actId="947"/>
          <ac:spMkLst>
            <pc:docMk/>
            <pc:sldMk cId="4094798233" sldId="262"/>
            <ac:spMk id="3" creationId="{43D018FD-E25F-AEFA-AA81-FF3939997320}"/>
          </ac:spMkLst>
        </pc:spChg>
        <pc:spChg chg="add del mod">
          <ac:chgData name="Henderson, Barron" userId="b23a2ef6-14b2-4237-8416-58d0103a2671" providerId="ADAL" clId="{5BC7E9A4-506D-48BD-90C3-7525B2660DDC}" dt="2023-09-27T16:40:57.299" v="4454"/>
          <ac:spMkLst>
            <pc:docMk/>
            <pc:sldMk cId="4094798233" sldId="262"/>
            <ac:spMk id="4" creationId="{42F9C3DB-34B6-0D51-315F-12281931EE8E}"/>
          </ac:spMkLst>
        </pc:spChg>
        <pc:spChg chg="add del mod">
          <ac:chgData name="Henderson, Barron" userId="b23a2ef6-14b2-4237-8416-58d0103a2671" providerId="ADAL" clId="{5BC7E9A4-506D-48BD-90C3-7525B2660DDC}" dt="2023-09-27T16:40:57.299" v="4456"/>
          <ac:spMkLst>
            <pc:docMk/>
            <pc:sldMk cId="4094798233" sldId="262"/>
            <ac:spMk id="5" creationId="{DAC51E37-03A4-0E25-0B4D-464661A1BD7D}"/>
          </ac:spMkLst>
        </pc:spChg>
        <pc:spChg chg="add mod">
          <ac:chgData name="Henderson, Barron" userId="b23a2ef6-14b2-4237-8416-58d0103a2671" providerId="ADAL" clId="{5BC7E9A4-506D-48BD-90C3-7525B2660DDC}" dt="2023-09-27T16:40:57.299" v="4460"/>
          <ac:spMkLst>
            <pc:docMk/>
            <pc:sldMk cId="4094798233" sldId="262"/>
            <ac:spMk id="7" creationId="{90344495-247B-A7F8-E56E-2DFBC963ACEF}"/>
          </ac:spMkLst>
        </pc:spChg>
        <pc:spChg chg="add mod">
          <ac:chgData name="Henderson, Barron" userId="b23a2ef6-14b2-4237-8416-58d0103a2671" providerId="ADAL" clId="{5BC7E9A4-506D-48BD-90C3-7525B2660DDC}" dt="2023-09-27T16:40:57.299" v="4464"/>
          <ac:spMkLst>
            <pc:docMk/>
            <pc:sldMk cId="4094798233" sldId="262"/>
            <ac:spMk id="8" creationId="{976CDC37-F581-2BC3-86E3-19E4ACCD135A}"/>
          </ac:spMkLst>
        </pc:spChg>
        <pc:spChg chg="del">
          <ac:chgData name="Henderson, Barron" userId="b23a2ef6-14b2-4237-8416-58d0103a2671" providerId="ADAL" clId="{5BC7E9A4-506D-48BD-90C3-7525B2660DDC}" dt="2023-09-27T02:19:51.117" v="2632"/>
          <ac:spMkLst>
            <pc:docMk/>
            <pc:sldMk cId="4094798233" sldId="262"/>
            <ac:spMk id="9" creationId="{7356558C-23A9-3AA1-6F1C-330133698B39}"/>
          </ac:spMkLst>
        </pc:spChg>
        <pc:spChg chg="del">
          <ac:chgData name="Henderson, Barron" userId="b23a2ef6-14b2-4237-8416-58d0103a2671" providerId="ADAL" clId="{5BC7E9A4-506D-48BD-90C3-7525B2660DDC}" dt="2023-09-27T02:19:51.117" v="2634"/>
          <ac:spMkLst>
            <pc:docMk/>
            <pc:sldMk cId="4094798233" sldId="262"/>
            <ac:spMk id="10" creationId="{C7B6C0AA-1D04-DB49-2B5F-4927D8A7B01D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2655747300" sldId="263"/>
        </pc:sldMkLst>
        <pc:spChg chg="del">
          <ac:chgData name="Henderson, Barron" userId="b23a2ef6-14b2-4237-8416-58d0103a2671" providerId="ADAL" clId="{5BC7E9A4-506D-48BD-90C3-7525B2660DDC}" dt="2023-09-27T16:40:57.344" v="4666"/>
          <ac:spMkLst>
            <pc:docMk/>
            <pc:sldMk cId="2655747300" sldId="263"/>
            <ac:spMk id="4" creationId="{09956676-B87C-3CCD-2A2E-BDAC6091DCEE}"/>
          </ac:spMkLst>
        </pc:spChg>
        <pc:spChg chg="del">
          <ac:chgData name="Henderson, Barron" userId="b23a2ef6-14b2-4237-8416-58d0103a2671" providerId="ADAL" clId="{5BC7E9A4-506D-48BD-90C3-7525B2660DDC}" dt="2023-09-27T16:40:57.344" v="4668"/>
          <ac:spMkLst>
            <pc:docMk/>
            <pc:sldMk cId="2655747300" sldId="263"/>
            <ac:spMk id="5" creationId="{106FBFDC-1DEB-8BDE-FEC9-2C759260E4DB}"/>
          </ac:spMkLst>
        </pc:spChg>
        <pc:spChg chg="add mod">
          <ac:chgData name="Henderson, Barron" userId="b23a2ef6-14b2-4237-8416-58d0103a2671" providerId="ADAL" clId="{5BC7E9A4-506D-48BD-90C3-7525B2660DDC}" dt="2023-09-27T16:40:57.344" v="4672"/>
          <ac:spMkLst>
            <pc:docMk/>
            <pc:sldMk cId="2655747300" sldId="263"/>
            <ac:spMk id="6" creationId="{9E0D81C1-5C62-D5C8-D896-682046594054}"/>
          </ac:spMkLst>
        </pc:spChg>
        <pc:spChg chg="add mod">
          <ac:chgData name="Henderson, Barron" userId="b23a2ef6-14b2-4237-8416-58d0103a2671" providerId="ADAL" clId="{5BC7E9A4-506D-48BD-90C3-7525B2660DDC}" dt="2023-09-27T16:40:57.346" v="4676"/>
          <ac:spMkLst>
            <pc:docMk/>
            <pc:sldMk cId="2655747300" sldId="263"/>
            <ac:spMk id="8" creationId="{F9D590A8-A9BA-C736-A829-DFB638DC2380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330" v="4596"/>
        <pc:sldMkLst>
          <pc:docMk/>
          <pc:sldMk cId="2013703063" sldId="264"/>
        </pc:sldMkLst>
        <pc:spChg chg="add del mod">
          <ac:chgData name="Henderson, Barron" userId="b23a2ef6-14b2-4237-8416-58d0103a2671" providerId="ADAL" clId="{5BC7E9A4-506D-48BD-90C3-7525B2660DDC}" dt="2023-09-27T16:40:57.315" v="4586"/>
          <ac:spMkLst>
            <pc:docMk/>
            <pc:sldMk cId="2013703063" sldId="264"/>
            <ac:spMk id="2" creationId="{B641FD8E-DFCB-6DB8-E822-103532502751}"/>
          </ac:spMkLst>
        </pc:spChg>
        <pc:spChg chg="add del mod">
          <ac:chgData name="Henderson, Barron" userId="b23a2ef6-14b2-4237-8416-58d0103a2671" providerId="ADAL" clId="{5BC7E9A4-506D-48BD-90C3-7525B2660DDC}" dt="2023-09-27T16:40:57.315" v="4588"/>
          <ac:spMkLst>
            <pc:docMk/>
            <pc:sldMk cId="2013703063" sldId="264"/>
            <ac:spMk id="3" creationId="{65D34781-D94B-AAC3-A7FE-BE181562626D}"/>
          </ac:spMkLst>
        </pc:spChg>
        <pc:spChg chg="add mod">
          <ac:chgData name="Henderson, Barron" userId="b23a2ef6-14b2-4237-8416-58d0103a2671" providerId="ADAL" clId="{5BC7E9A4-506D-48BD-90C3-7525B2660DDC}" dt="2023-09-27T16:40:57.315" v="4592"/>
          <ac:spMkLst>
            <pc:docMk/>
            <pc:sldMk cId="2013703063" sldId="264"/>
            <ac:spMk id="4" creationId="{12730D3D-7DCC-A928-5CCD-31FF66713A45}"/>
          </ac:spMkLst>
        </pc:spChg>
        <pc:spChg chg="mod">
          <ac:chgData name="Henderson, Barron" userId="b23a2ef6-14b2-4237-8416-58d0103a2671" providerId="ADAL" clId="{5BC7E9A4-506D-48BD-90C3-7525B2660DDC}" dt="2023-09-25T20:35:07.924" v="1619" actId="6549"/>
          <ac:spMkLst>
            <pc:docMk/>
            <pc:sldMk cId="2013703063" sldId="264"/>
            <ac:spMk id="6" creationId="{6C4B6AEB-E34E-89EA-E24B-AF912899539B}"/>
          </ac:spMkLst>
        </pc:spChg>
        <pc:spChg chg="add mod">
          <ac:chgData name="Henderson, Barron" userId="b23a2ef6-14b2-4237-8416-58d0103a2671" providerId="ADAL" clId="{5BC7E9A4-506D-48BD-90C3-7525B2660DDC}" dt="2023-09-27T16:40:57.330" v="4596"/>
          <ac:spMkLst>
            <pc:docMk/>
            <pc:sldMk cId="2013703063" sldId="264"/>
            <ac:spMk id="7" creationId="{8805F7A5-12A2-4B29-5191-B5B45D63ACE9}"/>
          </ac:spMkLst>
        </pc:spChg>
        <pc:spChg chg="del">
          <ac:chgData name="Henderson, Barron" userId="b23a2ef6-14b2-4237-8416-58d0103a2671" providerId="ADAL" clId="{5BC7E9A4-506D-48BD-90C3-7525B2660DDC}" dt="2023-09-27T02:19:51.144" v="2764"/>
          <ac:spMkLst>
            <pc:docMk/>
            <pc:sldMk cId="2013703063" sldId="264"/>
            <ac:spMk id="8" creationId="{AFED337D-4F53-1E19-2695-87C32B3F3C8F}"/>
          </ac:spMkLst>
        </pc:spChg>
        <pc:spChg chg="del">
          <ac:chgData name="Henderson, Barron" userId="b23a2ef6-14b2-4237-8416-58d0103a2671" providerId="ADAL" clId="{5BC7E9A4-506D-48BD-90C3-7525B2660DDC}" dt="2023-09-27T02:19:51.144" v="2766"/>
          <ac:spMkLst>
            <pc:docMk/>
            <pc:sldMk cId="2013703063" sldId="264"/>
            <ac:spMk id="9" creationId="{F80573CA-8F7B-FBB5-50EB-8D1F5B4654A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3719165416" sldId="267"/>
        </pc:sldMkLst>
        <pc:spChg chg="add del mod">
          <ac:chgData name="Henderson, Barron" userId="b23a2ef6-14b2-4237-8416-58d0103a2671" providerId="ADAL" clId="{5BC7E9A4-506D-48BD-90C3-7525B2660DDC}" dt="2023-09-27T16:40:57.346" v="4678"/>
          <ac:spMkLst>
            <pc:docMk/>
            <pc:sldMk cId="3719165416" sldId="267"/>
            <ac:spMk id="2" creationId="{770077CF-5439-8466-24F1-B9AE0A15DD0E}"/>
          </ac:spMkLst>
        </pc:spChg>
        <pc:spChg chg="add del mod">
          <ac:chgData name="Henderson, Barron" userId="b23a2ef6-14b2-4237-8416-58d0103a2671" providerId="ADAL" clId="{5BC7E9A4-506D-48BD-90C3-7525B2660DDC}" dt="2023-09-27T16:40:57.346" v="4680"/>
          <ac:spMkLst>
            <pc:docMk/>
            <pc:sldMk cId="3719165416" sldId="267"/>
            <ac:spMk id="3" creationId="{133B3200-115C-E1ED-2FA1-A96064EEC2ED}"/>
          </ac:spMkLst>
        </pc:spChg>
        <pc:spChg chg="add mod">
          <ac:chgData name="Henderson, Barron" userId="b23a2ef6-14b2-4237-8416-58d0103a2671" providerId="ADAL" clId="{5BC7E9A4-506D-48BD-90C3-7525B2660DDC}" dt="2023-09-27T16:40:57.346" v="4684"/>
          <ac:spMkLst>
            <pc:docMk/>
            <pc:sldMk cId="3719165416" sldId="267"/>
            <ac:spMk id="6" creationId="{CB929CEB-815C-865A-6606-B77011A740AB}"/>
          </ac:spMkLst>
        </pc:spChg>
        <pc:spChg chg="add mod">
          <ac:chgData name="Henderson, Barron" userId="b23a2ef6-14b2-4237-8416-58d0103a2671" providerId="ADAL" clId="{5BC7E9A4-506D-48BD-90C3-7525B2660DDC}" dt="2023-09-27T16:40:57.346" v="4688"/>
          <ac:spMkLst>
            <pc:docMk/>
            <pc:sldMk cId="3719165416" sldId="267"/>
            <ac:spMk id="7" creationId="{D3404F1E-851D-EE07-979C-6A0A9ED7E9C0}"/>
          </ac:spMkLst>
        </pc:spChg>
        <pc:spChg chg="del">
          <ac:chgData name="Henderson, Barron" userId="b23a2ef6-14b2-4237-8416-58d0103a2671" providerId="ADAL" clId="{5BC7E9A4-506D-48BD-90C3-7525B2660DDC}" dt="2023-09-27T02:19:51.146" v="2776"/>
          <ac:spMkLst>
            <pc:docMk/>
            <pc:sldMk cId="3719165416" sldId="267"/>
            <ac:spMk id="11" creationId="{466D530D-F91A-DDE0-F161-AFC103A066B0}"/>
          </ac:spMkLst>
        </pc:spChg>
        <pc:spChg chg="del">
          <ac:chgData name="Henderson, Barron" userId="b23a2ef6-14b2-4237-8416-58d0103a2671" providerId="ADAL" clId="{5BC7E9A4-506D-48BD-90C3-7525B2660DDC}" dt="2023-09-27T02:19:51.147" v="2778"/>
          <ac:spMkLst>
            <pc:docMk/>
            <pc:sldMk cId="3719165416" sldId="267"/>
            <ac:spMk id="12" creationId="{21B4597F-E086-2325-5D3B-D794D3F2DD3A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3325201185" sldId="271"/>
        </pc:sldMkLst>
        <pc:spChg chg="add del mod">
          <ac:chgData name="Henderson, Barron" userId="b23a2ef6-14b2-4237-8416-58d0103a2671" providerId="ADAL" clId="{5BC7E9A4-506D-48BD-90C3-7525B2660DDC}" dt="2023-09-27T16:40:57.315" v="4538"/>
          <ac:spMkLst>
            <pc:docMk/>
            <pc:sldMk cId="3325201185" sldId="271"/>
            <ac:spMk id="3" creationId="{E95D21B2-3529-6DA4-F598-8D637E097112}"/>
          </ac:spMkLst>
        </pc:spChg>
        <pc:spChg chg="add del mod">
          <ac:chgData name="Henderson, Barron" userId="b23a2ef6-14b2-4237-8416-58d0103a2671" providerId="ADAL" clId="{5BC7E9A4-506D-48BD-90C3-7525B2660DDC}" dt="2023-09-27T16:40:57.315" v="4540"/>
          <ac:spMkLst>
            <pc:docMk/>
            <pc:sldMk cId="3325201185" sldId="271"/>
            <ac:spMk id="4" creationId="{4446E774-05A1-B5C0-0BE0-0378741C4461}"/>
          </ac:spMkLst>
        </pc:spChg>
        <pc:spChg chg="add mod">
          <ac:chgData name="Henderson, Barron" userId="b23a2ef6-14b2-4237-8416-58d0103a2671" providerId="ADAL" clId="{5BC7E9A4-506D-48BD-90C3-7525B2660DDC}" dt="2023-09-27T16:40:57.315" v="4544"/>
          <ac:spMkLst>
            <pc:docMk/>
            <pc:sldMk cId="3325201185" sldId="271"/>
            <ac:spMk id="6" creationId="{703A8669-4909-7510-C1B3-7C81F4CA5EA7}"/>
          </ac:spMkLst>
        </pc:spChg>
        <pc:spChg chg="add mod">
          <ac:chgData name="Henderson, Barron" userId="b23a2ef6-14b2-4237-8416-58d0103a2671" providerId="ADAL" clId="{5BC7E9A4-506D-48BD-90C3-7525B2660DDC}" dt="2023-09-27T16:40:57.315" v="4548"/>
          <ac:spMkLst>
            <pc:docMk/>
            <pc:sldMk cId="3325201185" sldId="271"/>
            <ac:spMk id="10" creationId="{55E28642-069F-4E50-9954-E391C65ACB1F}"/>
          </ac:spMkLst>
        </pc:spChg>
        <pc:spChg chg="del">
          <ac:chgData name="Henderson, Barron" userId="b23a2ef6-14b2-4237-8416-58d0103a2671" providerId="ADAL" clId="{5BC7E9A4-506D-48BD-90C3-7525B2660DDC}" dt="2023-09-27T02:19:51.134" v="2716"/>
          <ac:spMkLst>
            <pc:docMk/>
            <pc:sldMk cId="3325201185" sldId="271"/>
            <ac:spMk id="16" creationId="{3A83F920-9E62-C62B-D01D-2DBC1D155E8B}"/>
          </ac:spMkLst>
        </pc:spChg>
        <pc:spChg chg="del">
          <ac:chgData name="Henderson, Barron" userId="b23a2ef6-14b2-4237-8416-58d0103a2671" providerId="ADAL" clId="{5BC7E9A4-506D-48BD-90C3-7525B2660DDC}" dt="2023-09-27T02:19:51.134" v="2718"/>
          <ac:spMkLst>
            <pc:docMk/>
            <pc:sldMk cId="3325201185" sldId="271"/>
            <ac:spMk id="17" creationId="{38F58D1F-9D3C-D169-0278-699833483220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769203062" sldId="272"/>
        </pc:sldMkLst>
        <pc:spChg chg="add del mod">
          <ac:chgData name="Henderson, Barron" userId="b23a2ef6-14b2-4237-8416-58d0103a2671" providerId="ADAL" clId="{5BC7E9A4-506D-48BD-90C3-7525B2660DDC}" dt="2023-09-27T16:40:57.377" v="4822"/>
          <ac:spMkLst>
            <pc:docMk/>
            <pc:sldMk cId="769203062" sldId="272"/>
            <ac:spMk id="4" creationId="{D7DCF881-465C-0275-B358-2A998290A816}"/>
          </ac:spMkLst>
        </pc:spChg>
        <pc:spChg chg="add del mod">
          <ac:chgData name="Henderson, Barron" userId="b23a2ef6-14b2-4237-8416-58d0103a2671" providerId="ADAL" clId="{5BC7E9A4-506D-48BD-90C3-7525B2660DDC}" dt="2023-09-27T16:40:57.378" v="4824"/>
          <ac:spMkLst>
            <pc:docMk/>
            <pc:sldMk cId="769203062" sldId="272"/>
            <ac:spMk id="6" creationId="{59BA1B7D-0CFF-6FB3-1205-591936D55932}"/>
          </ac:spMkLst>
        </pc:spChg>
        <pc:spChg chg="add mod">
          <ac:chgData name="Henderson, Barron" userId="b23a2ef6-14b2-4237-8416-58d0103a2671" providerId="ADAL" clId="{5BC7E9A4-506D-48BD-90C3-7525B2660DDC}" dt="2023-09-27T16:40:57.379" v="4828"/>
          <ac:spMkLst>
            <pc:docMk/>
            <pc:sldMk cId="769203062" sldId="272"/>
            <ac:spMk id="7" creationId="{4098B4CF-F58F-908C-1A93-8653DBAE600B}"/>
          </ac:spMkLst>
        </pc:spChg>
        <pc:spChg chg="add mod">
          <ac:chgData name="Henderson, Barron" userId="b23a2ef6-14b2-4237-8416-58d0103a2671" providerId="ADAL" clId="{5BC7E9A4-506D-48BD-90C3-7525B2660DDC}" dt="2023-09-27T16:40:57.379" v="4832"/>
          <ac:spMkLst>
            <pc:docMk/>
            <pc:sldMk cId="769203062" sldId="272"/>
            <ac:spMk id="8" creationId="{8C1D56D6-9E72-FC32-61E7-26B9D9F6B286}"/>
          </ac:spMkLst>
        </pc:spChg>
        <pc:spChg chg="del">
          <ac:chgData name="Henderson, Barron" userId="b23a2ef6-14b2-4237-8416-58d0103a2671" providerId="ADAL" clId="{5BC7E9A4-506D-48BD-90C3-7525B2660DDC}" dt="2023-09-27T02:19:51.176" v="2920"/>
          <ac:spMkLst>
            <pc:docMk/>
            <pc:sldMk cId="769203062" sldId="272"/>
            <ac:spMk id="9" creationId="{3F3730AA-8345-094C-1C2A-59C09066551D}"/>
          </ac:spMkLst>
        </pc:spChg>
        <pc:spChg chg="del">
          <ac:chgData name="Henderson, Barron" userId="b23a2ef6-14b2-4237-8416-58d0103a2671" providerId="ADAL" clId="{5BC7E9A4-506D-48BD-90C3-7525B2660DDC}" dt="2023-09-27T02:19:51.176" v="2922"/>
          <ac:spMkLst>
            <pc:docMk/>
            <pc:sldMk cId="769203062" sldId="272"/>
            <ac:spMk id="10" creationId="{824187A4-DC44-0B35-2062-65DE8319A58D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315" v="4536"/>
        <pc:sldMkLst>
          <pc:docMk/>
          <pc:sldMk cId="1784452536" sldId="273"/>
        </pc:sldMkLst>
        <pc:spChg chg="add del mod">
          <ac:chgData name="Henderson, Barron" userId="b23a2ef6-14b2-4237-8416-58d0103a2671" providerId="ADAL" clId="{5BC7E9A4-506D-48BD-90C3-7525B2660DDC}" dt="2023-09-27T16:40:57.315" v="4526"/>
          <ac:spMkLst>
            <pc:docMk/>
            <pc:sldMk cId="1784452536" sldId="273"/>
            <ac:spMk id="7" creationId="{31A8EDE0-9DB0-9EB4-EAFF-72371EF0D31F}"/>
          </ac:spMkLst>
        </pc:spChg>
        <pc:spChg chg="add del mod">
          <ac:chgData name="Henderson, Barron" userId="b23a2ef6-14b2-4237-8416-58d0103a2671" providerId="ADAL" clId="{5BC7E9A4-506D-48BD-90C3-7525B2660DDC}" dt="2023-09-27T16:40:57.315" v="4528"/>
          <ac:spMkLst>
            <pc:docMk/>
            <pc:sldMk cId="1784452536" sldId="273"/>
            <ac:spMk id="8" creationId="{77B36788-784E-A4F3-D774-231E1F5A9849}"/>
          </ac:spMkLst>
        </pc:spChg>
        <pc:spChg chg="add mod">
          <ac:chgData name="Henderson, Barron" userId="b23a2ef6-14b2-4237-8416-58d0103a2671" providerId="ADAL" clId="{5BC7E9A4-506D-48BD-90C3-7525B2660DDC}" dt="2023-09-27T16:40:57.315" v="4532"/>
          <ac:spMkLst>
            <pc:docMk/>
            <pc:sldMk cId="1784452536" sldId="273"/>
            <ac:spMk id="10" creationId="{9CB981D4-4906-41C2-D0D4-852E94BC7D93}"/>
          </ac:spMkLst>
        </pc:spChg>
        <pc:spChg chg="add mod">
          <ac:chgData name="Henderson, Barron" userId="b23a2ef6-14b2-4237-8416-58d0103a2671" providerId="ADAL" clId="{5BC7E9A4-506D-48BD-90C3-7525B2660DDC}" dt="2023-09-27T16:40:57.315" v="4536"/>
          <ac:spMkLst>
            <pc:docMk/>
            <pc:sldMk cId="1784452536" sldId="273"/>
            <ac:spMk id="11" creationId="{3CCBC626-8E08-F602-920B-2151EB3BD671}"/>
          </ac:spMkLst>
        </pc:spChg>
        <pc:spChg chg="del">
          <ac:chgData name="Henderson, Barron" userId="b23a2ef6-14b2-4237-8416-58d0103a2671" providerId="ADAL" clId="{5BC7E9A4-506D-48BD-90C3-7525B2660DDC}" dt="2023-09-27T02:19:51.131" v="2704"/>
          <ac:spMkLst>
            <pc:docMk/>
            <pc:sldMk cId="1784452536" sldId="273"/>
            <ac:spMk id="12" creationId="{759A4C16-BE4B-E105-2549-499461BAC840}"/>
          </ac:spMkLst>
        </pc:spChg>
        <pc:spChg chg="del">
          <ac:chgData name="Henderson, Barron" userId="b23a2ef6-14b2-4237-8416-58d0103a2671" providerId="ADAL" clId="{5BC7E9A4-506D-48BD-90C3-7525B2660DDC}" dt="2023-09-27T02:19:51.132" v="2706"/>
          <ac:spMkLst>
            <pc:docMk/>
            <pc:sldMk cId="1784452536" sldId="273"/>
            <ac:spMk id="13" creationId="{7D61C933-1CE3-863C-D981-1DC08D767B22}"/>
          </ac:spMkLst>
        </pc:spChg>
      </pc:sldChg>
      <pc:sldChg chg="modSp del mod ord">
        <pc:chgData name="Henderson, Barron" userId="b23a2ef6-14b2-4237-8416-58d0103a2671" providerId="ADAL" clId="{5BC7E9A4-506D-48BD-90C3-7525B2660DDC}" dt="2023-09-25T19:02:00.710" v="1591" actId="47"/>
        <pc:sldMkLst>
          <pc:docMk/>
          <pc:sldMk cId="339713565" sldId="274"/>
        </pc:sldMkLst>
        <pc:spChg chg="mod">
          <ac:chgData name="Henderson, Barron" userId="b23a2ef6-14b2-4237-8416-58d0103a2671" providerId="ADAL" clId="{5BC7E9A4-506D-48BD-90C3-7525B2660DDC}" dt="2023-09-25T17:15:08.515" v="18" actId="20577"/>
          <ac:spMkLst>
            <pc:docMk/>
            <pc:sldMk cId="339713565" sldId="274"/>
            <ac:spMk id="2" creationId="{CB7E3BE1-7A2F-D145-705E-AC8B6AF022A2}"/>
          </ac:spMkLst>
        </pc:spChg>
        <pc:spChg chg="mod">
          <ac:chgData name="Henderson, Barron" userId="b23a2ef6-14b2-4237-8416-58d0103a2671" providerId="ADAL" clId="{5BC7E9A4-506D-48BD-90C3-7525B2660DDC}" dt="2023-09-25T17:15:33.240" v="41" actId="27636"/>
          <ac:spMkLst>
            <pc:docMk/>
            <pc:sldMk cId="339713565" sldId="274"/>
            <ac:spMk id="7" creationId="{C7624FC6-8804-82E0-7E00-6342B6734DD3}"/>
          </ac:spMkLst>
        </pc:spChg>
      </pc:sldChg>
      <pc:sldChg chg="addSp delSp modSp add del mod ord">
        <pc:chgData name="Henderson, Barron" userId="b23a2ef6-14b2-4237-8416-58d0103a2671" providerId="ADAL" clId="{5BC7E9A4-506D-48BD-90C3-7525B2660DDC}" dt="2023-09-29T15:53:52.177" v="4941" actId="47"/>
        <pc:sldMkLst>
          <pc:docMk/>
          <pc:sldMk cId="190209432" sldId="277"/>
        </pc:sldMkLst>
        <pc:spChg chg="mod">
          <ac:chgData name="Henderson, Barron" userId="b23a2ef6-14b2-4237-8416-58d0103a2671" providerId="ADAL" clId="{5BC7E9A4-506D-48BD-90C3-7525B2660DDC}" dt="2023-09-27T01:19:56.554" v="2449" actId="6549"/>
          <ac:spMkLst>
            <pc:docMk/>
            <pc:sldMk cId="190209432" sldId="277"/>
            <ac:spMk id="2" creationId="{0890EBB7-2E24-43AC-A24C-C0D2C68C93D5}"/>
          </ac:spMkLst>
        </pc:spChg>
        <pc:spChg chg="add del mod">
          <ac:chgData name="Henderson, Barron" userId="b23a2ef6-14b2-4237-8416-58d0103a2671" providerId="ADAL" clId="{5BC7E9A4-506D-48BD-90C3-7525B2660DDC}" dt="2023-09-27T16:40:57.283" v="4370"/>
          <ac:spMkLst>
            <pc:docMk/>
            <pc:sldMk cId="190209432" sldId="277"/>
            <ac:spMk id="3" creationId="{9D0A1E43-54AA-626A-39B7-55A9C32AFDC1}"/>
          </ac:spMkLst>
        </pc:spChg>
        <pc:spChg chg="add del mod">
          <ac:chgData name="Henderson, Barron" userId="b23a2ef6-14b2-4237-8416-58d0103a2671" providerId="ADAL" clId="{5BC7E9A4-506D-48BD-90C3-7525B2660DDC}" dt="2023-09-27T16:40:57.283" v="4372"/>
          <ac:spMkLst>
            <pc:docMk/>
            <pc:sldMk cId="190209432" sldId="277"/>
            <ac:spMk id="7" creationId="{B907C3DD-6FAD-AD60-D8B7-7AA2D1274FE5}"/>
          </ac:spMkLst>
        </pc:spChg>
        <pc:spChg chg="add mod">
          <ac:chgData name="Henderson, Barron" userId="b23a2ef6-14b2-4237-8416-58d0103a2671" providerId="ADAL" clId="{5BC7E9A4-506D-48BD-90C3-7525B2660DDC}" dt="2023-09-27T16:40:57.283" v="4376"/>
          <ac:spMkLst>
            <pc:docMk/>
            <pc:sldMk cId="190209432" sldId="277"/>
            <ac:spMk id="9" creationId="{D7021536-3296-E6FE-E745-871F50A814D6}"/>
          </ac:spMkLst>
        </pc:spChg>
        <pc:spChg chg="add mod">
          <ac:chgData name="Henderson, Barron" userId="b23a2ef6-14b2-4237-8416-58d0103a2671" providerId="ADAL" clId="{5BC7E9A4-506D-48BD-90C3-7525B2660DDC}" dt="2023-09-27T16:40:57.283" v="4380"/>
          <ac:spMkLst>
            <pc:docMk/>
            <pc:sldMk cId="190209432" sldId="277"/>
            <ac:spMk id="11" creationId="{6703CDD3-5000-4CC9-A20C-C941C3A94FD7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3437998502" sldId="279"/>
        </pc:sldMkLst>
        <pc:spChg chg="add del mod">
          <ac:chgData name="Henderson, Barron" userId="b23a2ef6-14b2-4237-8416-58d0103a2671" providerId="ADAL" clId="{5BC7E9A4-506D-48BD-90C3-7525B2660DDC}" dt="2023-09-27T16:40:57.362" v="4750"/>
          <ac:spMkLst>
            <pc:docMk/>
            <pc:sldMk cId="3437998502" sldId="279"/>
            <ac:spMk id="5" creationId="{EA8D2829-AF74-BBC2-C560-52B47F742E4C}"/>
          </ac:spMkLst>
        </pc:spChg>
        <pc:spChg chg="add del mod">
          <ac:chgData name="Henderson, Barron" userId="b23a2ef6-14b2-4237-8416-58d0103a2671" providerId="ADAL" clId="{5BC7E9A4-506D-48BD-90C3-7525B2660DDC}" dt="2023-09-27T16:40:57.362" v="4752"/>
          <ac:spMkLst>
            <pc:docMk/>
            <pc:sldMk cId="3437998502" sldId="279"/>
            <ac:spMk id="7" creationId="{0CC2E247-0A96-DB7E-EA28-B7FC59DD3983}"/>
          </ac:spMkLst>
        </pc:spChg>
        <pc:spChg chg="add mod">
          <ac:chgData name="Henderson, Barron" userId="b23a2ef6-14b2-4237-8416-58d0103a2671" providerId="ADAL" clId="{5BC7E9A4-506D-48BD-90C3-7525B2660DDC}" dt="2023-09-27T16:40:57.362" v="4756"/>
          <ac:spMkLst>
            <pc:docMk/>
            <pc:sldMk cId="3437998502" sldId="279"/>
            <ac:spMk id="8" creationId="{0FC338AE-21AF-7855-1DE9-BE1DC40F71B0}"/>
          </ac:spMkLst>
        </pc:spChg>
        <pc:spChg chg="del">
          <ac:chgData name="Henderson, Barron" userId="b23a2ef6-14b2-4237-8416-58d0103a2671" providerId="ADAL" clId="{5BC7E9A4-506D-48BD-90C3-7525B2660DDC}" dt="2023-09-27T02:19:51.162" v="2848"/>
          <ac:spMkLst>
            <pc:docMk/>
            <pc:sldMk cId="3437998502" sldId="279"/>
            <ac:spMk id="8" creationId="{B156953E-8911-800D-3C28-777A1A9954ED}"/>
          </ac:spMkLst>
        </pc:spChg>
        <pc:spChg chg="del">
          <ac:chgData name="Henderson, Barron" userId="b23a2ef6-14b2-4237-8416-58d0103a2671" providerId="ADAL" clId="{5BC7E9A4-506D-48BD-90C3-7525B2660DDC}" dt="2023-09-27T02:19:51.162" v="2850"/>
          <ac:spMkLst>
            <pc:docMk/>
            <pc:sldMk cId="3437998502" sldId="279"/>
            <ac:spMk id="9" creationId="{82CDBCCD-6E57-3315-1E2E-07ABB28FDA3B}"/>
          </ac:spMkLst>
        </pc:spChg>
        <pc:spChg chg="add mod">
          <ac:chgData name="Henderson, Barron" userId="b23a2ef6-14b2-4237-8416-58d0103a2671" providerId="ADAL" clId="{5BC7E9A4-506D-48BD-90C3-7525B2660DDC}" dt="2023-09-27T16:40:57.362" v="4760"/>
          <ac:spMkLst>
            <pc:docMk/>
            <pc:sldMk cId="3437998502" sldId="279"/>
            <ac:spMk id="9" creationId="{B5F2D461-5892-8101-4055-E578E4DEDE11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081362716" sldId="280"/>
        </pc:sldMkLst>
        <pc:spChg chg="add del mod">
          <ac:chgData name="Henderson, Barron" userId="b23a2ef6-14b2-4237-8416-58d0103a2671" providerId="ADAL" clId="{5BC7E9A4-506D-48BD-90C3-7525B2660DDC}" dt="2023-09-27T16:40:57.370" v="4786"/>
          <ac:spMkLst>
            <pc:docMk/>
            <pc:sldMk cId="2081362716" sldId="280"/>
            <ac:spMk id="7" creationId="{3DA21B03-DA79-45A0-E543-596DBF26B25B}"/>
          </ac:spMkLst>
        </pc:spChg>
        <pc:spChg chg="add del mod">
          <ac:chgData name="Henderson, Barron" userId="b23a2ef6-14b2-4237-8416-58d0103a2671" providerId="ADAL" clId="{5BC7E9A4-506D-48BD-90C3-7525B2660DDC}" dt="2023-09-27T16:40:57.370" v="4788"/>
          <ac:spMkLst>
            <pc:docMk/>
            <pc:sldMk cId="2081362716" sldId="280"/>
            <ac:spMk id="8" creationId="{A7FC9134-B0C4-6339-C0D3-B9CA1ED6CD4A}"/>
          </ac:spMkLst>
        </pc:spChg>
        <pc:spChg chg="add mod">
          <ac:chgData name="Henderson, Barron" userId="b23a2ef6-14b2-4237-8416-58d0103a2671" providerId="ADAL" clId="{5BC7E9A4-506D-48BD-90C3-7525B2660DDC}" dt="2023-09-27T16:40:57.371" v="4792"/>
          <ac:spMkLst>
            <pc:docMk/>
            <pc:sldMk cId="2081362716" sldId="280"/>
            <ac:spMk id="9" creationId="{92F517C7-90FB-43F2-5643-89DA9C42C3E3}"/>
          </ac:spMkLst>
        </pc:spChg>
        <pc:spChg chg="del">
          <ac:chgData name="Henderson, Barron" userId="b23a2ef6-14b2-4237-8416-58d0103a2671" providerId="ADAL" clId="{5BC7E9A4-506D-48BD-90C3-7525B2660DDC}" dt="2023-09-27T02:19:51.169" v="2884"/>
          <ac:spMkLst>
            <pc:docMk/>
            <pc:sldMk cId="2081362716" sldId="280"/>
            <ac:spMk id="9" creationId="{ADBE0D0B-3D97-3D74-2736-215E845000A1}"/>
          </ac:spMkLst>
        </pc:spChg>
        <pc:spChg chg="add mod">
          <ac:chgData name="Henderson, Barron" userId="b23a2ef6-14b2-4237-8416-58d0103a2671" providerId="ADAL" clId="{5BC7E9A4-506D-48BD-90C3-7525B2660DDC}" dt="2023-09-27T16:40:57.372" v="4796"/>
          <ac:spMkLst>
            <pc:docMk/>
            <pc:sldMk cId="2081362716" sldId="280"/>
            <ac:spMk id="10" creationId="{3F772E73-9E0B-80E6-23D8-D30C35B0FBAA}"/>
          </ac:spMkLst>
        </pc:spChg>
        <pc:spChg chg="del">
          <ac:chgData name="Henderson, Barron" userId="b23a2ef6-14b2-4237-8416-58d0103a2671" providerId="ADAL" clId="{5BC7E9A4-506D-48BD-90C3-7525B2660DDC}" dt="2023-09-27T02:19:51.169" v="2886"/>
          <ac:spMkLst>
            <pc:docMk/>
            <pc:sldMk cId="2081362716" sldId="280"/>
            <ac:spMk id="10" creationId="{C15263E7-AC81-667E-16D3-4F4835C74C2B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94886839" sldId="281"/>
        </pc:sldMkLst>
        <pc:spChg chg="add del mod">
          <ac:chgData name="Henderson, Barron" userId="b23a2ef6-14b2-4237-8416-58d0103a2671" providerId="ADAL" clId="{5BC7E9A4-506D-48BD-90C3-7525B2660DDC}" dt="2023-09-27T16:40:57.346" v="4738"/>
          <ac:spMkLst>
            <pc:docMk/>
            <pc:sldMk cId="94886839" sldId="281"/>
            <ac:spMk id="6" creationId="{8716175D-068E-7400-712A-5133029F6ABC}"/>
          </ac:spMkLst>
        </pc:spChg>
        <pc:spChg chg="add del mod">
          <ac:chgData name="Henderson, Barron" userId="b23a2ef6-14b2-4237-8416-58d0103a2671" providerId="ADAL" clId="{5BC7E9A4-506D-48BD-90C3-7525B2660DDC}" dt="2023-09-27T16:40:57.346" v="4740"/>
          <ac:spMkLst>
            <pc:docMk/>
            <pc:sldMk cId="94886839" sldId="281"/>
            <ac:spMk id="7" creationId="{A417A860-4114-CFF2-A346-9F4CD96BAC47}"/>
          </ac:spMkLst>
        </pc:spChg>
        <pc:spChg chg="add mod">
          <ac:chgData name="Henderson, Barron" userId="b23a2ef6-14b2-4237-8416-58d0103a2671" providerId="ADAL" clId="{5BC7E9A4-506D-48BD-90C3-7525B2660DDC}" dt="2023-09-27T16:40:57.362" v="4744"/>
          <ac:spMkLst>
            <pc:docMk/>
            <pc:sldMk cId="94886839" sldId="281"/>
            <ac:spMk id="8" creationId="{47A38E8F-7BC1-D86A-F434-D4D0329AE198}"/>
          </ac:spMkLst>
        </pc:spChg>
        <pc:spChg chg="add mod">
          <ac:chgData name="Henderson, Barron" userId="b23a2ef6-14b2-4237-8416-58d0103a2671" providerId="ADAL" clId="{5BC7E9A4-506D-48BD-90C3-7525B2660DDC}" dt="2023-09-27T16:40:57.362" v="4748"/>
          <ac:spMkLst>
            <pc:docMk/>
            <pc:sldMk cId="94886839" sldId="281"/>
            <ac:spMk id="9" creationId="{71877481-341E-D1B2-0362-A04A621626FD}"/>
          </ac:spMkLst>
        </pc:spChg>
        <pc:spChg chg="del">
          <ac:chgData name="Henderson, Barron" userId="b23a2ef6-14b2-4237-8416-58d0103a2671" providerId="ADAL" clId="{5BC7E9A4-506D-48BD-90C3-7525B2660DDC}" dt="2023-09-27T02:19:51.159" v="2836"/>
          <ac:spMkLst>
            <pc:docMk/>
            <pc:sldMk cId="94886839" sldId="281"/>
            <ac:spMk id="10" creationId="{5C2B4031-56AC-EB49-FE38-B6BA196A063F}"/>
          </ac:spMkLst>
        </pc:spChg>
        <pc:spChg chg="del">
          <ac:chgData name="Henderson, Barron" userId="b23a2ef6-14b2-4237-8416-58d0103a2671" providerId="ADAL" clId="{5BC7E9A4-506D-48BD-90C3-7525B2660DDC}" dt="2023-09-27T02:19:51.160" v="2838"/>
          <ac:spMkLst>
            <pc:docMk/>
            <pc:sldMk cId="94886839" sldId="281"/>
            <ac:spMk id="11" creationId="{B8C0D703-13F7-5999-44B3-DE0189DB4E06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1334707792" sldId="282"/>
        </pc:sldMkLst>
        <pc:spChg chg="add del mod">
          <ac:chgData name="Henderson, Barron" userId="b23a2ef6-14b2-4237-8416-58d0103a2671" providerId="ADAL" clId="{5BC7E9A4-506D-48BD-90C3-7525B2660DDC}" dt="2023-09-27T16:40:57.372" v="4798"/>
          <ac:spMkLst>
            <pc:docMk/>
            <pc:sldMk cId="1334707792" sldId="282"/>
            <ac:spMk id="2" creationId="{0FD199A5-4F08-C5AD-42B6-6DF09F52AA13}"/>
          </ac:spMkLst>
        </pc:spChg>
        <pc:spChg chg="add del mod">
          <ac:chgData name="Henderson, Barron" userId="b23a2ef6-14b2-4237-8416-58d0103a2671" providerId="ADAL" clId="{5BC7E9A4-506D-48BD-90C3-7525B2660DDC}" dt="2023-09-27T16:40:57.373" v="4800"/>
          <ac:spMkLst>
            <pc:docMk/>
            <pc:sldMk cId="1334707792" sldId="282"/>
            <ac:spMk id="3" creationId="{9B0FCF48-4E87-54C4-108B-806C8C5C1F22}"/>
          </ac:spMkLst>
        </pc:spChg>
        <pc:spChg chg="add mod">
          <ac:chgData name="Henderson, Barron" userId="b23a2ef6-14b2-4237-8416-58d0103a2671" providerId="ADAL" clId="{5BC7E9A4-506D-48BD-90C3-7525B2660DDC}" dt="2023-09-27T16:40:57.374" v="4804"/>
          <ac:spMkLst>
            <pc:docMk/>
            <pc:sldMk cId="1334707792" sldId="282"/>
            <ac:spMk id="4" creationId="{6E26AB9D-3B29-363B-141B-6CC396A935A9}"/>
          </ac:spMkLst>
        </pc:spChg>
        <pc:spChg chg="add mod">
          <ac:chgData name="Henderson, Barron" userId="b23a2ef6-14b2-4237-8416-58d0103a2671" providerId="ADAL" clId="{5BC7E9A4-506D-48BD-90C3-7525B2660DDC}" dt="2023-09-27T16:40:57.375" v="4808"/>
          <ac:spMkLst>
            <pc:docMk/>
            <pc:sldMk cId="1334707792" sldId="282"/>
            <ac:spMk id="9" creationId="{5C47DD42-AC3C-B7D1-2F9E-667550D3F7B8}"/>
          </ac:spMkLst>
        </pc:spChg>
        <pc:spChg chg="del">
          <ac:chgData name="Henderson, Barron" userId="b23a2ef6-14b2-4237-8416-58d0103a2671" providerId="ADAL" clId="{5BC7E9A4-506D-48BD-90C3-7525B2660DDC}" dt="2023-09-27T02:19:51.171" v="2896"/>
          <ac:spMkLst>
            <pc:docMk/>
            <pc:sldMk cId="1334707792" sldId="282"/>
            <ac:spMk id="10" creationId="{31442CF5-633E-3484-F14D-447A729394B8}"/>
          </ac:spMkLst>
        </pc:spChg>
        <pc:spChg chg="del">
          <ac:chgData name="Henderson, Barron" userId="b23a2ef6-14b2-4237-8416-58d0103a2671" providerId="ADAL" clId="{5BC7E9A4-506D-48BD-90C3-7525B2660DDC}" dt="2023-09-27T02:19:51.171" v="2898"/>
          <ac:spMkLst>
            <pc:docMk/>
            <pc:sldMk cId="1334707792" sldId="282"/>
            <ac:spMk id="11" creationId="{BB9113E1-3AD6-3734-4435-22261967AB2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677661859" sldId="283"/>
        </pc:sldMkLst>
        <pc:spChg chg="add del mod">
          <ac:chgData name="Henderson, Barron" userId="b23a2ef6-14b2-4237-8416-58d0103a2671" providerId="ADAL" clId="{5BC7E9A4-506D-48BD-90C3-7525B2660DDC}" dt="2023-09-27T16:40:57.380" v="4834"/>
          <ac:spMkLst>
            <pc:docMk/>
            <pc:sldMk cId="677661859" sldId="283"/>
            <ac:spMk id="3" creationId="{34340898-05E0-0B58-1858-3CAEBE257DB2}"/>
          </ac:spMkLst>
        </pc:spChg>
        <pc:spChg chg="add del mod">
          <ac:chgData name="Henderson, Barron" userId="b23a2ef6-14b2-4237-8416-58d0103a2671" providerId="ADAL" clId="{5BC7E9A4-506D-48BD-90C3-7525B2660DDC}" dt="2023-09-27T16:40:57.380" v="4836"/>
          <ac:spMkLst>
            <pc:docMk/>
            <pc:sldMk cId="677661859" sldId="283"/>
            <ac:spMk id="4" creationId="{ADC01A8A-4A8B-29BA-816F-6D3E076E4CC2}"/>
          </ac:spMkLst>
        </pc:spChg>
        <pc:spChg chg="add mod">
          <ac:chgData name="Henderson, Barron" userId="b23a2ef6-14b2-4237-8416-58d0103a2671" providerId="ADAL" clId="{5BC7E9A4-506D-48BD-90C3-7525B2660DDC}" dt="2023-09-27T16:40:57.381" v="4840"/>
          <ac:spMkLst>
            <pc:docMk/>
            <pc:sldMk cId="677661859" sldId="283"/>
            <ac:spMk id="6" creationId="{B9C9D592-C7A4-77CD-CBD0-FFA8B816A905}"/>
          </ac:spMkLst>
        </pc:spChg>
        <pc:spChg chg="add mod">
          <ac:chgData name="Henderson, Barron" userId="b23a2ef6-14b2-4237-8416-58d0103a2671" providerId="ADAL" clId="{5BC7E9A4-506D-48BD-90C3-7525B2660DDC}" dt="2023-09-27T16:40:57.382" v="4844"/>
          <ac:spMkLst>
            <pc:docMk/>
            <pc:sldMk cId="677661859" sldId="283"/>
            <ac:spMk id="10" creationId="{20F73E83-AB9B-5F41-D37C-64499FC9FC06}"/>
          </ac:spMkLst>
        </pc:spChg>
        <pc:spChg chg="del">
          <ac:chgData name="Henderson, Barron" userId="b23a2ef6-14b2-4237-8416-58d0103a2671" providerId="ADAL" clId="{5BC7E9A4-506D-48BD-90C3-7525B2660DDC}" dt="2023-09-27T02:19:51.178" v="2932"/>
          <ac:spMkLst>
            <pc:docMk/>
            <pc:sldMk cId="677661859" sldId="283"/>
            <ac:spMk id="14" creationId="{69CBEE35-1295-8CE0-556F-C6CEC31D8C6B}"/>
          </ac:spMkLst>
        </pc:spChg>
        <pc:spChg chg="del">
          <ac:chgData name="Henderson, Barron" userId="b23a2ef6-14b2-4237-8416-58d0103a2671" providerId="ADAL" clId="{5BC7E9A4-506D-48BD-90C3-7525B2660DDC}" dt="2023-09-27T02:19:51.179" v="2934"/>
          <ac:spMkLst>
            <pc:docMk/>
            <pc:sldMk cId="677661859" sldId="283"/>
            <ac:spMk id="15" creationId="{0E55132A-AA99-3FBA-2470-3C4EB2BC6DC1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1824252869" sldId="284"/>
        </pc:sldMkLst>
        <pc:spChg chg="add del mod">
          <ac:chgData name="Henderson, Barron" userId="b23a2ef6-14b2-4237-8416-58d0103a2671" providerId="ADAL" clId="{5BC7E9A4-506D-48BD-90C3-7525B2660DDC}" dt="2023-09-27T16:40:57.315" v="4550"/>
          <ac:spMkLst>
            <pc:docMk/>
            <pc:sldMk cId="1824252869" sldId="284"/>
            <ac:spMk id="3" creationId="{CCCE8F9E-6025-D13E-C62D-3AAB17F74409}"/>
          </ac:spMkLst>
        </pc:spChg>
        <pc:spChg chg="add del mod">
          <ac:chgData name="Henderson, Barron" userId="b23a2ef6-14b2-4237-8416-58d0103a2671" providerId="ADAL" clId="{5BC7E9A4-506D-48BD-90C3-7525B2660DDC}" dt="2023-09-27T16:40:57.315" v="4552"/>
          <ac:spMkLst>
            <pc:docMk/>
            <pc:sldMk cId="1824252869" sldId="284"/>
            <ac:spMk id="4" creationId="{4FE9A001-B062-C5C1-FEF4-1DE035413059}"/>
          </ac:spMkLst>
        </pc:spChg>
        <pc:spChg chg="add mod">
          <ac:chgData name="Henderson, Barron" userId="b23a2ef6-14b2-4237-8416-58d0103a2671" providerId="ADAL" clId="{5BC7E9A4-506D-48BD-90C3-7525B2660DDC}" dt="2023-09-27T16:40:57.315" v="4556"/>
          <ac:spMkLst>
            <pc:docMk/>
            <pc:sldMk cId="1824252869" sldId="284"/>
            <ac:spMk id="6" creationId="{1AD5FC95-4413-C61C-E4F7-589889D31CD2}"/>
          </ac:spMkLst>
        </pc:spChg>
        <pc:spChg chg="add mod">
          <ac:chgData name="Henderson, Barron" userId="b23a2ef6-14b2-4237-8416-58d0103a2671" providerId="ADAL" clId="{5BC7E9A4-506D-48BD-90C3-7525B2660DDC}" dt="2023-09-27T16:40:57.315" v="4560"/>
          <ac:spMkLst>
            <pc:docMk/>
            <pc:sldMk cId="1824252869" sldId="284"/>
            <ac:spMk id="7" creationId="{05AC2EC4-1EF0-580C-9FAE-CBEAD3EF8F7F}"/>
          </ac:spMkLst>
        </pc:spChg>
        <pc:spChg chg="del">
          <ac:chgData name="Henderson, Barron" userId="b23a2ef6-14b2-4237-8416-58d0103a2671" providerId="ADAL" clId="{5BC7E9A4-506D-48BD-90C3-7525B2660DDC}" dt="2023-09-27T02:19:51.136" v="2728"/>
          <ac:spMkLst>
            <pc:docMk/>
            <pc:sldMk cId="1824252869" sldId="284"/>
            <ac:spMk id="10" creationId="{84175DA7-EC08-2490-3DA5-7C8D578F0708}"/>
          </ac:spMkLst>
        </pc:spChg>
        <pc:spChg chg="del">
          <ac:chgData name="Henderson, Barron" userId="b23a2ef6-14b2-4237-8416-58d0103a2671" providerId="ADAL" clId="{5BC7E9A4-506D-48BD-90C3-7525B2660DDC}" dt="2023-09-27T02:19:51.137" v="2730"/>
          <ac:spMkLst>
            <pc:docMk/>
            <pc:sldMk cId="1824252869" sldId="284"/>
            <ac:spMk id="14" creationId="{F202C288-794A-3DAA-5908-C3AD24DADEDF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3847954073" sldId="285"/>
        </pc:sldMkLst>
        <pc:spChg chg="add del mod">
          <ac:chgData name="Henderson, Barron" userId="b23a2ef6-14b2-4237-8416-58d0103a2671" providerId="ADAL" clId="{5BC7E9A4-506D-48BD-90C3-7525B2660DDC}" dt="2023-09-27T16:40:57.315" v="4562"/>
          <ac:spMkLst>
            <pc:docMk/>
            <pc:sldMk cId="3847954073" sldId="285"/>
            <ac:spMk id="3" creationId="{0F202AF0-1988-21D0-B2AE-AD8B0F604CF8}"/>
          </ac:spMkLst>
        </pc:spChg>
        <pc:spChg chg="add del mod">
          <ac:chgData name="Henderson, Barron" userId="b23a2ef6-14b2-4237-8416-58d0103a2671" providerId="ADAL" clId="{5BC7E9A4-506D-48BD-90C3-7525B2660DDC}" dt="2023-09-27T16:40:57.315" v="4564"/>
          <ac:spMkLst>
            <pc:docMk/>
            <pc:sldMk cId="3847954073" sldId="285"/>
            <ac:spMk id="4" creationId="{51A45D5F-D0FE-E09D-368F-9C5907F26A59}"/>
          </ac:spMkLst>
        </pc:spChg>
        <pc:spChg chg="add mod">
          <ac:chgData name="Henderson, Barron" userId="b23a2ef6-14b2-4237-8416-58d0103a2671" providerId="ADAL" clId="{5BC7E9A4-506D-48BD-90C3-7525B2660DDC}" dt="2023-09-27T16:40:57.315" v="4568"/>
          <ac:spMkLst>
            <pc:docMk/>
            <pc:sldMk cId="3847954073" sldId="285"/>
            <ac:spMk id="6" creationId="{FC77B050-ECAB-4E1C-1473-123EC04E47EE}"/>
          </ac:spMkLst>
        </pc:spChg>
        <pc:spChg chg="add mod">
          <ac:chgData name="Henderson, Barron" userId="b23a2ef6-14b2-4237-8416-58d0103a2671" providerId="ADAL" clId="{5BC7E9A4-506D-48BD-90C3-7525B2660DDC}" dt="2023-09-27T16:40:57.315" v="4572"/>
          <ac:spMkLst>
            <pc:docMk/>
            <pc:sldMk cId="3847954073" sldId="285"/>
            <ac:spMk id="7" creationId="{8DF7196F-0B1F-ADEE-D0C7-6B45F3E69559}"/>
          </ac:spMkLst>
        </pc:spChg>
        <pc:spChg chg="del">
          <ac:chgData name="Henderson, Barron" userId="b23a2ef6-14b2-4237-8416-58d0103a2671" providerId="ADAL" clId="{5BC7E9A4-506D-48BD-90C3-7525B2660DDC}" dt="2023-09-27T02:19:51.139" v="2740"/>
          <ac:spMkLst>
            <pc:docMk/>
            <pc:sldMk cId="3847954073" sldId="285"/>
            <ac:spMk id="8" creationId="{F7506E51-3CE0-C3DA-869B-3AAC612429CA}"/>
          </ac:spMkLst>
        </pc:spChg>
        <pc:spChg chg="del">
          <ac:chgData name="Henderson, Barron" userId="b23a2ef6-14b2-4237-8416-58d0103a2671" providerId="ADAL" clId="{5BC7E9A4-506D-48BD-90C3-7525B2660DDC}" dt="2023-09-27T02:19:51.139" v="2742"/>
          <ac:spMkLst>
            <pc:docMk/>
            <pc:sldMk cId="3847954073" sldId="285"/>
            <ac:spMk id="10" creationId="{02779392-F4EB-F7AC-7BEB-641524C8B392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2790656187" sldId="286"/>
        </pc:sldMkLst>
        <pc:spChg chg="add del mod">
          <ac:chgData name="Henderson, Barron" userId="b23a2ef6-14b2-4237-8416-58d0103a2671" providerId="ADAL" clId="{5BC7E9A4-506D-48BD-90C3-7525B2660DDC}" dt="2023-09-27T16:40:57.315" v="4574"/>
          <ac:spMkLst>
            <pc:docMk/>
            <pc:sldMk cId="2790656187" sldId="286"/>
            <ac:spMk id="3" creationId="{68371093-90EE-C7DB-6A00-BEA3FA7E67A7}"/>
          </ac:spMkLst>
        </pc:spChg>
        <pc:spChg chg="add del mod">
          <ac:chgData name="Henderson, Barron" userId="b23a2ef6-14b2-4237-8416-58d0103a2671" providerId="ADAL" clId="{5BC7E9A4-506D-48BD-90C3-7525B2660DDC}" dt="2023-09-27T16:40:57.315" v="4576"/>
          <ac:spMkLst>
            <pc:docMk/>
            <pc:sldMk cId="2790656187" sldId="286"/>
            <ac:spMk id="4" creationId="{D6EFE3BC-D1C7-0278-2378-AB5E28007F06}"/>
          </ac:spMkLst>
        </pc:spChg>
        <pc:spChg chg="add mod">
          <ac:chgData name="Henderson, Barron" userId="b23a2ef6-14b2-4237-8416-58d0103a2671" providerId="ADAL" clId="{5BC7E9A4-506D-48BD-90C3-7525B2660DDC}" dt="2023-09-27T16:40:57.315" v="4580"/>
          <ac:spMkLst>
            <pc:docMk/>
            <pc:sldMk cId="2790656187" sldId="286"/>
            <ac:spMk id="6" creationId="{B040A4BF-3711-5B0B-5B70-B81698F4E522}"/>
          </ac:spMkLst>
        </pc:spChg>
        <pc:spChg chg="add mod">
          <ac:chgData name="Henderson, Barron" userId="b23a2ef6-14b2-4237-8416-58d0103a2671" providerId="ADAL" clId="{5BC7E9A4-506D-48BD-90C3-7525B2660DDC}" dt="2023-09-27T16:40:57.315" v="4584"/>
          <ac:spMkLst>
            <pc:docMk/>
            <pc:sldMk cId="2790656187" sldId="286"/>
            <ac:spMk id="7" creationId="{CB72DF71-AEB7-AEE5-7C73-7BF3CCC5544E}"/>
          </ac:spMkLst>
        </pc:spChg>
        <pc:spChg chg="del">
          <ac:chgData name="Henderson, Barron" userId="b23a2ef6-14b2-4237-8416-58d0103a2671" providerId="ADAL" clId="{5BC7E9A4-506D-48BD-90C3-7525B2660DDC}" dt="2023-09-27T02:19:51.142" v="2752"/>
          <ac:spMkLst>
            <pc:docMk/>
            <pc:sldMk cId="2790656187" sldId="286"/>
            <ac:spMk id="8" creationId="{C5BDEABF-2132-E18E-9636-01E9A5F5EACD}"/>
          </ac:spMkLst>
        </pc:spChg>
        <pc:spChg chg="del">
          <ac:chgData name="Henderson, Barron" userId="b23a2ef6-14b2-4237-8416-58d0103a2671" providerId="ADAL" clId="{5BC7E9A4-506D-48BD-90C3-7525B2660DDC}" dt="2023-09-27T02:19:51.142" v="2754"/>
          <ac:spMkLst>
            <pc:docMk/>
            <pc:sldMk cId="2790656187" sldId="286"/>
            <ac:spMk id="9" creationId="{EE0BA0C9-9B5D-3C69-01D4-A61F267E465F}"/>
          </ac:spMkLst>
        </pc:spChg>
      </pc:sldChg>
      <pc:sldChg chg="addSp delSp modSp mod">
        <pc:chgData name="Henderson, Barron" userId="b23a2ef6-14b2-4237-8416-58d0103a2671" providerId="ADAL" clId="{5BC7E9A4-506D-48BD-90C3-7525B2660DDC}" dt="2023-10-02T17:57:12.277" v="6410" actId="20577"/>
        <pc:sldMkLst>
          <pc:docMk/>
          <pc:sldMk cId="2147535536" sldId="287"/>
        </pc:sldMkLst>
        <pc:spChg chg="add del mod">
          <ac:chgData name="Henderson, Barron" userId="b23a2ef6-14b2-4237-8416-58d0103a2671" providerId="ADAL" clId="{5BC7E9A4-506D-48BD-90C3-7525B2660DDC}" dt="2023-09-27T16:40:57.283" v="4418"/>
          <ac:spMkLst>
            <pc:docMk/>
            <pc:sldMk cId="2147535536" sldId="287"/>
            <ac:spMk id="3" creationId="{783AB53A-97E5-DB60-9C54-E67CA038DE5B}"/>
          </ac:spMkLst>
        </pc:spChg>
        <pc:spChg chg="add del mod">
          <ac:chgData name="Henderson, Barron" userId="b23a2ef6-14b2-4237-8416-58d0103a2671" providerId="ADAL" clId="{5BC7E9A4-506D-48BD-90C3-7525B2660DDC}" dt="2023-09-27T16:40:57.283" v="4420"/>
          <ac:spMkLst>
            <pc:docMk/>
            <pc:sldMk cId="2147535536" sldId="287"/>
            <ac:spMk id="6" creationId="{3A3527F7-30DF-9595-D68C-1F59AA685570}"/>
          </ac:spMkLst>
        </pc:spChg>
        <pc:spChg chg="add mod">
          <ac:chgData name="Henderson, Barron" userId="b23a2ef6-14b2-4237-8416-58d0103a2671" providerId="ADAL" clId="{5BC7E9A4-506D-48BD-90C3-7525B2660DDC}" dt="2023-09-27T16:40:57.283" v="4424"/>
          <ac:spMkLst>
            <pc:docMk/>
            <pc:sldMk cId="2147535536" sldId="287"/>
            <ac:spMk id="8" creationId="{0358BA98-2BB9-810A-8D6D-564096202329}"/>
          </ac:spMkLst>
        </pc:spChg>
        <pc:spChg chg="add mod">
          <ac:chgData name="Henderson, Barron" userId="b23a2ef6-14b2-4237-8416-58d0103a2671" providerId="ADAL" clId="{5BC7E9A4-506D-48BD-90C3-7525B2660DDC}" dt="2023-09-27T16:40:57.283" v="4428"/>
          <ac:spMkLst>
            <pc:docMk/>
            <pc:sldMk cId="2147535536" sldId="287"/>
            <ac:spMk id="9" creationId="{FC152D2B-48EB-FFF9-728B-9C94F5EFABCB}"/>
          </ac:spMkLst>
        </pc:spChg>
        <pc:spChg chg="add del mod">
          <ac:chgData name="Henderson, Barron" userId="b23a2ef6-14b2-4237-8416-58d0103a2671" providerId="ADAL" clId="{5BC7E9A4-506D-48BD-90C3-7525B2660DDC}" dt="2023-10-02T17:00:46.272" v="6285" actId="1036"/>
          <ac:spMkLst>
            <pc:docMk/>
            <pc:sldMk cId="2147535536" sldId="287"/>
            <ac:spMk id="10" creationId="{E88181E3-425B-A70C-2926-731F781EB507}"/>
          </ac:spMkLst>
        </pc:spChg>
        <pc:spChg chg="add del mod">
          <ac:chgData name="Henderson, Barron" userId="b23a2ef6-14b2-4237-8416-58d0103a2671" providerId="ADAL" clId="{5BC7E9A4-506D-48BD-90C3-7525B2660DDC}" dt="2023-10-02T17:00:36.176" v="6276" actId="1076"/>
          <ac:spMkLst>
            <pc:docMk/>
            <pc:sldMk cId="2147535536" sldId="287"/>
            <ac:spMk id="11" creationId="{69E836FD-32A1-E053-C0AD-68D4F02AE0B7}"/>
          </ac:spMkLst>
        </pc:spChg>
        <pc:spChg chg="mod">
          <ac:chgData name="Henderson, Barron" userId="b23a2ef6-14b2-4237-8416-58d0103a2671" providerId="ADAL" clId="{5BC7E9A4-506D-48BD-90C3-7525B2660DDC}" dt="2023-10-02T17:56:49.717" v="6398" actId="14100"/>
          <ac:spMkLst>
            <pc:docMk/>
            <pc:sldMk cId="2147535536" sldId="287"/>
            <ac:spMk id="12" creationId="{AD63432E-3BEB-FD44-D5F8-EBCB88D87610}"/>
          </ac:spMkLst>
        </pc:spChg>
        <pc:spChg chg="mod">
          <ac:chgData name="Henderson, Barron" userId="b23a2ef6-14b2-4237-8416-58d0103a2671" providerId="ADAL" clId="{5BC7E9A4-506D-48BD-90C3-7525B2660DDC}" dt="2023-10-02T17:57:12.277" v="6410" actId="20577"/>
          <ac:spMkLst>
            <pc:docMk/>
            <pc:sldMk cId="2147535536" sldId="287"/>
            <ac:spMk id="13" creationId="{2B40D55D-A4EF-C3AF-8787-D964738649EF}"/>
          </ac:spMkLst>
        </pc:spChg>
        <pc:spChg chg="del">
          <ac:chgData name="Henderson, Barron" userId="b23a2ef6-14b2-4237-8416-58d0103a2671" providerId="ADAL" clId="{5BC7E9A4-506D-48BD-90C3-7525B2660DDC}" dt="2023-09-27T02:19:51.109" v="2596"/>
          <ac:spMkLst>
            <pc:docMk/>
            <pc:sldMk cId="2147535536" sldId="287"/>
            <ac:spMk id="14" creationId="{CC1680E1-3781-DA41-EA51-E2436EB70994}"/>
          </ac:spMkLst>
        </pc:spChg>
        <pc:spChg chg="del">
          <ac:chgData name="Henderson, Barron" userId="b23a2ef6-14b2-4237-8416-58d0103a2671" providerId="ADAL" clId="{5BC7E9A4-506D-48BD-90C3-7525B2660DDC}" dt="2023-09-27T02:19:51.110" v="2598"/>
          <ac:spMkLst>
            <pc:docMk/>
            <pc:sldMk cId="2147535536" sldId="287"/>
            <ac:spMk id="15" creationId="{0F30A722-4DB3-4720-03EE-A796B5DBA23C}"/>
          </ac:spMkLst>
        </pc:spChg>
        <pc:picChg chg="mod">
          <ac:chgData name="Henderson, Barron" userId="b23a2ef6-14b2-4237-8416-58d0103a2671" providerId="ADAL" clId="{5BC7E9A4-506D-48BD-90C3-7525B2660DDC}" dt="2023-10-02T17:55:09.271" v="6299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299" v="4500"/>
        <pc:sldMkLst>
          <pc:docMk/>
          <pc:sldMk cId="2716317541" sldId="288"/>
        </pc:sldMkLst>
        <pc:spChg chg="add del mod">
          <ac:chgData name="Henderson, Barron" userId="b23a2ef6-14b2-4237-8416-58d0103a2671" providerId="ADAL" clId="{5BC7E9A4-506D-48BD-90C3-7525B2660DDC}" dt="2023-09-27T16:40:57.299" v="4490"/>
          <ac:spMkLst>
            <pc:docMk/>
            <pc:sldMk cId="2716317541" sldId="288"/>
            <ac:spMk id="2" creationId="{1066D0E3-BEF7-07F0-5BAD-EE8B35A70DF8}"/>
          </ac:spMkLst>
        </pc:spChg>
        <pc:spChg chg="add del mod">
          <ac:chgData name="Henderson, Barron" userId="b23a2ef6-14b2-4237-8416-58d0103a2671" providerId="ADAL" clId="{5BC7E9A4-506D-48BD-90C3-7525B2660DDC}" dt="2023-09-27T16:40:57.299" v="4492"/>
          <ac:spMkLst>
            <pc:docMk/>
            <pc:sldMk cId="2716317541" sldId="288"/>
            <ac:spMk id="3" creationId="{2D4562D7-C0A1-2134-5066-59F81B4AF48F}"/>
          </ac:spMkLst>
        </pc:spChg>
        <pc:spChg chg="del">
          <ac:chgData name="Henderson, Barron" userId="b23a2ef6-14b2-4237-8416-58d0103a2671" providerId="ADAL" clId="{5BC7E9A4-506D-48BD-90C3-7525B2660DDC}" dt="2023-09-27T02:19:51.124" v="2668"/>
          <ac:spMkLst>
            <pc:docMk/>
            <pc:sldMk cId="2716317541" sldId="288"/>
            <ac:spMk id="4" creationId="{0D81A1F8-13C8-7299-65EA-77CFB51C8274}"/>
          </ac:spMkLst>
        </pc:spChg>
        <pc:spChg chg="add mod">
          <ac:chgData name="Henderson, Barron" userId="b23a2ef6-14b2-4237-8416-58d0103a2671" providerId="ADAL" clId="{5BC7E9A4-506D-48BD-90C3-7525B2660DDC}" dt="2023-09-27T16:40:57.299" v="4496"/>
          <ac:spMkLst>
            <pc:docMk/>
            <pc:sldMk cId="2716317541" sldId="288"/>
            <ac:spMk id="4" creationId="{1F002C01-3897-0A18-792C-08760852C274}"/>
          </ac:spMkLst>
        </pc:spChg>
        <pc:spChg chg="add mod">
          <ac:chgData name="Henderson, Barron" userId="b23a2ef6-14b2-4237-8416-58d0103a2671" providerId="ADAL" clId="{5BC7E9A4-506D-48BD-90C3-7525B2660DDC}" dt="2023-09-27T16:40:57.299" v="4500"/>
          <ac:spMkLst>
            <pc:docMk/>
            <pc:sldMk cId="2716317541" sldId="288"/>
            <ac:spMk id="6" creationId="{88A73A1B-0987-66C0-B65C-1055095E16F0}"/>
          </ac:spMkLst>
        </pc:spChg>
        <pc:spChg chg="del">
          <ac:chgData name="Henderson, Barron" userId="b23a2ef6-14b2-4237-8416-58d0103a2671" providerId="ADAL" clId="{5BC7E9A4-506D-48BD-90C3-7525B2660DDC}" dt="2023-09-27T02:19:51.124" v="2670"/>
          <ac:spMkLst>
            <pc:docMk/>
            <pc:sldMk cId="2716317541" sldId="288"/>
            <ac:spMk id="6" creationId="{8F034E92-A6F5-4C62-9D2C-33F56407882F}"/>
          </ac:spMkLst>
        </pc:spChg>
        <pc:picChg chg="mod">
          <ac:chgData name="Henderson, Barron" userId="b23a2ef6-14b2-4237-8416-58d0103a2671" providerId="ADAL" clId="{5BC7E9A4-506D-48BD-90C3-7525B2660DDC}" dt="2023-09-25T20:50:44.915" v="1860" actId="14826"/>
          <ac:picMkLst>
            <pc:docMk/>
            <pc:sldMk cId="2716317541" sldId="288"/>
            <ac:picMk id="5" creationId="{A2AEDEAD-D5D0-6EE3-C7E0-D40F0711CDF2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299" v="4512"/>
        <pc:sldMkLst>
          <pc:docMk/>
          <pc:sldMk cId="1402165910" sldId="289"/>
        </pc:sldMkLst>
        <pc:spChg chg="add del mod">
          <ac:chgData name="Henderson, Barron" userId="b23a2ef6-14b2-4237-8416-58d0103a2671" providerId="ADAL" clId="{5BC7E9A4-506D-48BD-90C3-7525B2660DDC}" dt="2023-09-27T16:40:57.299" v="4502"/>
          <ac:spMkLst>
            <pc:docMk/>
            <pc:sldMk cId="1402165910" sldId="289"/>
            <ac:spMk id="2" creationId="{FF4AAC88-8DFE-25B2-A5FE-11A2DFAEBDA3}"/>
          </ac:spMkLst>
        </pc:spChg>
        <pc:spChg chg="add del mod">
          <ac:chgData name="Henderson, Barron" userId="b23a2ef6-14b2-4237-8416-58d0103a2671" providerId="ADAL" clId="{5BC7E9A4-506D-48BD-90C3-7525B2660DDC}" dt="2023-09-27T16:40:57.299" v="4504"/>
          <ac:spMkLst>
            <pc:docMk/>
            <pc:sldMk cId="1402165910" sldId="289"/>
            <ac:spMk id="3" creationId="{2EB79DB5-4069-0A2E-60FA-BE415D0EFB7F}"/>
          </ac:spMkLst>
        </pc:spChg>
        <pc:spChg chg="add mod">
          <ac:chgData name="Henderson, Barron" userId="b23a2ef6-14b2-4237-8416-58d0103a2671" providerId="ADAL" clId="{5BC7E9A4-506D-48BD-90C3-7525B2660DDC}" dt="2023-09-27T16:40:57.299" v="4508"/>
          <ac:spMkLst>
            <pc:docMk/>
            <pc:sldMk cId="1402165910" sldId="289"/>
            <ac:spMk id="4" creationId="{24A87950-682E-ECF2-0C66-694DAA25325B}"/>
          </ac:spMkLst>
        </pc:spChg>
        <pc:spChg chg="add mod">
          <ac:chgData name="Henderson, Barron" userId="b23a2ef6-14b2-4237-8416-58d0103a2671" providerId="ADAL" clId="{5BC7E9A4-506D-48BD-90C3-7525B2660DDC}" dt="2023-09-27T16:40:57.299" v="4512"/>
          <ac:spMkLst>
            <pc:docMk/>
            <pc:sldMk cId="1402165910" sldId="289"/>
            <ac:spMk id="5" creationId="{401F0953-4874-33D6-6E85-23C136061DD8}"/>
          </ac:spMkLst>
        </pc:spChg>
        <pc:spChg chg="del">
          <ac:chgData name="Henderson, Barron" userId="b23a2ef6-14b2-4237-8416-58d0103a2671" providerId="ADAL" clId="{5BC7E9A4-506D-48BD-90C3-7525B2660DDC}" dt="2023-09-27T02:19:51.126" v="2680"/>
          <ac:spMkLst>
            <pc:docMk/>
            <pc:sldMk cId="1402165910" sldId="289"/>
            <ac:spMk id="6" creationId="{AB9F8C95-C298-CDDA-4FE3-ACF7C60568F9}"/>
          </ac:spMkLst>
        </pc:spChg>
        <pc:spChg chg="del">
          <ac:chgData name="Henderson, Barron" userId="b23a2ef6-14b2-4237-8416-58d0103a2671" providerId="ADAL" clId="{5BC7E9A4-506D-48BD-90C3-7525B2660DDC}" dt="2023-09-27T02:19:51.127" v="2682"/>
          <ac:spMkLst>
            <pc:docMk/>
            <pc:sldMk cId="1402165910" sldId="289"/>
            <ac:spMk id="8" creationId="{C130AD11-723A-01DC-FA7B-76BE23B0C7AD}"/>
          </ac:spMkLst>
        </pc:spChg>
        <pc:picChg chg="mod">
          <ac:chgData name="Henderson, Barron" userId="b23a2ef6-14b2-4237-8416-58d0103a2671" providerId="ADAL" clId="{5BC7E9A4-506D-48BD-90C3-7525B2660DDC}" dt="2023-09-25T20:51:04.759" v="1861" actId="14826"/>
          <ac:picMkLst>
            <pc:docMk/>
            <pc:sldMk cId="1402165910" sldId="289"/>
            <ac:picMk id="7" creationId="{1F3211B5-0A13-F68F-DF6C-716BF9C864A5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315" v="4524"/>
        <pc:sldMkLst>
          <pc:docMk/>
          <pc:sldMk cId="1301673914" sldId="290"/>
        </pc:sldMkLst>
        <pc:spChg chg="add del mod">
          <ac:chgData name="Henderson, Barron" userId="b23a2ef6-14b2-4237-8416-58d0103a2671" providerId="ADAL" clId="{5BC7E9A4-506D-48BD-90C3-7525B2660DDC}" dt="2023-09-27T16:40:57.299" v="4514"/>
          <ac:spMkLst>
            <pc:docMk/>
            <pc:sldMk cId="1301673914" sldId="290"/>
            <ac:spMk id="3" creationId="{D3CB6D56-1040-A43F-99E8-888E5B9973C5}"/>
          </ac:spMkLst>
        </pc:spChg>
        <pc:spChg chg="add del mod">
          <ac:chgData name="Henderson, Barron" userId="b23a2ef6-14b2-4237-8416-58d0103a2671" providerId="ADAL" clId="{5BC7E9A4-506D-48BD-90C3-7525B2660DDC}" dt="2023-09-27T16:40:57.315" v="4516"/>
          <ac:spMkLst>
            <pc:docMk/>
            <pc:sldMk cId="1301673914" sldId="290"/>
            <ac:spMk id="4" creationId="{EEB83785-DD58-3B13-2384-B174A4AAA4C3}"/>
          </ac:spMkLst>
        </pc:spChg>
        <pc:spChg chg="del">
          <ac:chgData name="Henderson, Barron" userId="b23a2ef6-14b2-4237-8416-58d0103a2671" providerId="ADAL" clId="{5BC7E9A4-506D-48BD-90C3-7525B2660DDC}" dt="2023-09-27T02:19:51.129" v="2692"/>
          <ac:spMkLst>
            <pc:docMk/>
            <pc:sldMk cId="1301673914" sldId="290"/>
            <ac:spMk id="5" creationId="{52DCA90C-227E-E1A9-E2FF-A2D47C6C866D}"/>
          </ac:spMkLst>
        </pc:spChg>
        <pc:spChg chg="add mod">
          <ac:chgData name="Henderson, Barron" userId="b23a2ef6-14b2-4237-8416-58d0103a2671" providerId="ADAL" clId="{5BC7E9A4-506D-48BD-90C3-7525B2660DDC}" dt="2023-09-27T16:40:57.315" v="4520"/>
          <ac:spMkLst>
            <pc:docMk/>
            <pc:sldMk cId="1301673914" sldId="290"/>
            <ac:spMk id="5" creationId="{5E5EC840-460D-F064-CDEC-0F55EE08D2D9}"/>
          </ac:spMkLst>
        </pc:spChg>
        <pc:spChg chg="del">
          <ac:chgData name="Henderson, Barron" userId="b23a2ef6-14b2-4237-8416-58d0103a2671" providerId="ADAL" clId="{5BC7E9A4-506D-48BD-90C3-7525B2660DDC}" dt="2023-09-27T02:19:51.129" v="2694"/>
          <ac:spMkLst>
            <pc:docMk/>
            <pc:sldMk cId="1301673914" sldId="290"/>
            <ac:spMk id="6" creationId="{37037725-CB77-40E3-331C-635B47D90B20}"/>
          </ac:spMkLst>
        </pc:spChg>
        <pc:spChg chg="add mod">
          <ac:chgData name="Henderson, Barron" userId="b23a2ef6-14b2-4237-8416-58d0103a2671" providerId="ADAL" clId="{5BC7E9A4-506D-48BD-90C3-7525B2660DDC}" dt="2023-09-27T16:40:57.315" v="4524"/>
          <ac:spMkLst>
            <pc:docMk/>
            <pc:sldMk cId="1301673914" sldId="290"/>
            <ac:spMk id="6" creationId="{A12B74A7-6329-9F3D-C2CF-971C6131E32A}"/>
          </ac:spMkLst>
        </pc:spChg>
        <pc:picChg chg="mod">
          <ac:chgData name="Henderson, Barron" userId="b23a2ef6-14b2-4237-8416-58d0103a2671" providerId="ADAL" clId="{5BC7E9A4-506D-48BD-90C3-7525B2660DDC}" dt="2023-09-25T20:51:24.871" v="1862" actId="14826"/>
          <ac:picMkLst>
            <pc:docMk/>
            <pc:sldMk cId="1301673914" sldId="290"/>
            <ac:picMk id="8" creationId="{167084CB-1334-4284-60D8-CC28DB0EE688}"/>
          </ac:picMkLst>
        </pc:picChg>
      </pc:sldChg>
      <pc:sldChg chg="addSp delSp modSp mod addAnim delAnim">
        <pc:chgData name="Henderson, Barron" userId="b23a2ef6-14b2-4237-8416-58d0103a2671" providerId="ADAL" clId="{5BC7E9A4-506D-48BD-90C3-7525B2660DDC}" dt="2023-09-27T16:40:57.299" v="4476"/>
        <pc:sldMkLst>
          <pc:docMk/>
          <pc:sldMk cId="276490183" sldId="291"/>
        </pc:sldMkLst>
        <pc:spChg chg="add mod">
          <ac:chgData name="Henderson, Barron" userId="b23a2ef6-14b2-4237-8416-58d0103a2671" providerId="ADAL" clId="{5BC7E9A4-506D-48BD-90C3-7525B2660DDC}" dt="2023-09-25T21:14:42.591" v="2387" actId="1076"/>
          <ac:spMkLst>
            <pc:docMk/>
            <pc:sldMk cId="276490183" sldId="291"/>
            <ac:spMk id="3" creationId="{00A0140F-5A08-F692-8FE6-209D18AA3554}"/>
          </ac:spMkLst>
        </pc:spChg>
        <pc:spChg chg="add mod">
          <ac:chgData name="Henderson, Barron" userId="b23a2ef6-14b2-4237-8416-58d0103a2671" providerId="ADAL" clId="{5BC7E9A4-506D-48BD-90C3-7525B2660DDC}" dt="2023-09-25T21:14:40.427" v="2386" actId="1076"/>
          <ac:spMkLst>
            <pc:docMk/>
            <pc:sldMk cId="276490183" sldId="291"/>
            <ac:spMk id="4" creationId="{A507B875-A466-9296-24CB-C17901F17210}"/>
          </ac:spMkLst>
        </pc:spChg>
        <pc:spChg chg="mod">
          <ac:chgData name="Henderson, Barron" userId="b23a2ef6-14b2-4237-8416-58d0103a2671" providerId="ADAL" clId="{5BC7E9A4-506D-48BD-90C3-7525B2660DDC}" dt="2023-09-25T21:14:30.491" v="2384" actId="27636"/>
          <ac:spMkLst>
            <pc:docMk/>
            <pc:sldMk cId="276490183" sldId="29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5BC7E9A4-506D-48BD-90C3-7525B2660DDC}" dt="2023-09-25T21:14:36.777" v="2385" actId="1076"/>
          <ac:spMkLst>
            <pc:docMk/>
            <pc:sldMk cId="276490183" sldId="291"/>
            <ac:spMk id="6" creationId="{8A7E22EE-C53D-27CC-68E9-86ABAFAF4BB9}"/>
          </ac:spMkLst>
        </pc:spChg>
        <pc:spChg chg="add del mod">
          <ac:chgData name="Henderson, Barron" userId="b23a2ef6-14b2-4237-8416-58d0103a2671" providerId="ADAL" clId="{5BC7E9A4-506D-48BD-90C3-7525B2660DDC}" dt="2023-09-27T16:40:57.299" v="4466"/>
          <ac:spMkLst>
            <pc:docMk/>
            <pc:sldMk cId="276490183" sldId="291"/>
            <ac:spMk id="8" creationId="{962B238C-1FD0-7D22-E54A-8EBD8BD855A1}"/>
          </ac:spMkLst>
        </pc:spChg>
        <pc:spChg chg="add mod">
          <ac:chgData name="Henderson, Barron" userId="b23a2ef6-14b2-4237-8416-58d0103a2671" providerId="ADAL" clId="{5BC7E9A4-506D-48BD-90C3-7525B2660DDC}" dt="2023-09-27T16:40:57.299" v="4472"/>
          <ac:spMkLst>
            <pc:docMk/>
            <pc:sldMk cId="276490183" sldId="291"/>
            <ac:spMk id="9" creationId="{01A2FADC-6478-0BC5-B67E-A906F8BB1E6F}"/>
          </ac:spMkLst>
        </pc:spChg>
        <pc:spChg chg="del">
          <ac:chgData name="Henderson, Barron" userId="b23a2ef6-14b2-4237-8416-58d0103a2671" providerId="ADAL" clId="{5BC7E9A4-506D-48BD-90C3-7525B2660DDC}" dt="2023-09-27T02:19:51.119" v="2644"/>
          <ac:spMkLst>
            <pc:docMk/>
            <pc:sldMk cId="276490183" sldId="291"/>
            <ac:spMk id="9" creationId="{77C9E531-9126-E748-8BCC-AB26BB1AD520}"/>
          </ac:spMkLst>
        </pc:spChg>
        <pc:spChg chg="add del mod">
          <ac:chgData name="Henderson, Barron" userId="b23a2ef6-14b2-4237-8416-58d0103a2671" providerId="ADAL" clId="{5BC7E9A4-506D-48BD-90C3-7525B2660DDC}" dt="2023-09-27T16:40:57.299" v="4468"/>
          <ac:spMkLst>
            <pc:docMk/>
            <pc:sldMk cId="276490183" sldId="291"/>
            <ac:spMk id="10" creationId="{8B9DB8B5-21A7-85AC-FAFB-2D8740FBD789}"/>
          </ac:spMkLst>
        </pc:spChg>
        <pc:spChg chg="add mod">
          <ac:chgData name="Henderson, Barron" userId="b23a2ef6-14b2-4237-8416-58d0103a2671" providerId="ADAL" clId="{5BC7E9A4-506D-48BD-90C3-7525B2660DDC}" dt="2023-09-27T16:40:57.299" v="4476"/>
          <ac:spMkLst>
            <pc:docMk/>
            <pc:sldMk cId="276490183" sldId="291"/>
            <ac:spMk id="11" creationId="{8E2B06F0-957C-F082-DA9A-FC41AB9A5841}"/>
          </ac:spMkLst>
        </pc:spChg>
        <pc:spChg chg="del">
          <ac:chgData name="Henderson, Barron" userId="b23a2ef6-14b2-4237-8416-58d0103a2671" providerId="ADAL" clId="{5BC7E9A4-506D-48BD-90C3-7525B2660DDC}" dt="2023-09-27T02:19:51.119" v="2646"/>
          <ac:spMkLst>
            <pc:docMk/>
            <pc:sldMk cId="276490183" sldId="291"/>
            <ac:spMk id="11" creationId="{E1BF27C7-BA1D-7EAC-785F-3B464DEDFAD6}"/>
          </ac:spMkLst>
        </pc:spChg>
        <pc:picChg chg="mod">
          <ac:chgData name="Henderson, Barron" userId="b23a2ef6-14b2-4237-8416-58d0103a2671" providerId="ADAL" clId="{5BC7E9A4-506D-48BD-90C3-7525B2660DDC}" dt="2023-09-25T20:36:49.004" v="1625" actId="14826"/>
          <ac:picMkLst>
            <pc:docMk/>
            <pc:sldMk cId="276490183" sldId="291"/>
            <ac:picMk id="7" creationId="{5BB55A20-5FB8-BB81-1433-ED3CC1D4E364}"/>
          </ac:picMkLst>
        </pc:picChg>
        <pc:picChg chg="add del">
          <ac:chgData name="Henderson, Barron" userId="b23a2ef6-14b2-4237-8416-58d0103a2671" providerId="ADAL" clId="{5BC7E9A4-506D-48BD-90C3-7525B2660DDC}" dt="2023-09-25T19:03:10.293" v="1594" actId="478"/>
          <ac:picMkLst>
            <pc:docMk/>
            <pc:sldMk cId="276490183" sldId="291"/>
            <ac:picMk id="10" creationId="{F45FE347-0535-B3C4-6FBD-001546E13F38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447680229" sldId="296"/>
        </pc:sldMkLst>
        <pc:spChg chg="add del mod">
          <ac:chgData name="Henderson, Barron" userId="b23a2ef6-14b2-4237-8416-58d0103a2671" providerId="ADAL" clId="{5BC7E9A4-506D-48BD-90C3-7525B2660DDC}" dt="2023-09-27T16:40:57.375" v="4810"/>
          <ac:spMkLst>
            <pc:docMk/>
            <pc:sldMk cId="2447680229" sldId="296"/>
            <ac:spMk id="4" creationId="{6B5BB852-AB3E-BF3D-8A78-44A740267CAF}"/>
          </ac:spMkLst>
        </pc:spChg>
        <pc:spChg chg="add del mod">
          <ac:chgData name="Henderson, Barron" userId="b23a2ef6-14b2-4237-8416-58d0103a2671" providerId="ADAL" clId="{5BC7E9A4-506D-48BD-90C3-7525B2660DDC}" dt="2023-09-27T16:40:57.375" v="4812"/>
          <ac:spMkLst>
            <pc:docMk/>
            <pc:sldMk cId="2447680229" sldId="296"/>
            <ac:spMk id="5" creationId="{AD7D9FB6-B513-C3C2-3F44-D1D33C76BBF4}"/>
          </ac:spMkLst>
        </pc:spChg>
        <pc:spChg chg="add mod">
          <ac:chgData name="Henderson, Barron" userId="b23a2ef6-14b2-4237-8416-58d0103a2671" providerId="ADAL" clId="{5BC7E9A4-506D-48BD-90C3-7525B2660DDC}" dt="2023-09-27T16:40:57.376" v="4816"/>
          <ac:spMkLst>
            <pc:docMk/>
            <pc:sldMk cId="2447680229" sldId="296"/>
            <ac:spMk id="6" creationId="{15D3B362-BB57-E9CC-1117-140BBEE3AD83}"/>
          </ac:spMkLst>
        </pc:spChg>
        <pc:spChg chg="add mod">
          <ac:chgData name="Henderson, Barron" userId="b23a2ef6-14b2-4237-8416-58d0103a2671" providerId="ADAL" clId="{5BC7E9A4-506D-48BD-90C3-7525B2660DDC}" dt="2023-09-27T16:40:57.377" v="4820"/>
          <ac:spMkLst>
            <pc:docMk/>
            <pc:sldMk cId="2447680229" sldId="296"/>
            <ac:spMk id="7" creationId="{A5FFC556-B0F8-38DD-B48C-D56F2519DFB3}"/>
          </ac:spMkLst>
        </pc:spChg>
        <pc:spChg chg="del">
          <ac:chgData name="Henderson, Barron" userId="b23a2ef6-14b2-4237-8416-58d0103a2671" providerId="ADAL" clId="{5BC7E9A4-506D-48BD-90C3-7525B2660DDC}" dt="2023-09-27T02:19:51.174" v="2908"/>
          <ac:spMkLst>
            <pc:docMk/>
            <pc:sldMk cId="2447680229" sldId="296"/>
            <ac:spMk id="8" creationId="{3EA415D2-34A0-8454-4956-8864F3EE2C8C}"/>
          </ac:spMkLst>
        </pc:spChg>
        <pc:spChg chg="del">
          <ac:chgData name="Henderson, Barron" userId="b23a2ef6-14b2-4237-8416-58d0103a2671" providerId="ADAL" clId="{5BC7E9A4-506D-48BD-90C3-7525B2660DDC}" dt="2023-09-27T02:19:51.174" v="2910"/>
          <ac:spMkLst>
            <pc:docMk/>
            <pc:sldMk cId="2447680229" sldId="296"/>
            <ac:spMk id="9" creationId="{E5E18593-FAE6-3E84-5877-6D7CF536BB6B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299" v="4488"/>
        <pc:sldMkLst>
          <pc:docMk/>
          <pc:sldMk cId="3282769618" sldId="297"/>
        </pc:sldMkLst>
        <pc:spChg chg="add del mod">
          <ac:chgData name="Henderson, Barron" userId="b23a2ef6-14b2-4237-8416-58d0103a2671" providerId="ADAL" clId="{5BC7E9A4-506D-48BD-90C3-7525B2660DDC}" dt="2023-09-27T16:40:57.299" v="4478"/>
          <ac:spMkLst>
            <pc:docMk/>
            <pc:sldMk cId="3282769618" sldId="297"/>
            <ac:spMk id="2" creationId="{5E3F17F2-F45D-02DA-F93C-933737D36CCC}"/>
          </ac:spMkLst>
        </pc:spChg>
        <pc:spChg chg="add del mod">
          <ac:chgData name="Henderson, Barron" userId="b23a2ef6-14b2-4237-8416-58d0103a2671" providerId="ADAL" clId="{5BC7E9A4-506D-48BD-90C3-7525B2660DDC}" dt="2023-09-27T16:40:57.299" v="4480"/>
          <ac:spMkLst>
            <pc:docMk/>
            <pc:sldMk cId="3282769618" sldId="297"/>
            <ac:spMk id="3" creationId="{4B5FDE4F-BD83-F28A-0913-04880452F072}"/>
          </ac:spMkLst>
        </pc:spChg>
        <pc:spChg chg="del">
          <ac:chgData name="Henderson, Barron" userId="b23a2ef6-14b2-4237-8416-58d0103a2671" providerId="ADAL" clId="{5BC7E9A4-506D-48BD-90C3-7525B2660DDC}" dt="2023-09-27T02:19:51.121" v="2656"/>
          <ac:spMkLst>
            <pc:docMk/>
            <pc:sldMk cId="3282769618" sldId="297"/>
            <ac:spMk id="4" creationId="{01FA2024-A560-801D-C964-9364F45F9B7C}"/>
          </ac:spMkLst>
        </pc:spChg>
        <pc:spChg chg="add mod">
          <ac:chgData name="Henderson, Barron" userId="b23a2ef6-14b2-4237-8416-58d0103a2671" providerId="ADAL" clId="{5BC7E9A4-506D-48BD-90C3-7525B2660DDC}" dt="2023-09-27T16:40:57.299" v="4484"/>
          <ac:spMkLst>
            <pc:docMk/>
            <pc:sldMk cId="3282769618" sldId="297"/>
            <ac:spMk id="4" creationId="{DF60ED0E-5117-B0AC-2D90-0428B4A8667B}"/>
          </ac:spMkLst>
        </pc:spChg>
        <pc:spChg chg="add mod">
          <ac:chgData name="Henderson, Barron" userId="b23a2ef6-14b2-4237-8416-58d0103a2671" providerId="ADAL" clId="{5BC7E9A4-506D-48BD-90C3-7525B2660DDC}" dt="2023-09-27T16:40:57.299" v="4488"/>
          <ac:spMkLst>
            <pc:docMk/>
            <pc:sldMk cId="3282769618" sldId="297"/>
            <ac:spMk id="5" creationId="{33B0B091-1150-ED22-D17A-FB9FB5502A6E}"/>
          </ac:spMkLst>
        </pc:spChg>
        <pc:spChg chg="del">
          <ac:chgData name="Henderson, Barron" userId="b23a2ef6-14b2-4237-8416-58d0103a2671" providerId="ADAL" clId="{5BC7E9A4-506D-48BD-90C3-7525B2660DDC}" dt="2023-09-27T02:19:51.122" v="2658"/>
          <ac:spMkLst>
            <pc:docMk/>
            <pc:sldMk cId="3282769618" sldId="297"/>
            <ac:spMk id="5" creationId="{49D8444B-5A32-78DA-FB16-2EEA7057FD38}"/>
          </ac:spMkLst>
        </pc:spChg>
        <pc:picChg chg="mod">
          <ac:chgData name="Henderson, Barron" userId="b23a2ef6-14b2-4237-8416-58d0103a2671" providerId="ADAL" clId="{5BC7E9A4-506D-48BD-90C3-7525B2660DDC}" dt="2023-09-25T20:50:23.373" v="1859" actId="14826"/>
          <ac:picMkLst>
            <pc:docMk/>
            <pc:sldMk cId="3282769618" sldId="297"/>
            <ac:picMk id="12" creationId="{AFE2C174-50CC-FD7F-8918-A314617C6669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10-02T17:57:25.498" v="6421" actId="14100"/>
        <pc:sldMkLst>
          <pc:docMk/>
          <pc:sldMk cId="1457172123" sldId="298"/>
        </pc:sldMkLst>
        <pc:spChg chg="add del mod">
          <ac:chgData name="Henderson, Barron" userId="b23a2ef6-14b2-4237-8416-58d0103a2671" providerId="ADAL" clId="{5BC7E9A4-506D-48BD-90C3-7525B2660DDC}" dt="2023-09-27T16:40:57.283" v="4430"/>
          <ac:spMkLst>
            <pc:docMk/>
            <pc:sldMk cId="1457172123" sldId="298"/>
            <ac:spMk id="3" creationId="{8BE121B2-54B9-CC27-8FEF-10B5D41E15C8}"/>
          </ac:spMkLst>
        </pc:spChg>
        <pc:spChg chg="add del mod">
          <ac:chgData name="Henderson, Barron" userId="b23a2ef6-14b2-4237-8416-58d0103a2671" providerId="ADAL" clId="{5BC7E9A4-506D-48BD-90C3-7525B2660DDC}" dt="2023-09-27T16:40:57.283" v="4432"/>
          <ac:spMkLst>
            <pc:docMk/>
            <pc:sldMk cId="1457172123" sldId="298"/>
            <ac:spMk id="8" creationId="{B636A165-B754-5EC5-9D8E-C282571D31D0}"/>
          </ac:spMkLst>
        </pc:spChg>
        <pc:spChg chg="add mod">
          <ac:chgData name="Henderson, Barron" userId="b23a2ef6-14b2-4237-8416-58d0103a2671" providerId="ADAL" clId="{5BC7E9A4-506D-48BD-90C3-7525B2660DDC}" dt="2023-09-27T16:40:57.299" v="4436"/>
          <ac:spMkLst>
            <pc:docMk/>
            <pc:sldMk cId="1457172123" sldId="298"/>
            <ac:spMk id="9" creationId="{9A562993-AACA-4585-AA6B-BB67D6620EB0}"/>
          </ac:spMkLst>
        </pc:spChg>
        <pc:spChg chg="mod">
          <ac:chgData name="Henderson, Barron" userId="b23a2ef6-14b2-4237-8416-58d0103a2671" providerId="ADAL" clId="{5BC7E9A4-506D-48BD-90C3-7525B2660DDC}" dt="2023-10-02T17:00:01.638" v="6264" actId="1076"/>
          <ac:spMkLst>
            <pc:docMk/>
            <pc:sldMk cId="1457172123" sldId="298"/>
            <ac:spMk id="10" creationId="{E88181E3-425B-A70C-2926-731F781EB507}"/>
          </ac:spMkLst>
        </pc:spChg>
        <pc:spChg chg="add del mod">
          <ac:chgData name="Henderson, Barron" userId="b23a2ef6-14b2-4237-8416-58d0103a2671" providerId="ADAL" clId="{5BC7E9A4-506D-48BD-90C3-7525B2660DDC}" dt="2023-10-02T16:57:57.313" v="6221" actId="1076"/>
          <ac:spMkLst>
            <pc:docMk/>
            <pc:sldMk cId="1457172123" sldId="298"/>
            <ac:spMk id="11" creationId="{69E836FD-32A1-E053-C0AD-68D4F02AE0B7}"/>
          </ac:spMkLst>
        </pc:spChg>
        <pc:spChg chg="mod">
          <ac:chgData name="Henderson, Barron" userId="b23a2ef6-14b2-4237-8416-58d0103a2671" providerId="ADAL" clId="{5BC7E9A4-506D-48BD-90C3-7525B2660DDC}" dt="2023-10-02T17:56:34.947" v="6379" actId="14100"/>
          <ac:spMkLst>
            <pc:docMk/>
            <pc:sldMk cId="1457172123" sldId="298"/>
            <ac:spMk id="12" creationId="{AD63432E-3BEB-FD44-D5F8-EBCB88D87610}"/>
          </ac:spMkLst>
        </pc:spChg>
        <pc:spChg chg="mod">
          <ac:chgData name="Henderson, Barron" userId="b23a2ef6-14b2-4237-8416-58d0103a2671" providerId="ADAL" clId="{5BC7E9A4-506D-48BD-90C3-7525B2660DDC}" dt="2023-10-02T17:57:25.498" v="6421" actId="14100"/>
          <ac:spMkLst>
            <pc:docMk/>
            <pc:sldMk cId="1457172123" sldId="298"/>
            <ac:spMk id="13" creationId="{2B40D55D-A4EF-C3AF-8787-D964738649EF}"/>
          </ac:spMkLst>
        </pc:spChg>
        <pc:spChg chg="add mod">
          <ac:chgData name="Henderson, Barron" userId="b23a2ef6-14b2-4237-8416-58d0103a2671" providerId="ADAL" clId="{5BC7E9A4-506D-48BD-90C3-7525B2660DDC}" dt="2023-09-27T16:40:57.299" v="4440"/>
          <ac:spMkLst>
            <pc:docMk/>
            <pc:sldMk cId="1457172123" sldId="298"/>
            <ac:spMk id="14" creationId="{815112A8-D40C-D016-5186-8FEC2769E42D}"/>
          </ac:spMkLst>
        </pc:spChg>
        <pc:spChg chg="del">
          <ac:chgData name="Henderson, Barron" userId="b23a2ef6-14b2-4237-8416-58d0103a2671" providerId="ADAL" clId="{5BC7E9A4-506D-48BD-90C3-7525B2660DDC}" dt="2023-09-27T02:19:51.112" v="2608"/>
          <ac:spMkLst>
            <pc:docMk/>
            <pc:sldMk cId="1457172123" sldId="298"/>
            <ac:spMk id="16" creationId="{91B9E4F1-0F14-786A-E0F2-8582B80A1F21}"/>
          </ac:spMkLst>
        </pc:spChg>
        <pc:spChg chg="del">
          <ac:chgData name="Henderson, Barron" userId="b23a2ef6-14b2-4237-8416-58d0103a2671" providerId="ADAL" clId="{5BC7E9A4-506D-48BD-90C3-7525B2660DDC}" dt="2023-09-27T02:19:51.112" v="2610"/>
          <ac:spMkLst>
            <pc:docMk/>
            <pc:sldMk cId="1457172123" sldId="298"/>
            <ac:spMk id="17" creationId="{894F9415-D112-955B-CCA4-BE5B82744FEB}"/>
          </ac:spMkLst>
        </pc:spChg>
        <pc:picChg chg="mod">
          <ac:chgData name="Henderson, Barron" userId="b23a2ef6-14b2-4237-8416-58d0103a2671" providerId="ADAL" clId="{5BC7E9A4-506D-48BD-90C3-7525B2660DDC}" dt="2023-10-02T17:55:46.814" v="6329" actId="14826"/>
          <ac:picMkLst>
            <pc:docMk/>
            <pc:sldMk cId="1457172123" sldId="298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10-02T19:24:00.320" v="6500" actId="14826"/>
        <pc:sldMkLst>
          <pc:docMk/>
          <pc:sldMk cId="1687238569" sldId="299"/>
        </pc:sldMkLst>
        <pc:spChg chg="add del mod">
          <ac:chgData name="Henderson, Barron" userId="b23a2ef6-14b2-4237-8416-58d0103a2671" providerId="ADAL" clId="{5BC7E9A4-506D-48BD-90C3-7525B2660DDC}" dt="2023-09-27T16:40:57.299" v="4442"/>
          <ac:spMkLst>
            <pc:docMk/>
            <pc:sldMk cId="1687238569" sldId="299"/>
            <ac:spMk id="3" creationId="{1FD3CF0E-CB29-3B70-5D0D-8F88002D3489}"/>
          </ac:spMkLst>
        </pc:spChg>
        <pc:spChg chg="add del mod">
          <ac:chgData name="Henderson, Barron" userId="b23a2ef6-14b2-4237-8416-58d0103a2671" providerId="ADAL" clId="{5BC7E9A4-506D-48BD-90C3-7525B2660DDC}" dt="2023-09-27T16:40:57.299" v="4444"/>
          <ac:spMkLst>
            <pc:docMk/>
            <pc:sldMk cId="1687238569" sldId="299"/>
            <ac:spMk id="8" creationId="{35EA0B25-324E-8C5C-4B16-FCCDBE2FBAAE}"/>
          </ac:spMkLst>
        </pc:spChg>
        <pc:spChg chg="add mod">
          <ac:chgData name="Henderson, Barron" userId="b23a2ef6-14b2-4237-8416-58d0103a2671" providerId="ADAL" clId="{5BC7E9A4-506D-48BD-90C3-7525B2660DDC}" dt="2023-09-27T16:40:57.299" v="4448"/>
          <ac:spMkLst>
            <pc:docMk/>
            <pc:sldMk cId="1687238569" sldId="299"/>
            <ac:spMk id="9" creationId="{873C8E1F-9422-1CDA-E813-DE88455587AC}"/>
          </ac:spMkLst>
        </pc:spChg>
        <pc:spChg chg="del">
          <ac:chgData name="Henderson, Barron" userId="b23a2ef6-14b2-4237-8416-58d0103a2671" providerId="ADAL" clId="{5BC7E9A4-506D-48BD-90C3-7525B2660DDC}" dt="2023-10-02T16:57:44.245" v="6217" actId="478"/>
          <ac:spMkLst>
            <pc:docMk/>
            <pc:sldMk cId="1687238569" sldId="299"/>
            <ac:spMk id="11" creationId="{69E836FD-32A1-E053-C0AD-68D4F02AE0B7}"/>
          </ac:spMkLst>
        </pc:spChg>
        <pc:spChg chg="add mod">
          <ac:chgData name="Henderson, Barron" userId="b23a2ef6-14b2-4237-8416-58d0103a2671" providerId="ADAL" clId="{5BC7E9A4-506D-48BD-90C3-7525B2660DDC}" dt="2023-09-27T16:40:57.299" v="4452"/>
          <ac:spMkLst>
            <pc:docMk/>
            <pc:sldMk cId="1687238569" sldId="299"/>
            <ac:spMk id="15" creationId="{5E7688DD-062A-AED2-3E7B-D1D61216AFD7}"/>
          </ac:spMkLst>
        </pc:spChg>
        <pc:spChg chg="add del mod">
          <ac:chgData name="Henderson, Barron" userId="b23a2ef6-14b2-4237-8416-58d0103a2671" providerId="ADAL" clId="{5BC7E9A4-506D-48BD-90C3-7525B2660DDC}" dt="2023-10-02T19:23:31.754" v="6499" actId="478"/>
          <ac:spMkLst>
            <pc:docMk/>
            <pc:sldMk cId="1687238569" sldId="299"/>
            <ac:spMk id="16" creationId="{DF96BFD2-1DD3-C308-D39F-72C9C5983CC6}"/>
          </ac:spMkLst>
        </pc:spChg>
        <pc:spChg chg="del">
          <ac:chgData name="Henderson, Barron" userId="b23a2ef6-14b2-4237-8416-58d0103a2671" providerId="ADAL" clId="{5BC7E9A4-506D-48BD-90C3-7525B2660DDC}" dt="2023-09-27T02:19:51.114" v="2620"/>
          <ac:spMkLst>
            <pc:docMk/>
            <pc:sldMk cId="1687238569" sldId="299"/>
            <ac:spMk id="17" creationId="{CC4D3412-279B-6AB4-C4F2-5E4D202134FF}"/>
          </ac:spMkLst>
        </pc:spChg>
        <pc:spChg chg="del">
          <ac:chgData name="Henderson, Barron" userId="b23a2ef6-14b2-4237-8416-58d0103a2671" providerId="ADAL" clId="{5BC7E9A4-506D-48BD-90C3-7525B2660DDC}" dt="2023-09-27T02:19:51.115" v="2622"/>
          <ac:spMkLst>
            <pc:docMk/>
            <pc:sldMk cId="1687238569" sldId="299"/>
            <ac:spMk id="18" creationId="{6073EAE7-1049-B586-EC48-AAF3DE08DD3C}"/>
          </ac:spMkLst>
        </pc:spChg>
        <pc:picChg chg="add del mod">
          <ac:chgData name="Henderson, Barron" userId="b23a2ef6-14b2-4237-8416-58d0103a2671" providerId="ADAL" clId="{5BC7E9A4-506D-48BD-90C3-7525B2660DDC}" dt="2023-10-02T19:23:15.306" v="6496" actId="478"/>
          <ac:picMkLst>
            <pc:docMk/>
            <pc:sldMk cId="1687238569" sldId="299"/>
            <ac:picMk id="3" creationId="{A09FC8D6-275B-016B-11AD-953E79BCC1B3}"/>
          </ac:picMkLst>
        </pc:picChg>
        <pc:picChg chg="add del mod">
          <ac:chgData name="Henderson, Barron" userId="b23a2ef6-14b2-4237-8416-58d0103a2671" providerId="ADAL" clId="{5BC7E9A4-506D-48BD-90C3-7525B2660DDC}" dt="2023-10-02T19:23:27.527" v="6498" actId="478"/>
          <ac:picMkLst>
            <pc:docMk/>
            <pc:sldMk cId="1687238569" sldId="299"/>
            <ac:picMk id="7" creationId="{AFB3EB79-2B18-4776-3832-42BD853214B3}"/>
          </ac:picMkLst>
        </pc:picChg>
        <pc:picChg chg="mod">
          <ac:chgData name="Henderson, Barron" userId="b23a2ef6-14b2-4237-8416-58d0103a2671" providerId="ADAL" clId="{5BC7E9A4-506D-48BD-90C3-7525B2660DDC}" dt="2023-10-02T19:24:00.320" v="6500" actId="14826"/>
          <ac:picMkLst>
            <pc:docMk/>
            <pc:sldMk cId="1687238569" sldId="299"/>
            <ac:picMk id="14" creationId="{FEA21D1B-75B2-7AB1-3FE9-6896BDA37F0B}"/>
          </ac:picMkLst>
        </pc:picChg>
      </pc:sldChg>
      <pc:sldChg chg="addSp delSp modSp mod ord">
        <pc:chgData name="Henderson, Barron" userId="b23a2ef6-14b2-4237-8416-58d0103a2671" providerId="ADAL" clId="{5BC7E9A4-506D-48BD-90C3-7525B2660DDC}" dt="2023-10-02T19:27:45.370" v="6505" actId="20577"/>
        <pc:sldMkLst>
          <pc:docMk/>
          <pc:sldMk cId="1429484464" sldId="300"/>
        </pc:sldMkLst>
        <pc:spChg chg="mod">
          <ac:chgData name="Henderson, Barron" userId="b23a2ef6-14b2-4237-8416-58d0103a2671" providerId="ADAL" clId="{5BC7E9A4-506D-48BD-90C3-7525B2660DDC}" dt="2023-09-29T18:16:08.788" v="5555" actId="20577"/>
          <ac:spMkLst>
            <pc:docMk/>
            <pc:sldMk cId="1429484464" sldId="300"/>
            <ac:spMk id="2" creationId="{23970AC1-B9B1-6B63-418E-DFDFB536E16D}"/>
          </ac:spMkLst>
        </pc:spChg>
        <pc:spChg chg="mod">
          <ac:chgData name="Henderson, Barron" userId="b23a2ef6-14b2-4237-8416-58d0103a2671" providerId="ADAL" clId="{5BC7E9A4-506D-48BD-90C3-7525B2660DDC}" dt="2023-10-02T19:27:45.370" v="6505" actId="20577"/>
          <ac:spMkLst>
            <pc:docMk/>
            <pc:sldMk cId="1429484464" sldId="300"/>
            <ac:spMk id="3" creationId="{0A04A21F-C33D-6E4D-1748-48E82AFB73C7}"/>
          </ac:spMkLst>
        </pc:spChg>
        <pc:spChg chg="add mod">
          <ac:chgData name="Henderson, Barron" userId="b23a2ef6-14b2-4237-8416-58d0103a2671" providerId="ADAL" clId="{5BC7E9A4-506D-48BD-90C3-7525B2660DDC}" dt="2023-09-27T16:40:57.283" v="4412"/>
          <ac:spMkLst>
            <pc:docMk/>
            <pc:sldMk cId="1429484464" sldId="300"/>
            <ac:spMk id="4" creationId="{2B767ABD-B090-D936-3706-329038566626}"/>
          </ac:spMkLst>
        </pc:spChg>
        <pc:spChg chg="del">
          <ac:chgData name="Henderson, Barron" userId="b23a2ef6-14b2-4237-8416-58d0103a2671" providerId="ADAL" clId="{5BC7E9A4-506D-48BD-90C3-7525B2660DDC}" dt="2023-09-27T02:19:51.107" v="2584"/>
          <ac:spMkLst>
            <pc:docMk/>
            <pc:sldMk cId="1429484464" sldId="300"/>
            <ac:spMk id="4" creationId="{D5DE6C37-B526-C268-A33B-F31A40679193}"/>
          </ac:spMkLst>
        </pc:spChg>
        <pc:spChg chg="add mod">
          <ac:chgData name="Henderson, Barron" userId="b23a2ef6-14b2-4237-8416-58d0103a2671" providerId="ADAL" clId="{5BC7E9A4-506D-48BD-90C3-7525B2660DDC}" dt="2023-09-27T16:40:57.283" v="4416"/>
          <ac:spMkLst>
            <pc:docMk/>
            <pc:sldMk cId="1429484464" sldId="300"/>
            <ac:spMk id="5" creationId="{85235435-E9A5-DAA7-E2DE-66C70316B5A1}"/>
          </ac:spMkLst>
        </pc:spChg>
        <pc:spChg chg="del">
          <ac:chgData name="Henderson, Barron" userId="b23a2ef6-14b2-4237-8416-58d0103a2671" providerId="ADAL" clId="{5BC7E9A4-506D-48BD-90C3-7525B2660DDC}" dt="2023-09-27T02:19:51.107" v="2586"/>
          <ac:spMkLst>
            <pc:docMk/>
            <pc:sldMk cId="1429484464" sldId="300"/>
            <ac:spMk id="5" creationId="{DDE3AEA3-757B-A808-AC4D-EB27542239C9}"/>
          </ac:spMkLst>
        </pc:spChg>
        <pc:spChg chg="add del mod">
          <ac:chgData name="Henderson, Barron" userId="b23a2ef6-14b2-4237-8416-58d0103a2671" providerId="ADAL" clId="{5BC7E9A4-506D-48BD-90C3-7525B2660DDC}" dt="2023-09-27T16:40:57.283" v="4406"/>
          <ac:spMkLst>
            <pc:docMk/>
            <pc:sldMk cId="1429484464" sldId="300"/>
            <ac:spMk id="6" creationId="{520350EE-C9E7-A57A-5D09-399264620EDE}"/>
          </ac:spMkLst>
        </pc:spChg>
        <pc:spChg chg="add del">
          <ac:chgData name="Henderson, Barron" userId="b23a2ef6-14b2-4237-8416-58d0103a2671" providerId="ADAL" clId="{5BC7E9A4-506D-48BD-90C3-7525B2660DDC}" dt="2023-10-02T14:52:33.818" v="5649" actId="22"/>
          <ac:spMkLst>
            <pc:docMk/>
            <pc:sldMk cId="1429484464" sldId="300"/>
            <ac:spMk id="8" creationId="{5EBDEDC9-8DE6-70BB-5C66-4721ADC12AE4}"/>
          </ac:spMkLst>
        </pc:spChg>
        <pc:spChg chg="add del mod">
          <ac:chgData name="Henderson, Barron" userId="b23a2ef6-14b2-4237-8416-58d0103a2671" providerId="ADAL" clId="{5BC7E9A4-506D-48BD-90C3-7525B2660DDC}" dt="2023-09-27T16:40:57.283" v="4408"/>
          <ac:spMkLst>
            <pc:docMk/>
            <pc:sldMk cId="1429484464" sldId="300"/>
            <ac:spMk id="8" creationId="{F7A6AA6A-7668-A02A-DC0C-2E401C1C1675}"/>
          </ac:spMkLst>
        </pc:spChg>
        <pc:spChg chg="add del">
          <ac:chgData name="Henderson, Barron" userId="b23a2ef6-14b2-4237-8416-58d0103a2671" providerId="ADAL" clId="{5BC7E9A4-506D-48BD-90C3-7525B2660DDC}" dt="2023-10-02T14:53:54.676" v="5651"/>
          <ac:spMkLst>
            <pc:docMk/>
            <pc:sldMk cId="1429484464" sldId="300"/>
            <ac:spMk id="9" creationId="{EE7ED7E0-20F3-0446-80B7-B42B758A9DC6}"/>
          </ac:spMkLst>
        </pc:spChg>
        <pc:spChg chg="add del">
          <ac:chgData name="Henderson, Barron" userId="b23a2ef6-14b2-4237-8416-58d0103a2671" providerId="ADAL" clId="{5BC7E9A4-506D-48BD-90C3-7525B2660DDC}" dt="2023-10-02T14:53:57.342" v="5655"/>
          <ac:spMkLst>
            <pc:docMk/>
            <pc:sldMk cId="1429484464" sldId="300"/>
            <ac:spMk id="10" creationId="{5B973642-5D31-D5DE-C20B-6FDCA80BA946}"/>
          </ac:spMkLst>
        </pc:spChg>
        <pc:picChg chg="add del mod">
          <ac:chgData name="Henderson, Barron" userId="b23a2ef6-14b2-4237-8416-58d0103a2671" providerId="ADAL" clId="{5BC7E9A4-506D-48BD-90C3-7525B2660DDC}" dt="2023-10-02T14:52:32.550" v="5647" actId="478"/>
          <ac:picMkLst>
            <pc:docMk/>
            <pc:sldMk cId="1429484464" sldId="300"/>
            <ac:picMk id="7" creationId="{762DE73D-AA8D-F329-92A9-1865A031C1DA}"/>
          </ac:picMkLst>
        </pc:picChg>
        <pc:picChg chg="add mod">
          <ac:chgData name="Henderson, Barron" userId="b23a2ef6-14b2-4237-8416-58d0103a2671" providerId="ADAL" clId="{5BC7E9A4-506D-48BD-90C3-7525B2660DDC}" dt="2023-10-02T19:27:21.616" v="6504" actId="14826"/>
          <ac:picMkLst>
            <pc:docMk/>
            <pc:sldMk cId="1429484464" sldId="300"/>
            <ac:picMk id="13" creationId="{C501A7C5-5EE0-399D-0EB9-F7FC28684E15}"/>
          </ac:picMkLst>
        </pc:picChg>
        <pc:picChg chg="del">
          <ac:chgData name="Henderson, Barron" userId="b23a2ef6-14b2-4237-8416-58d0103a2671" providerId="ADAL" clId="{5BC7E9A4-506D-48BD-90C3-7525B2660DDC}" dt="2023-09-25T18:10:12.848" v="181" actId="478"/>
          <ac:picMkLst>
            <pc:docMk/>
            <pc:sldMk cId="1429484464" sldId="300"/>
            <ac:picMk id="16" creationId="{F8227897-ADF7-EE8A-1237-5477ECD2DAE5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1930676314" sldId="301"/>
        </pc:sldMkLst>
        <pc:spChg chg="add del mod">
          <ac:chgData name="Henderson, Barron" userId="b23a2ef6-14b2-4237-8416-58d0103a2671" providerId="ADAL" clId="{5BC7E9A4-506D-48BD-90C3-7525B2660DDC}" dt="2023-09-27T16:40:57.346" v="4690"/>
          <ac:spMkLst>
            <pc:docMk/>
            <pc:sldMk cId="1930676314" sldId="301"/>
            <ac:spMk id="6" creationId="{A0D6B026-4740-2E21-5949-D0AE95BD18AB}"/>
          </ac:spMkLst>
        </pc:spChg>
        <pc:spChg chg="add del mod">
          <ac:chgData name="Henderson, Barron" userId="b23a2ef6-14b2-4237-8416-58d0103a2671" providerId="ADAL" clId="{5BC7E9A4-506D-48BD-90C3-7525B2660DDC}" dt="2023-09-27T16:40:57.346" v="4692"/>
          <ac:spMkLst>
            <pc:docMk/>
            <pc:sldMk cId="1930676314" sldId="301"/>
            <ac:spMk id="7" creationId="{8B743800-75EE-8050-B1C8-70980DE78F2B}"/>
          </ac:spMkLst>
        </pc:spChg>
        <pc:spChg chg="add mod">
          <ac:chgData name="Henderson, Barron" userId="b23a2ef6-14b2-4237-8416-58d0103a2671" providerId="ADAL" clId="{5BC7E9A4-506D-48BD-90C3-7525B2660DDC}" dt="2023-09-27T16:40:57.346" v="4696"/>
          <ac:spMkLst>
            <pc:docMk/>
            <pc:sldMk cId="1930676314" sldId="301"/>
            <ac:spMk id="8" creationId="{D7D38784-CC73-89AC-1F61-7A0506DB10AB}"/>
          </ac:spMkLst>
        </pc:spChg>
        <pc:spChg chg="del">
          <ac:chgData name="Henderson, Barron" userId="b23a2ef6-14b2-4237-8416-58d0103a2671" providerId="ADAL" clId="{5BC7E9A4-506D-48BD-90C3-7525B2660DDC}" dt="2023-09-27T02:19:51.149" v="2788"/>
          <ac:spMkLst>
            <pc:docMk/>
            <pc:sldMk cId="1930676314" sldId="301"/>
            <ac:spMk id="8" creationId="{F5F871C7-04D9-2309-A903-350F473033E4}"/>
          </ac:spMkLst>
        </pc:spChg>
        <pc:spChg chg="add mod">
          <ac:chgData name="Henderson, Barron" userId="b23a2ef6-14b2-4237-8416-58d0103a2671" providerId="ADAL" clId="{5BC7E9A4-506D-48BD-90C3-7525B2660DDC}" dt="2023-09-27T16:40:57.346" v="4700"/>
          <ac:spMkLst>
            <pc:docMk/>
            <pc:sldMk cId="1930676314" sldId="301"/>
            <ac:spMk id="9" creationId="{2D02FCD3-DEF6-B426-100C-80644A18DE5A}"/>
          </ac:spMkLst>
        </pc:spChg>
        <pc:spChg chg="del">
          <ac:chgData name="Henderson, Barron" userId="b23a2ef6-14b2-4237-8416-58d0103a2671" providerId="ADAL" clId="{5BC7E9A4-506D-48BD-90C3-7525B2660DDC}" dt="2023-09-27T02:19:51.149" v="2790"/>
          <ac:spMkLst>
            <pc:docMk/>
            <pc:sldMk cId="1930676314" sldId="301"/>
            <ac:spMk id="9" creationId="{CDFF99C4-E5AA-4055-00E4-DC0FED215409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22407460" sldId="302"/>
        </pc:sldMkLst>
        <pc:spChg chg="del">
          <ac:chgData name="Henderson, Barron" userId="b23a2ef6-14b2-4237-8416-58d0103a2671" providerId="ADAL" clId="{5BC7E9A4-506D-48BD-90C3-7525B2660DDC}" dt="2023-09-27T02:19:51.151" v="2800"/>
          <ac:spMkLst>
            <pc:docMk/>
            <pc:sldMk cId="222407460" sldId="302"/>
            <ac:spMk id="2" creationId="{12B51262-899C-47FD-DEA1-050A5C75C1B3}"/>
          </ac:spMkLst>
        </pc:spChg>
        <pc:spChg chg="add mod">
          <ac:chgData name="Henderson, Barron" userId="b23a2ef6-14b2-4237-8416-58d0103a2671" providerId="ADAL" clId="{5BC7E9A4-506D-48BD-90C3-7525B2660DDC}" dt="2023-09-27T16:40:57.346" v="4708"/>
          <ac:spMkLst>
            <pc:docMk/>
            <pc:sldMk cId="222407460" sldId="302"/>
            <ac:spMk id="2" creationId="{EF0E0ED3-8635-9042-3040-508FB11A18DF}"/>
          </ac:spMkLst>
        </pc:spChg>
        <pc:spChg chg="add del mod">
          <ac:chgData name="Henderson, Barron" userId="b23a2ef6-14b2-4237-8416-58d0103a2671" providerId="ADAL" clId="{5BC7E9A4-506D-48BD-90C3-7525B2660DDC}" dt="2023-09-27T16:40:57.346" v="4702"/>
          <ac:spMkLst>
            <pc:docMk/>
            <pc:sldMk cId="222407460" sldId="302"/>
            <ac:spMk id="6" creationId="{ECEF4992-1CAA-94BC-7E98-955EE28FB484}"/>
          </ac:spMkLst>
        </pc:spChg>
        <pc:spChg chg="add del mod">
          <ac:chgData name="Henderson, Barron" userId="b23a2ef6-14b2-4237-8416-58d0103a2671" providerId="ADAL" clId="{5BC7E9A4-506D-48BD-90C3-7525B2660DDC}" dt="2023-09-27T16:40:57.346" v="4704"/>
          <ac:spMkLst>
            <pc:docMk/>
            <pc:sldMk cId="222407460" sldId="302"/>
            <ac:spMk id="7" creationId="{FAC9B1FF-58CC-1D00-9786-CEFBAD7A193E}"/>
          </ac:spMkLst>
        </pc:spChg>
        <pc:spChg chg="add mod">
          <ac:chgData name="Henderson, Barron" userId="b23a2ef6-14b2-4237-8416-58d0103a2671" providerId="ADAL" clId="{5BC7E9A4-506D-48BD-90C3-7525B2660DDC}" dt="2023-09-27T16:40:57.346" v="4712"/>
          <ac:spMkLst>
            <pc:docMk/>
            <pc:sldMk cId="222407460" sldId="302"/>
            <ac:spMk id="8" creationId="{2F252C98-7FC3-8972-41BB-4FD75938BEFC}"/>
          </ac:spMkLst>
        </pc:spChg>
        <pc:spChg chg="del">
          <ac:chgData name="Henderson, Barron" userId="b23a2ef6-14b2-4237-8416-58d0103a2671" providerId="ADAL" clId="{5BC7E9A4-506D-48BD-90C3-7525B2660DDC}" dt="2023-09-27T02:19:51.151" v="2802"/>
          <ac:spMkLst>
            <pc:docMk/>
            <pc:sldMk cId="222407460" sldId="302"/>
            <ac:spMk id="8" creationId="{8B696C1F-5ACF-0955-A7D8-657E198A784B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3691097849" sldId="303"/>
        </pc:sldMkLst>
        <pc:spChg chg="add mod">
          <ac:chgData name="Henderson, Barron" userId="b23a2ef6-14b2-4237-8416-58d0103a2671" providerId="ADAL" clId="{5BC7E9A4-506D-48BD-90C3-7525B2660DDC}" dt="2023-09-27T16:40:57.346" v="4720"/>
          <ac:spMkLst>
            <pc:docMk/>
            <pc:sldMk cId="3691097849" sldId="303"/>
            <ac:spMk id="2" creationId="{2978C8D9-1E87-98F6-A5AB-CB0EC09D756D}"/>
          </ac:spMkLst>
        </pc:spChg>
        <pc:spChg chg="del">
          <ac:chgData name="Henderson, Barron" userId="b23a2ef6-14b2-4237-8416-58d0103a2671" providerId="ADAL" clId="{5BC7E9A4-506D-48BD-90C3-7525B2660DDC}" dt="2023-09-27T02:19:51.154" v="2812"/>
          <ac:spMkLst>
            <pc:docMk/>
            <pc:sldMk cId="3691097849" sldId="303"/>
            <ac:spMk id="2" creationId="{EC2F5207-E918-0E8E-DE74-ACF6E78E68FE}"/>
          </ac:spMkLst>
        </pc:spChg>
        <pc:spChg chg="add del mod">
          <ac:chgData name="Henderson, Barron" userId="b23a2ef6-14b2-4237-8416-58d0103a2671" providerId="ADAL" clId="{5BC7E9A4-506D-48BD-90C3-7525B2660DDC}" dt="2023-09-27T16:40:57.346" v="4714"/>
          <ac:spMkLst>
            <pc:docMk/>
            <pc:sldMk cId="3691097849" sldId="303"/>
            <ac:spMk id="6" creationId="{430BC96F-4A2C-0705-B1C8-070093C4D504}"/>
          </ac:spMkLst>
        </pc:spChg>
        <pc:spChg chg="add del mod">
          <ac:chgData name="Henderson, Barron" userId="b23a2ef6-14b2-4237-8416-58d0103a2671" providerId="ADAL" clId="{5BC7E9A4-506D-48BD-90C3-7525B2660DDC}" dt="2023-09-27T16:40:57.346" v="4716"/>
          <ac:spMkLst>
            <pc:docMk/>
            <pc:sldMk cId="3691097849" sldId="303"/>
            <ac:spMk id="7" creationId="{B1891D8C-9F47-0ADB-C984-4E574C39768C}"/>
          </ac:spMkLst>
        </pc:spChg>
        <pc:spChg chg="add mod">
          <ac:chgData name="Henderson, Barron" userId="b23a2ef6-14b2-4237-8416-58d0103a2671" providerId="ADAL" clId="{5BC7E9A4-506D-48BD-90C3-7525B2660DDC}" dt="2023-09-27T16:40:57.346" v="4724"/>
          <ac:spMkLst>
            <pc:docMk/>
            <pc:sldMk cId="3691097849" sldId="303"/>
            <ac:spMk id="9" creationId="{0C89803B-89AF-B144-6D79-313F0CE1B153}"/>
          </ac:spMkLst>
        </pc:spChg>
        <pc:spChg chg="del">
          <ac:chgData name="Henderson, Barron" userId="b23a2ef6-14b2-4237-8416-58d0103a2671" providerId="ADAL" clId="{5BC7E9A4-506D-48BD-90C3-7525B2660DDC}" dt="2023-09-27T02:19:51.155" v="2814"/>
          <ac:spMkLst>
            <pc:docMk/>
            <pc:sldMk cId="3691097849" sldId="303"/>
            <ac:spMk id="9" creationId="{77D0201D-9EB5-817D-D664-825DEE26B65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033545181" sldId="304"/>
        </pc:sldMkLst>
        <pc:spChg chg="add del mod">
          <ac:chgData name="Henderson, Barron" userId="b23a2ef6-14b2-4237-8416-58d0103a2671" providerId="ADAL" clId="{5BC7E9A4-506D-48BD-90C3-7525B2660DDC}" dt="2023-09-27T16:40:57.346" v="4726"/>
          <ac:spMkLst>
            <pc:docMk/>
            <pc:sldMk cId="2033545181" sldId="304"/>
            <ac:spMk id="6" creationId="{0A4C9F5E-6D4F-D11C-5C14-22E28A88748E}"/>
          </ac:spMkLst>
        </pc:spChg>
        <pc:spChg chg="add del mod">
          <ac:chgData name="Henderson, Barron" userId="b23a2ef6-14b2-4237-8416-58d0103a2671" providerId="ADAL" clId="{5BC7E9A4-506D-48BD-90C3-7525B2660DDC}" dt="2023-09-27T16:40:57.346" v="4728"/>
          <ac:spMkLst>
            <pc:docMk/>
            <pc:sldMk cId="2033545181" sldId="304"/>
            <ac:spMk id="7" creationId="{FA23BF06-FC3D-A427-EBAB-2511D59EE6A6}"/>
          </ac:spMkLst>
        </pc:spChg>
        <pc:spChg chg="del">
          <ac:chgData name="Henderson, Barron" userId="b23a2ef6-14b2-4237-8416-58d0103a2671" providerId="ADAL" clId="{5BC7E9A4-506D-48BD-90C3-7525B2660DDC}" dt="2023-09-27T02:19:51.157" v="2824"/>
          <ac:spMkLst>
            <pc:docMk/>
            <pc:sldMk cId="2033545181" sldId="304"/>
            <ac:spMk id="9" creationId="{05B341C2-2F29-00EC-D11D-E15A90ED3B89}"/>
          </ac:spMkLst>
        </pc:spChg>
        <pc:spChg chg="add mod">
          <ac:chgData name="Henderson, Barron" userId="b23a2ef6-14b2-4237-8416-58d0103a2671" providerId="ADAL" clId="{5BC7E9A4-506D-48BD-90C3-7525B2660DDC}" dt="2023-09-27T16:40:57.346" v="4732"/>
          <ac:spMkLst>
            <pc:docMk/>
            <pc:sldMk cId="2033545181" sldId="304"/>
            <ac:spMk id="9" creationId="{541EDCCA-0AA3-4D6D-EBE8-4C89AD65C97D}"/>
          </ac:spMkLst>
        </pc:spChg>
        <pc:spChg chg="del">
          <ac:chgData name="Henderson, Barron" userId="b23a2ef6-14b2-4237-8416-58d0103a2671" providerId="ADAL" clId="{5BC7E9A4-506D-48BD-90C3-7525B2660DDC}" dt="2023-09-27T02:19:51.157" v="2826"/>
          <ac:spMkLst>
            <pc:docMk/>
            <pc:sldMk cId="2033545181" sldId="304"/>
            <ac:spMk id="10" creationId="{1E711057-C2A7-00E1-3180-08DFE5E8BE3D}"/>
          </ac:spMkLst>
        </pc:spChg>
        <pc:spChg chg="add mod">
          <ac:chgData name="Henderson, Barron" userId="b23a2ef6-14b2-4237-8416-58d0103a2671" providerId="ADAL" clId="{5BC7E9A4-506D-48BD-90C3-7525B2660DDC}" dt="2023-09-27T16:40:57.346" v="4736"/>
          <ac:spMkLst>
            <pc:docMk/>
            <pc:sldMk cId="2033545181" sldId="304"/>
            <ac:spMk id="10" creationId="{5162693E-9EA2-160A-E86F-C66D516D4CFB}"/>
          </ac:spMkLst>
        </pc:spChg>
      </pc:sldChg>
      <pc:sldChg chg="addSp delSp modSp del mod ord">
        <pc:chgData name="Henderson, Barron" userId="b23a2ef6-14b2-4237-8416-58d0103a2671" providerId="ADAL" clId="{5BC7E9A4-506D-48BD-90C3-7525B2660DDC}" dt="2023-10-02T20:11:02.760" v="7097" actId="47"/>
        <pc:sldMkLst>
          <pc:docMk/>
          <pc:sldMk cId="1974225348" sldId="305"/>
        </pc:sldMkLst>
        <pc:spChg chg="add mod">
          <ac:chgData name="Henderson, Barron" userId="b23a2ef6-14b2-4237-8416-58d0103a2671" providerId="ADAL" clId="{5BC7E9A4-506D-48BD-90C3-7525B2660DDC}" dt="2023-09-25T17:17:52.131" v="175" actId="1076"/>
          <ac:spMkLst>
            <pc:docMk/>
            <pc:sldMk cId="1974225348" sldId="305"/>
            <ac:spMk id="2" creationId="{D2B09406-69F6-CE70-183E-5581AB7DDB13}"/>
          </ac:spMkLst>
        </pc:spChg>
        <pc:spChg chg="add mod">
          <ac:chgData name="Henderson, Barron" userId="b23a2ef6-14b2-4237-8416-58d0103a2671" providerId="ADAL" clId="{5BC7E9A4-506D-48BD-90C3-7525B2660DDC}" dt="2023-09-25T17:18:07.186" v="180" actId="1035"/>
          <ac:spMkLst>
            <pc:docMk/>
            <pc:sldMk cId="1974225348" sldId="305"/>
            <ac:spMk id="3" creationId="{EF355D94-AD4B-8A27-A76C-8EB7AB1A6BB3}"/>
          </ac:spMkLst>
        </pc:spChg>
        <pc:spChg chg="add del mod">
          <ac:chgData name="Henderson, Barron" userId="b23a2ef6-14b2-4237-8416-58d0103a2671" providerId="ADAL" clId="{5BC7E9A4-506D-48BD-90C3-7525B2660DDC}" dt="2023-09-27T16:40:57.268" v="4346"/>
          <ac:spMkLst>
            <pc:docMk/>
            <pc:sldMk cId="1974225348" sldId="305"/>
            <ac:spMk id="6" creationId="{EB2E6E11-D955-D395-9C47-73B024AC8E28}"/>
          </ac:spMkLst>
        </pc:spChg>
        <pc:spChg chg="add del mod">
          <ac:chgData name="Henderson, Barron" userId="b23a2ef6-14b2-4237-8416-58d0103a2671" providerId="ADAL" clId="{5BC7E9A4-506D-48BD-90C3-7525B2660DDC}" dt="2023-09-27T16:40:57.268" v="4348"/>
          <ac:spMkLst>
            <pc:docMk/>
            <pc:sldMk cId="1974225348" sldId="305"/>
            <ac:spMk id="7" creationId="{42F920EA-2C17-F456-6985-B1D0E1649396}"/>
          </ac:spMkLst>
        </pc:spChg>
        <pc:spChg chg="add mod">
          <ac:chgData name="Henderson, Barron" userId="b23a2ef6-14b2-4237-8416-58d0103a2671" providerId="ADAL" clId="{5BC7E9A4-506D-48BD-90C3-7525B2660DDC}" dt="2023-09-27T16:40:57.268" v="4352"/>
          <ac:spMkLst>
            <pc:docMk/>
            <pc:sldMk cId="1974225348" sldId="305"/>
            <ac:spMk id="8" creationId="{F59F13D0-7A14-6FC4-2B85-1558F402E684}"/>
          </ac:spMkLst>
        </pc:spChg>
        <pc:spChg chg="add mod">
          <ac:chgData name="Henderson, Barron" userId="b23a2ef6-14b2-4237-8416-58d0103a2671" providerId="ADAL" clId="{5BC7E9A4-506D-48BD-90C3-7525B2660DDC}" dt="2023-09-27T16:40:57.283" v="4356"/>
          <ac:spMkLst>
            <pc:docMk/>
            <pc:sldMk cId="1974225348" sldId="305"/>
            <ac:spMk id="9" creationId="{8AB81680-ED9C-BAD1-6CB7-EFE6694DF601}"/>
          </ac:spMkLst>
        </pc:spChg>
        <pc:spChg chg="mod">
          <ac:chgData name="Henderson, Barron" userId="b23a2ef6-14b2-4237-8416-58d0103a2671" providerId="ADAL" clId="{5BC7E9A4-506D-48BD-90C3-7525B2660DDC}" dt="2023-09-25T17:17:11.462" v="101" actId="20577"/>
          <ac:spMkLst>
            <pc:docMk/>
            <pc:sldMk cId="1974225348" sldId="305"/>
            <ac:spMk id="11" creationId="{18098D20-620D-EC35-03E1-20E5955401DA}"/>
          </ac:spMkLst>
        </pc:spChg>
        <pc:spChg chg="mod">
          <ac:chgData name="Henderson, Barron" userId="b23a2ef6-14b2-4237-8416-58d0103a2671" providerId="ADAL" clId="{5BC7E9A4-506D-48BD-90C3-7525B2660DDC}" dt="2023-09-27T12:45:16.340" v="4314" actId="948"/>
          <ac:spMkLst>
            <pc:docMk/>
            <pc:sldMk cId="1974225348" sldId="305"/>
            <ac:spMk id="13" creationId="{077551B4-02FE-9385-CB3C-DF2BD7747C9D}"/>
          </ac:spMkLst>
        </pc:spChg>
      </pc:sldChg>
      <pc:sldChg chg="new del">
        <pc:chgData name="Henderson, Barron" userId="b23a2ef6-14b2-4237-8416-58d0103a2671" providerId="ADAL" clId="{5BC7E9A4-506D-48BD-90C3-7525B2660DDC}" dt="2023-09-25T17:15:38.596" v="42" actId="47"/>
        <pc:sldMkLst>
          <pc:docMk/>
          <pc:sldMk cId="2573666754" sldId="306"/>
        </pc:sldMkLst>
      </pc:sldChg>
      <pc:sldChg chg="addSp delSp modSp add mod modNotesTx">
        <pc:chgData name="Henderson, Barron" userId="b23a2ef6-14b2-4237-8416-58d0103a2671" providerId="ADAL" clId="{5BC7E9A4-506D-48BD-90C3-7525B2660DDC}" dt="2023-10-02T18:35:10.258" v="6489" actId="1076"/>
        <pc:sldMkLst>
          <pc:docMk/>
          <pc:sldMk cId="3343451227" sldId="306"/>
        </pc:sldMkLst>
        <pc:spChg chg="mod">
          <ac:chgData name="Henderson, Barron" userId="b23a2ef6-14b2-4237-8416-58d0103a2671" providerId="ADAL" clId="{5BC7E9A4-506D-48BD-90C3-7525B2660DDC}" dt="2023-10-02T14:55:13.591" v="5666" actId="20577"/>
          <ac:spMkLst>
            <pc:docMk/>
            <pc:sldMk cId="3343451227" sldId="306"/>
            <ac:spMk id="2" creationId="{CB7E3BE1-7A2F-D145-705E-AC8B6AF022A2}"/>
          </ac:spMkLst>
        </pc:spChg>
        <pc:spChg chg="add mod">
          <ac:chgData name="Henderson, Barron" userId="b23a2ef6-14b2-4237-8416-58d0103a2671" providerId="ADAL" clId="{5BC7E9A4-506D-48BD-90C3-7525B2660DDC}" dt="2023-09-27T16:40:57.283" v="4400"/>
          <ac:spMkLst>
            <pc:docMk/>
            <pc:sldMk cId="3343451227" sldId="306"/>
            <ac:spMk id="3" creationId="{062D4FF8-69DA-CC87-089E-BE90E22354D3}"/>
          </ac:spMkLst>
        </pc:spChg>
        <pc:spChg chg="add mod">
          <ac:chgData name="Henderson, Barron" userId="b23a2ef6-14b2-4237-8416-58d0103a2671" providerId="ADAL" clId="{5BC7E9A4-506D-48BD-90C3-7525B2660DDC}" dt="2023-09-27T16:40:57.283" v="4404"/>
          <ac:spMkLst>
            <pc:docMk/>
            <pc:sldMk cId="3343451227" sldId="306"/>
            <ac:spMk id="4" creationId="{0947F322-B0A9-150C-5272-84559ECE006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4" creationId="{F4AC495E-CF38-180E-7184-DE010AB9E1B9}"/>
          </ac:spMkLst>
        </pc:spChg>
        <pc:spChg chg="add mod">
          <ac:chgData name="Henderson, Barron" userId="b23a2ef6-14b2-4237-8416-58d0103a2671" providerId="ADAL" clId="{5BC7E9A4-506D-48BD-90C3-7525B2660DDC}" dt="2023-10-02T18:34:15.193" v="6426" actId="20577"/>
          <ac:spMkLst>
            <pc:docMk/>
            <pc:sldMk cId="3343451227" sldId="306"/>
            <ac:spMk id="5" creationId="{DA4F6C4B-0526-2123-61D4-04D01720D86C}"/>
          </ac:spMkLst>
        </pc:spChg>
        <pc:spChg chg="del">
          <ac:chgData name="Henderson, Barron" userId="b23a2ef6-14b2-4237-8416-58d0103a2671" providerId="ADAL" clId="{5BC7E9A4-506D-48BD-90C3-7525B2660DDC}" dt="2023-09-25T19:01:28.288" v="1590" actId="478"/>
          <ac:spMkLst>
            <pc:docMk/>
            <pc:sldMk cId="3343451227" sldId="306"/>
            <ac:spMk id="6" creationId="{098528F8-B165-7E89-D086-F0AC3E4C5B31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6" creationId="{28CDCBF7-F4C3-C319-2575-7FF3DC6DB51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7" creationId="{B35F2EC7-064B-C1EF-B91C-BF5ED27D1D1D}"/>
          </ac:spMkLst>
        </pc:spChg>
        <pc:spChg chg="del mod">
          <ac:chgData name="Henderson, Barron" userId="b23a2ef6-14b2-4237-8416-58d0103a2671" providerId="ADAL" clId="{5BC7E9A4-506D-48BD-90C3-7525B2660DDC}" dt="2023-09-25T18:46:43.481" v="793" actId="478"/>
          <ac:spMkLst>
            <pc:docMk/>
            <pc:sldMk cId="3343451227" sldId="306"/>
            <ac:spMk id="7" creationId="{C7624FC6-8804-82E0-7E00-6342B6734DD3}"/>
          </ac:spMkLst>
        </pc:spChg>
        <pc:spChg chg="del">
          <ac:chgData name="Henderson, Barron" userId="b23a2ef6-14b2-4237-8416-58d0103a2671" providerId="ADAL" clId="{5BC7E9A4-506D-48BD-90C3-7525B2660DDC}" dt="2023-09-27T02:19:51.104" v="2572"/>
          <ac:spMkLst>
            <pc:docMk/>
            <pc:sldMk cId="3343451227" sldId="306"/>
            <ac:spMk id="12" creationId="{E9BE0B02-77CA-BAA4-AF4E-4EC2B13CEF51}"/>
          </ac:spMkLst>
        </pc:spChg>
        <pc:spChg chg="del">
          <ac:chgData name="Henderson, Barron" userId="b23a2ef6-14b2-4237-8416-58d0103a2671" providerId="ADAL" clId="{5BC7E9A4-506D-48BD-90C3-7525B2660DDC}" dt="2023-09-27T02:19:51.105" v="2574"/>
          <ac:spMkLst>
            <pc:docMk/>
            <pc:sldMk cId="3343451227" sldId="306"/>
            <ac:spMk id="13" creationId="{1376A0FD-EA7E-7573-9D17-22D3AEDA28A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4" creationId="{0578D3AC-7BF5-D1FF-35A4-127E4FF3395F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6" creationId="{24A1E4CE-5C6D-BEA9-B076-F23903E9CE6C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8" creationId="{E5101FAE-2A2A-ED91-1CF1-BB10FF8DF5B8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9" creationId="{CBD75529-2F65-C94E-6971-FD2163BC6E83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20" creationId="{4F55095D-1411-36C4-BC90-6C3352BC4AF8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21" creationId="{20755760-F37B-9EE0-7689-6D78EB067DE8}"/>
          </ac:spMkLst>
        </pc:spChg>
        <pc:spChg chg="add del mod">
          <ac:chgData name="Henderson, Barron" userId="b23a2ef6-14b2-4237-8416-58d0103a2671" providerId="ADAL" clId="{5BC7E9A4-506D-48BD-90C3-7525B2660DDC}" dt="2023-09-27T16:40:57.283" v="4394"/>
          <ac:spMkLst>
            <pc:docMk/>
            <pc:sldMk cId="3343451227" sldId="306"/>
            <ac:spMk id="22" creationId="{67D020FE-883D-1BC8-F8AF-7B48D298234F}"/>
          </ac:spMkLst>
        </pc:spChg>
        <pc:spChg chg="add del mod">
          <ac:chgData name="Henderson, Barron" userId="b23a2ef6-14b2-4237-8416-58d0103a2671" providerId="ADAL" clId="{5BC7E9A4-506D-48BD-90C3-7525B2660DDC}" dt="2023-09-27T16:40:57.283" v="4396"/>
          <ac:spMkLst>
            <pc:docMk/>
            <pc:sldMk cId="3343451227" sldId="306"/>
            <ac:spMk id="23" creationId="{9CF7592C-E8A7-DFCD-3E73-15B002EA58B9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1" creationId="{75BB5927-365E-4ECB-E61D-46C6FDE61A65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3" creationId="{E60D34E9-A7E2-F733-18D0-0C0F395D5D0F}"/>
          </ac:spMkLst>
        </pc:spChg>
        <pc:spChg chg="del">
          <ac:chgData name="Henderson, Barron" userId="b23a2ef6-14b2-4237-8416-58d0103a2671" providerId="ADAL" clId="{5BC7E9A4-506D-48BD-90C3-7525B2660DDC}" dt="2023-09-25T18:48:22.122" v="992" actId="478"/>
          <ac:spMkLst>
            <pc:docMk/>
            <pc:sldMk cId="3343451227" sldId="306"/>
            <ac:spMk id="34" creationId="{63EBC6B7-98F1-8682-5460-92243C1FE1D1}"/>
          </ac:spMkLst>
        </pc:spChg>
        <pc:spChg chg="del">
          <ac:chgData name="Henderson, Barron" userId="b23a2ef6-14b2-4237-8416-58d0103a2671" providerId="ADAL" clId="{5BC7E9A4-506D-48BD-90C3-7525B2660DDC}" dt="2023-09-25T18:48:28.313" v="993" actId="478"/>
          <ac:spMkLst>
            <pc:docMk/>
            <pc:sldMk cId="3343451227" sldId="306"/>
            <ac:spMk id="35" creationId="{58143D5D-5789-0276-6C88-97B2E6F86518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6" creationId="{9CA3828F-F131-3D92-052B-76914283AC45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7" creationId="{55A3F0C6-7F3E-1B79-46FB-B2B211637E44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8" creationId="{F3EE6983-60EE-BA73-6933-4D5A096B9CC3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9" creationId="{FBCB5278-6D49-1F14-FA98-942DD98D5C84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2" creationId="{99AA10BE-BEE5-17C0-5E8E-BD04F805C4C8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3" creationId="{0C9F3A10-1FE8-8A3C-8573-3CACCEBB2752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4" creationId="{F1EBAD43-F330-B56A-D51A-E0A583061061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5" creationId="{9A67B502-423A-AA82-3448-29091A80CAED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6" creationId="{7691CDBB-94B0-6129-6D68-14116F065849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7" creationId="{1353FCC1-9549-A39D-7C24-554D3F383221}"/>
          </ac:spMkLst>
        </pc:spChg>
        <pc:spChg chg="add mod">
          <ac:chgData name="Henderson, Barron" userId="b23a2ef6-14b2-4237-8416-58d0103a2671" providerId="ADAL" clId="{5BC7E9A4-506D-48BD-90C3-7525B2660DDC}" dt="2023-10-02T18:35:10.258" v="6489" actId="1076"/>
          <ac:spMkLst>
            <pc:docMk/>
            <pc:sldMk cId="3343451227" sldId="306"/>
            <ac:spMk id="50" creationId="{578D963C-4DF1-75D1-DAD6-71C66E395EB8}"/>
          </ac:spMkLst>
        </pc:spChg>
        <pc:grpChg chg="del">
          <ac:chgData name="Henderson, Barron" userId="b23a2ef6-14b2-4237-8416-58d0103a2671" providerId="ADAL" clId="{5BC7E9A4-506D-48BD-90C3-7525B2660DDC}" dt="2023-09-25T20:33:08.574" v="1604" actId="21"/>
          <ac:grpSpMkLst>
            <pc:docMk/>
            <pc:sldMk cId="3343451227" sldId="306"/>
            <ac:grpSpMk id="8" creationId="{F7308E93-8993-5EC5-4392-BCD3154198CB}"/>
          </ac:grpSpMkLst>
        </pc:grpChg>
        <pc:grpChg chg="add del mod">
          <ac:chgData name="Henderson, Barron" userId="b23a2ef6-14b2-4237-8416-58d0103a2671" providerId="ADAL" clId="{5BC7E9A4-506D-48BD-90C3-7525B2660DDC}" dt="2023-09-25T20:33:11.186" v="1606"/>
          <ac:grpSpMkLst>
            <pc:docMk/>
            <pc:sldMk cId="3343451227" sldId="306"/>
            <ac:grpSpMk id="18" creationId="{B0F08BEB-E083-DF25-9193-2AB88AEA06C8}"/>
          </ac:grpSpMkLst>
        </pc:grpChg>
        <pc:graphicFrameChg chg="del">
          <ac:chgData name="Henderson, Barron" userId="b23a2ef6-14b2-4237-8416-58d0103a2671" providerId="ADAL" clId="{5BC7E9A4-506D-48BD-90C3-7525B2660DDC}" dt="2023-09-25T18:46:33.158" v="790" actId="478"/>
          <ac:graphicFrameMkLst>
            <pc:docMk/>
            <pc:sldMk cId="3343451227" sldId="306"/>
            <ac:graphicFrameMk id="4" creationId="{A0F466F4-5793-B7EA-E71E-4B62364EB8D3}"/>
          </ac:graphicFrameMkLst>
        </pc:graphicFrame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3" creationId="{E3186A2B-7017-053E-8F8C-2C335409D296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8" creationId="{9B55A338-A505-DBB0-ADF0-FF1605584EC0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9" creationId="{4717BED7-46DF-E3E7-F4DC-E1C7D68BC868}"/>
          </ac:picMkLst>
        </pc:picChg>
        <pc:picChg chg="add mod">
          <ac:chgData name="Henderson, Barron" userId="b23a2ef6-14b2-4237-8416-58d0103a2671" providerId="ADAL" clId="{5BC7E9A4-506D-48BD-90C3-7525B2660DDC}" dt="2023-09-27T01:20:19.850" v="2451" actId="1076"/>
          <ac:picMkLst>
            <pc:docMk/>
            <pc:sldMk cId="3343451227" sldId="306"/>
            <ac:picMk id="10" creationId="{54C500EB-F131-885A-5ED1-7D8422555AD6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11" creationId="{1A0E415C-7963-B7CE-D52D-0D96C38D1B2C}"/>
          </ac:picMkLst>
        </pc:picChg>
        <pc:picChg chg="add mod">
          <ac:chgData name="Henderson, Barron" userId="b23a2ef6-14b2-4237-8416-58d0103a2671" providerId="ADAL" clId="{5BC7E9A4-506D-48BD-90C3-7525B2660DDC}" dt="2023-09-27T01:20:31.106" v="2455" actId="1076"/>
          <ac:picMkLst>
            <pc:docMk/>
            <pc:sldMk cId="3343451227" sldId="306"/>
            <ac:picMk id="15" creationId="{515478D8-50F2-2490-ACF1-E907A4BC4A79}"/>
          </ac:picMkLst>
        </pc:picChg>
        <pc:picChg chg="add mod">
          <ac:chgData name="Henderson, Barron" userId="b23a2ef6-14b2-4237-8416-58d0103a2671" providerId="ADAL" clId="{5BC7E9A4-506D-48BD-90C3-7525B2660DDC}" dt="2023-09-27T01:20:25.650" v="2453" actId="1076"/>
          <ac:picMkLst>
            <pc:docMk/>
            <pc:sldMk cId="3343451227" sldId="306"/>
            <ac:picMk id="17" creationId="{B4FB64D9-72A1-75B3-D0D6-E500E1C0B453}"/>
          </ac:picMkLst>
        </pc:picChg>
        <pc:picChg chg="mod">
          <ac:chgData name="Henderson, Barron" userId="b23a2ef6-14b2-4237-8416-58d0103a2671" providerId="ADAL" clId="{5BC7E9A4-506D-48BD-90C3-7525B2660DDC}" dt="2023-09-25T20:33:09.366" v="1605"/>
          <ac:picMkLst>
            <pc:docMk/>
            <pc:sldMk cId="3343451227" sldId="306"/>
            <ac:picMk id="28" creationId="{D6A4E3D2-EEF2-DFDE-88E6-FF1ABB22B59D}"/>
          </ac:picMkLst>
        </pc:picChg>
        <pc:picChg chg="add mod">
          <ac:chgData name="Henderson, Barron" userId="b23a2ef6-14b2-4237-8416-58d0103a2671" providerId="ADAL" clId="{5BC7E9A4-506D-48BD-90C3-7525B2660DDC}" dt="2023-09-26T13:18:27.210" v="2391" actId="14100"/>
          <ac:picMkLst>
            <pc:docMk/>
            <pc:sldMk cId="3343451227" sldId="306"/>
            <ac:picMk id="48" creationId="{2974D0E3-51F5-884A-F435-C04CCC1F9228}"/>
          </ac:picMkLst>
        </pc:picChg>
      </pc:sldChg>
      <pc:sldChg chg="new del">
        <pc:chgData name="Henderson, Barron" userId="b23a2ef6-14b2-4237-8416-58d0103a2671" providerId="ADAL" clId="{5BC7E9A4-506D-48BD-90C3-7525B2660DDC}" dt="2023-09-26T13:17:49.810" v="2389" actId="680"/>
        <pc:sldMkLst>
          <pc:docMk/>
          <pc:sldMk cId="1509589072" sldId="307"/>
        </pc:sldMkLst>
      </pc:sldChg>
      <pc:sldChg chg="addSp delSp modSp new mod ord">
        <pc:chgData name="Henderson, Barron" userId="b23a2ef6-14b2-4237-8416-58d0103a2671" providerId="ADAL" clId="{5BC7E9A4-506D-48BD-90C3-7525B2660DDC}" dt="2023-10-02T16:09:26.426" v="6112" actId="20577"/>
        <pc:sldMkLst>
          <pc:docMk/>
          <pc:sldMk cId="2967666103" sldId="307"/>
        </pc:sldMkLst>
        <pc:spChg chg="mod">
          <ac:chgData name="Henderson, Barron" userId="b23a2ef6-14b2-4237-8416-58d0103a2671" providerId="ADAL" clId="{5BC7E9A4-506D-48BD-90C3-7525B2660DDC}" dt="2023-09-26T19:13:40.709" v="2407" actId="20577"/>
          <ac:spMkLst>
            <pc:docMk/>
            <pc:sldMk cId="2967666103" sldId="307"/>
            <ac:spMk id="2" creationId="{B72DE969-B8B2-DB48-3D82-BAE80B0D7EE2}"/>
          </ac:spMkLst>
        </pc:spChg>
        <pc:spChg chg="add del">
          <ac:chgData name="Henderson, Barron" userId="b23a2ef6-14b2-4237-8416-58d0103a2671" providerId="ADAL" clId="{5BC7E9A4-506D-48BD-90C3-7525B2660DDC}" dt="2023-09-26T19:13:30.535" v="2398"/>
          <ac:spMkLst>
            <pc:docMk/>
            <pc:sldMk cId="2967666103" sldId="307"/>
            <ac:spMk id="3" creationId="{22C84D21-67D3-8253-83A2-D68D8850C9BB}"/>
          </ac:spMkLst>
        </pc:spChg>
        <pc:spChg chg="add mod">
          <ac:chgData name="Henderson, Barron" userId="b23a2ef6-14b2-4237-8416-58d0103a2671" providerId="ADAL" clId="{5BC7E9A4-506D-48BD-90C3-7525B2660DDC}" dt="2023-09-27T16:40:57.283" v="4388"/>
          <ac:spMkLst>
            <pc:docMk/>
            <pc:sldMk cId="2967666103" sldId="307"/>
            <ac:spMk id="3" creationId="{30EF3108-8E3A-4AAA-DF3F-ABD8256DE3F5}"/>
          </ac:spMkLst>
        </pc:spChg>
        <pc:spChg chg="add mod">
          <ac:chgData name="Henderson, Barron" userId="b23a2ef6-14b2-4237-8416-58d0103a2671" providerId="ADAL" clId="{5BC7E9A4-506D-48BD-90C3-7525B2660DDC}" dt="2023-09-27T16:40:57.283" v="4392"/>
          <ac:spMkLst>
            <pc:docMk/>
            <pc:sldMk cId="2967666103" sldId="307"/>
            <ac:spMk id="6" creationId="{307D44EA-D44E-AA60-FBFA-877C355594E1}"/>
          </ac:spMkLst>
        </pc:spChg>
        <pc:spChg chg="add del mod">
          <ac:chgData name="Henderson, Barron" userId="b23a2ef6-14b2-4237-8416-58d0103a2671" providerId="ADAL" clId="{5BC7E9A4-506D-48BD-90C3-7525B2660DDC}" dt="2023-09-26T19:13:30.519" v="2397"/>
          <ac:spMkLst>
            <pc:docMk/>
            <pc:sldMk cId="2967666103" sldId="307"/>
            <ac:spMk id="6" creationId="{9E5B62AA-BC7A-8E7F-53A5-DFE115AD3DAF}"/>
          </ac:spMkLst>
        </pc:spChg>
        <pc:spChg chg="add del mod">
          <ac:chgData name="Henderson, Barron" userId="b23a2ef6-14b2-4237-8416-58d0103a2671" providerId="ADAL" clId="{5BC7E9A4-506D-48BD-90C3-7525B2660DDC}" dt="2023-09-27T01:19:19.214" v="2445"/>
          <ac:spMkLst>
            <pc:docMk/>
            <pc:sldMk cId="2967666103" sldId="307"/>
            <ac:spMk id="8" creationId="{8EE1D062-53CE-E654-2127-C4FA077A99B5}"/>
          </ac:spMkLst>
        </pc:spChg>
        <pc:spChg chg="add del mod">
          <ac:chgData name="Henderson, Barron" userId="b23a2ef6-14b2-4237-8416-58d0103a2671" providerId="ADAL" clId="{5BC7E9A4-506D-48BD-90C3-7525B2660DDC}" dt="2023-09-27T16:40:57.283" v="4382"/>
          <ac:spMkLst>
            <pc:docMk/>
            <pc:sldMk cId="2967666103" sldId="307"/>
            <ac:spMk id="9" creationId="{9162F769-F91E-CF9C-AF0F-2F483F2ACAC3}"/>
          </ac:spMkLst>
        </pc:spChg>
        <pc:spChg chg="add del mod">
          <ac:chgData name="Henderson, Barron" userId="b23a2ef6-14b2-4237-8416-58d0103a2671" providerId="ADAL" clId="{5BC7E9A4-506D-48BD-90C3-7525B2660DDC}" dt="2023-09-27T16:40:57.283" v="4384"/>
          <ac:spMkLst>
            <pc:docMk/>
            <pc:sldMk cId="2967666103" sldId="307"/>
            <ac:spMk id="10" creationId="{45366413-6D10-E456-5EEB-AD1B91FE5864}"/>
          </ac:spMkLst>
        </pc:spChg>
        <pc:spChg chg="add del mod or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2" creationId="{01CC5EA9-9E8F-8783-9B56-89609CA6FF59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3" creationId="{BE16BE3D-A965-4A3C-B98A-95020346140D}"/>
          </ac:spMkLst>
        </pc:spChg>
        <pc:spChg chg="add del mod">
          <ac:chgData name="Henderson, Barron" userId="b23a2ef6-14b2-4237-8416-58d0103a2671" providerId="ADAL" clId="{5BC7E9A4-506D-48BD-90C3-7525B2660DDC}" dt="2023-09-29T15:52:49.276" v="4928" actId="478"/>
          <ac:spMkLst>
            <pc:docMk/>
            <pc:sldMk cId="2967666103" sldId="307"/>
            <ac:spMk id="14" creationId="{D593EBC1-32CE-DBDE-5BFF-48CDC646FEC1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5" creationId="{C551AD69-E838-1EEC-3918-C6F556D0297B}"/>
          </ac:spMkLst>
        </pc:spChg>
        <pc:spChg chg="add del mod">
          <ac:chgData name="Henderson, Barron" userId="b23a2ef6-14b2-4237-8416-58d0103a2671" providerId="ADAL" clId="{5BC7E9A4-506D-48BD-90C3-7525B2660DDC}" dt="2023-09-29T15:52:45.935" v="4927" actId="478"/>
          <ac:spMkLst>
            <pc:docMk/>
            <pc:sldMk cId="2967666103" sldId="307"/>
            <ac:spMk id="16" creationId="{0F132E94-E2F8-F82D-212F-C3E0789CD814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7" creationId="{63471F4A-C8B2-BE46-5D92-0A9809C335FC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18" creationId="{1A486BA4-7EAA-C1CB-04D2-719C37817109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2" creationId="{71B2978B-ED3E-94F5-A2C1-A684F14ABB91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3" creationId="{E90B1F5F-C95A-9E13-8F96-8B4FC573E0E8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4" creationId="{60229035-F31B-57A3-1480-D4172508CF38}"/>
          </ac:spMkLst>
        </pc:spChg>
        <pc:spChg chg="add mod">
          <ac:chgData name="Henderson, Barron" userId="b23a2ef6-14b2-4237-8416-58d0103a2671" providerId="ADAL" clId="{5BC7E9A4-506D-48BD-90C3-7525B2660DDC}" dt="2023-10-02T15:52:35.798" v="5931" actId="1582"/>
          <ac:spMkLst>
            <pc:docMk/>
            <pc:sldMk cId="2967666103" sldId="307"/>
            <ac:spMk id="27" creationId="{DB289BA0-1716-51F7-2258-65DEC2EA8F5F}"/>
          </ac:spMkLst>
        </pc:spChg>
        <pc:spChg chg="add mod">
          <ac:chgData name="Henderson, Barron" userId="b23a2ef6-14b2-4237-8416-58d0103a2671" providerId="ADAL" clId="{5BC7E9A4-506D-48BD-90C3-7525B2660DDC}" dt="2023-10-02T16:09:26.426" v="6112" actId="20577"/>
          <ac:spMkLst>
            <pc:docMk/>
            <pc:sldMk cId="2967666103" sldId="307"/>
            <ac:spMk id="30" creationId="{3DCC0763-E693-757E-AD24-288195C028B9}"/>
          </ac:spMkLst>
        </pc:spChg>
        <pc:spChg chg="add mod">
          <ac:chgData name="Henderson, Barron" userId="b23a2ef6-14b2-4237-8416-58d0103a2671" providerId="ADAL" clId="{5BC7E9A4-506D-48BD-90C3-7525B2660DDC}" dt="2023-10-02T15:55:02.237" v="5959" actId="1076"/>
          <ac:spMkLst>
            <pc:docMk/>
            <pc:sldMk cId="2967666103" sldId="307"/>
            <ac:spMk id="32" creationId="{46B1E39E-1BBA-C504-2D20-E63B6583B289}"/>
          </ac:spMkLst>
        </pc:spChg>
        <pc:picChg chg="add mod">
          <ac:chgData name="Henderson, Barron" userId="b23a2ef6-14b2-4237-8416-58d0103a2671" providerId="ADAL" clId="{5BC7E9A4-506D-48BD-90C3-7525B2660DDC}" dt="2023-09-27T01:15:32.124" v="2439" actId="1076"/>
          <ac:picMkLst>
            <pc:docMk/>
            <pc:sldMk cId="2967666103" sldId="307"/>
            <ac:picMk id="7" creationId="{14E90AC5-F517-0943-5853-BEE1317752A6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8" creationId="{1A08E94C-31FD-3DEB-75FC-012026E69661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9" creationId="{0B1BEDFA-86C2-F55C-9E6D-2B0CE57BEB14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10" creationId="{BE1E7691-8BE1-4C08-3F60-0987F4AB5815}"/>
          </ac:picMkLst>
        </pc:picChg>
        <pc:picChg chg="add del mod">
          <ac:chgData name="Henderson, Barron" userId="b23a2ef6-14b2-4237-8416-58d0103a2671" providerId="ADAL" clId="{5BC7E9A4-506D-48BD-90C3-7525B2660DDC}" dt="2023-09-29T15:52:41.187" v="4926" actId="478"/>
          <ac:picMkLst>
            <pc:docMk/>
            <pc:sldMk cId="2967666103" sldId="307"/>
            <ac:picMk id="11" creationId="{75AC0DF6-022C-7B14-C6FC-DB904943EFB4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19" creationId="{0E0AF28C-4532-19A8-1C78-B77A20D53595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20" creationId="{0B091CBD-FE1F-6423-2E66-334841720755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21" creationId="{9573B10B-C4CF-7E73-AE3F-C70711813FA6}"/>
          </ac:picMkLst>
        </pc:picChg>
        <pc:picChg chg="add mod">
          <ac:chgData name="Henderson, Barron" userId="b23a2ef6-14b2-4237-8416-58d0103a2671" providerId="ADAL" clId="{5BC7E9A4-506D-48BD-90C3-7525B2660DDC}" dt="2023-10-02T16:08:56.608" v="6047" actId="1076"/>
          <ac:picMkLst>
            <pc:docMk/>
            <pc:sldMk cId="2967666103" sldId="307"/>
            <ac:picMk id="25" creationId="{BF7DC091-F1A5-A575-0E80-C8632E22FA92}"/>
          </ac:picMkLst>
        </pc:picChg>
        <pc:picChg chg="add mod">
          <ac:chgData name="Henderson, Barron" userId="b23a2ef6-14b2-4237-8416-58d0103a2671" providerId="ADAL" clId="{5BC7E9A4-506D-48BD-90C3-7525B2660DDC}" dt="2023-09-29T15:53:46.712" v="4940" actId="14100"/>
          <ac:picMkLst>
            <pc:docMk/>
            <pc:sldMk cId="2967666103" sldId="307"/>
            <ac:picMk id="26" creationId="{6363B209-06E1-ABAC-AC2B-65033C09EEB7}"/>
          </ac:picMkLst>
        </pc:picChg>
        <pc:picChg chg="add mod">
          <ac:chgData name="Henderson, Barron" userId="b23a2ef6-14b2-4237-8416-58d0103a2671" providerId="ADAL" clId="{5BC7E9A4-506D-48BD-90C3-7525B2660DDC}" dt="2023-10-02T15:53:41.344" v="5942" actId="1076"/>
          <ac:picMkLst>
            <pc:docMk/>
            <pc:sldMk cId="2967666103" sldId="307"/>
            <ac:picMk id="28" creationId="{A005DC9F-2FC0-D7CC-0349-0A54FCDCE5B3}"/>
          </ac:picMkLst>
        </pc:picChg>
        <pc:picChg chg="add mod">
          <ac:chgData name="Henderson, Barron" userId="b23a2ef6-14b2-4237-8416-58d0103a2671" providerId="ADAL" clId="{5BC7E9A4-506D-48BD-90C3-7525B2660DDC}" dt="2023-10-02T15:53:46.402" v="5943" actId="14100"/>
          <ac:picMkLst>
            <pc:docMk/>
            <pc:sldMk cId="2967666103" sldId="307"/>
            <ac:picMk id="1027" creationId="{2C33EA30-F3DE-C38F-39F8-6E462195A2DA}"/>
          </ac:picMkLst>
        </pc:picChg>
      </pc:sldChg>
      <pc:sldChg chg="addSp modSp new del mod">
        <pc:chgData name="Henderson, Barron" userId="b23a2ef6-14b2-4237-8416-58d0103a2671" providerId="ADAL" clId="{5BC7E9A4-506D-48BD-90C3-7525B2660DDC}" dt="2023-09-29T15:50:33.139" v="4915" actId="47"/>
        <pc:sldMkLst>
          <pc:docMk/>
          <pc:sldMk cId="1604956648" sldId="308"/>
        </pc:sldMkLst>
        <pc:spChg chg="mod">
          <ac:chgData name="Henderson, Barron" userId="b23a2ef6-14b2-4237-8416-58d0103a2671" providerId="ADAL" clId="{5BC7E9A4-506D-48BD-90C3-7525B2660DDC}" dt="2023-09-27T09:53:46.142" v="2963" actId="20577"/>
          <ac:spMkLst>
            <pc:docMk/>
            <pc:sldMk cId="1604956648" sldId="308"/>
            <ac:spMk id="2" creationId="{D2BCD1E9-0108-D8B6-DCDE-F00DE6E27DA5}"/>
          </ac:spMkLst>
        </pc:spChg>
        <pc:spChg chg="mod">
          <ac:chgData name="Henderson, Barron" userId="b23a2ef6-14b2-4237-8416-58d0103a2671" providerId="ADAL" clId="{5BC7E9A4-506D-48BD-90C3-7525B2660DDC}" dt="2023-09-27T12:35:52.145" v="3949" actId="6549"/>
          <ac:spMkLst>
            <pc:docMk/>
            <pc:sldMk cId="1604956648" sldId="308"/>
            <ac:spMk id="3" creationId="{F5F660E0-06FC-A275-2046-E90B529AF08A}"/>
          </ac:spMkLst>
        </pc:spChg>
        <pc:spChg chg="add mod">
          <ac:chgData name="Henderson, Barron" userId="b23a2ef6-14b2-4237-8416-58d0103a2671" providerId="ADAL" clId="{5BC7E9A4-506D-48BD-90C3-7525B2660DDC}" dt="2023-09-27T16:40:57.268" v="4340"/>
          <ac:spMkLst>
            <pc:docMk/>
            <pc:sldMk cId="1604956648" sldId="308"/>
            <ac:spMk id="6" creationId="{6F8D642B-8C81-D7C2-825B-84BA71299DF4}"/>
          </ac:spMkLst>
        </pc:spChg>
        <pc:spChg chg="add mod">
          <ac:chgData name="Henderson, Barron" userId="b23a2ef6-14b2-4237-8416-58d0103a2671" providerId="ADAL" clId="{5BC7E9A4-506D-48BD-90C3-7525B2660DDC}" dt="2023-09-27T16:40:57.268" v="4344"/>
          <ac:spMkLst>
            <pc:docMk/>
            <pc:sldMk cId="1604956648" sldId="308"/>
            <ac:spMk id="7" creationId="{8E6AE347-F1BA-C946-4F16-7A282A1F708B}"/>
          </ac:spMkLst>
        </pc:spChg>
      </pc:sldChg>
      <pc:sldChg chg="addSp modSp new mod ord">
        <pc:chgData name="Henderson, Barron" userId="b23a2ef6-14b2-4237-8416-58d0103a2671" providerId="ADAL" clId="{5BC7E9A4-506D-48BD-90C3-7525B2660DDC}" dt="2023-10-02T15:12:44.328" v="5744"/>
        <pc:sldMkLst>
          <pc:docMk/>
          <pc:sldMk cId="2704660277" sldId="308"/>
        </pc:sldMkLst>
        <pc:picChg chg="add mod">
          <ac:chgData name="Henderson, Barron" userId="b23a2ef6-14b2-4237-8416-58d0103a2671" providerId="ADAL" clId="{5BC7E9A4-506D-48BD-90C3-7525B2660DDC}" dt="2023-10-02T15:12:15.505" v="5731" actId="1076"/>
          <ac:picMkLst>
            <pc:docMk/>
            <pc:sldMk cId="2704660277" sldId="308"/>
            <ac:picMk id="7" creationId="{A830BBE8-2DEC-8860-C2E4-A570B3D9EF99}"/>
          </ac:picMkLst>
        </pc:picChg>
      </pc:sldChg>
      <pc:sldChg chg="addSp delSp modSp new mod modClrScheme chgLayout">
        <pc:chgData name="Henderson, Barron" userId="b23a2ef6-14b2-4237-8416-58d0103a2671" providerId="ADAL" clId="{5BC7E9A4-506D-48BD-90C3-7525B2660DDC}" dt="2023-10-02T20:07:23.659" v="7095" actId="14100"/>
        <pc:sldMkLst>
          <pc:docMk/>
          <pc:sldMk cId="853227824" sldId="309"/>
        </pc:sldMkLst>
        <pc:spChg chg="del 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2" creationId="{EF9468FF-3A2C-DD3D-9A31-6C841756ED75}"/>
          </ac:spMkLst>
        </pc:spChg>
        <pc:spChg chg="add del mod">
          <ac:chgData name="Henderson, Barron" userId="b23a2ef6-14b2-4237-8416-58d0103a2671" providerId="ADAL" clId="{5BC7E9A4-506D-48BD-90C3-7525B2660DDC}" dt="2023-10-02T20:04:36.233" v="7009" actId="21"/>
          <ac:spMkLst>
            <pc:docMk/>
            <pc:sldMk cId="853227824" sldId="309"/>
            <ac:spMk id="3" creationId="{EA233E97-1D00-A02A-6557-041EAB15F271}"/>
          </ac:spMkLst>
        </pc:spChg>
        <pc:spChg chg="add del">
          <ac:chgData name="Henderson, Barron" userId="b23a2ef6-14b2-4237-8416-58d0103a2671" providerId="ADAL" clId="{5BC7E9A4-506D-48BD-90C3-7525B2660DDC}" dt="2023-10-02T17:53:53.815" v="6295"/>
          <ac:spMkLst>
            <pc:docMk/>
            <pc:sldMk cId="853227824" sldId="309"/>
            <ac:spMk id="3" creationId="{F845D804-5DBD-363E-FFA4-B636EC4C13AB}"/>
          </ac:spMkLst>
        </pc:spChg>
        <pc:spChg chg="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4" creationId="{7B897A20-3EAB-7262-FF77-648439B9E381}"/>
          </ac:spMkLst>
        </pc:spChg>
        <pc:spChg chg="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5" creationId="{0577858D-A19E-7542-DD26-11E3A3B5B12A}"/>
          </ac:spMkLst>
        </pc:spChg>
        <pc:spChg chg="add del mod">
          <ac:chgData name="Henderson, Barron" userId="b23a2ef6-14b2-4237-8416-58d0103a2671" providerId="ADAL" clId="{5BC7E9A4-506D-48BD-90C3-7525B2660DDC}" dt="2023-10-02T17:53:53.773" v="6294"/>
          <ac:spMkLst>
            <pc:docMk/>
            <pc:sldMk cId="853227824" sldId="309"/>
            <ac:spMk id="6" creationId="{005F3E59-2BC6-E791-7B16-3117EEE519AE}"/>
          </ac:spMkLst>
        </pc:spChg>
        <pc:spChg chg="add del mod">
          <ac:chgData name="Henderson, Barron" userId="b23a2ef6-14b2-4237-8416-58d0103a2671" providerId="ADAL" clId="{5BC7E9A4-506D-48BD-90C3-7525B2660DDC}" dt="2023-10-02T20:05:07.157" v="7032" actId="21"/>
          <ac:spMkLst>
            <pc:docMk/>
            <pc:sldMk cId="853227824" sldId="309"/>
            <ac:spMk id="6" creationId="{D87AFF79-8B09-B6AE-B5BB-E16EAD8C0D52}"/>
          </ac:spMkLst>
        </pc:spChg>
        <pc:spChg chg="add mod ord">
          <ac:chgData name="Henderson, Barron" userId="b23a2ef6-14b2-4237-8416-58d0103a2671" providerId="ADAL" clId="{5BC7E9A4-506D-48BD-90C3-7525B2660DDC}" dt="2023-10-02T19:50:42.546" v="6534" actId="20577"/>
          <ac:spMkLst>
            <pc:docMk/>
            <pc:sldMk cId="853227824" sldId="309"/>
            <ac:spMk id="8" creationId="{D2DE5A08-00D5-4D24-0E3A-93760A20014E}"/>
          </ac:spMkLst>
        </pc:spChg>
        <pc:spChg chg="add mod ord">
          <ac:chgData name="Henderson, Barron" userId="b23a2ef6-14b2-4237-8416-58d0103a2671" providerId="ADAL" clId="{5BC7E9A4-506D-48BD-90C3-7525B2660DDC}" dt="2023-10-02T19:53:17.134" v="6935" actId="20577"/>
          <ac:spMkLst>
            <pc:docMk/>
            <pc:sldMk cId="853227824" sldId="309"/>
            <ac:spMk id="9" creationId="{D4B0BCA7-F39B-C412-0CD1-56F489F3DA6F}"/>
          </ac:spMkLst>
        </pc:spChg>
        <pc:spChg chg="add mod">
          <ac:chgData name="Henderson, Barron" userId="b23a2ef6-14b2-4237-8416-58d0103a2671" providerId="ADAL" clId="{5BC7E9A4-506D-48BD-90C3-7525B2660DDC}" dt="2023-10-02T20:05:16.347" v="7043" actId="20577"/>
          <ac:spMkLst>
            <pc:docMk/>
            <pc:sldMk cId="853227824" sldId="309"/>
            <ac:spMk id="10" creationId="{4785E234-0ABB-6C9A-629A-2D851E1C293D}"/>
          </ac:spMkLst>
        </pc:spChg>
        <pc:spChg chg="add mod">
          <ac:chgData name="Henderson, Barron" userId="b23a2ef6-14b2-4237-8416-58d0103a2671" providerId="ADAL" clId="{5BC7E9A4-506D-48BD-90C3-7525B2660DDC}" dt="2023-10-02T19:53:43.088" v="6941" actId="1076"/>
          <ac:spMkLst>
            <pc:docMk/>
            <pc:sldMk cId="853227824" sldId="309"/>
            <ac:spMk id="11" creationId="{9BBD5884-5DD0-3FB7-9C82-8670EA775B42}"/>
          </ac:spMkLst>
        </pc:spChg>
        <pc:spChg chg="add mod">
          <ac:chgData name="Henderson, Barron" userId="b23a2ef6-14b2-4237-8416-58d0103a2671" providerId="ADAL" clId="{5BC7E9A4-506D-48BD-90C3-7525B2660DDC}" dt="2023-10-02T19:53:58.839" v="6963" actId="1076"/>
          <ac:spMkLst>
            <pc:docMk/>
            <pc:sldMk cId="853227824" sldId="309"/>
            <ac:spMk id="12" creationId="{E2B2D8CD-DD01-2CC6-FDF5-FE16F954040B}"/>
          </ac:spMkLst>
        </pc:spChg>
        <pc:spChg chg="add mod">
          <ac:chgData name="Henderson, Barron" userId="b23a2ef6-14b2-4237-8416-58d0103a2671" providerId="ADAL" clId="{5BC7E9A4-506D-48BD-90C3-7525B2660DDC}" dt="2023-10-02T20:07:23.659" v="7095" actId="14100"/>
          <ac:spMkLst>
            <pc:docMk/>
            <pc:sldMk cId="853227824" sldId="309"/>
            <ac:spMk id="13" creationId="{8D9599A3-CC57-3095-5263-15E98AB232E1}"/>
          </ac:spMkLst>
        </pc:spChg>
        <pc:spChg chg="add mod">
          <ac:chgData name="Henderson, Barron" userId="b23a2ef6-14b2-4237-8416-58d0103a2671" providerId="ADAL" clId="{5BC7E9A4-506D-48BD-90C3-7525B2660DDC}" dt="2023-10-02T19:54:29.536" v="6971" actId="14100"/>
          <ac:spMkLst>
            <pc:docMk/>
            <pc:sldMk cId="853227824" sldId="309"/>
            <ac:spMk id="14" creationId="{CDF763EF-BFAC-2E01-AD73-913B5096332A}"/>
          </ac:spMkLst>
        </pc:spChg>
        <pc:spChg chg="add del mod">
          <ac:chgData name="Henderson, Barron" userId="b23a2ef6-14b2-4237-8416-58d0103a2671" providerId="ADAL" clId="{5BC7E9A4-506D-48BD-90C3-7525B2660DDC}" dt="2023-10-02T20:03:55.501" v="6997" actId="21"/>
          <ac:spMkLst>
            <pc:docMk/>
            <pc:sldMk cId="853227824" sldId="309"/>
            <ac:spMk id="15" creationId="{9607D59E-F0F0-6E58-E3E3-5972558BEFB3}"/>
          </ac:spMkLst>
        </pc:spChg>
        <pc:spChg chg="add mod">
          <ac:chgData name="Henderson, Barron" userId="b23a2ef6-14b2-4237-8416-58d0103a2671" providerId="ADAL" clId="{5BC7E9A4-506D-48BD-90C3-7525B2660DDC}" dt="2023-10-02T20:03:51.955" v="6995" actId="1076"/>
          <ac:spMkLst>
            <pc:docMk/>
            <pc:sldMk cId="853227824" sldId="309"/>
            <ac:spMk id="16" creationId="{6856D8D0-E81C-5336-B528-AD3A1BE46BC9}"/>
          </ac:spMkLst>
        </pc:spChg>
        <pc:spChg chg="add mod">
          <ac:chgData name="Henderson, Barron" userId="b23a2ef6-14b2-4237-8416-58d0103a2671" providerId="ADAL" clId="{5BC7E9A4-506D-48BD-90C3-7525B2660DDC}" dt="2023-10-02T20:04:32.041" v="7007" actId="122"/>
          <ac:spMkLst>
            <pc:docMk/>
            <pc:sldMk cId="853227824" sldId="309"/>
            <ac:spMk id="17" creationId="{5EEA5C8B-A292-EE34-F2CF-482C6D65D12B}"/>
          </ac:spMkLst>
        </pc:spChg>
        <pc:spChg chg="add mod">
          <ac:chgData name="Henderson, Barron" userId="b23a2ef6-14b2-4237-8416-58d0103a2671" providerId="ADAL" clId="{5BC7E9A4-506D-48BD-90C3-7525B2660DDC}" dt="2023-10-02T20:05:35.240" v="7058" actId="14100"/>
          <ac:spMkLst>
            <pc:docMk/>
            <pc:sldMk cId="853227824" sldId="309"/>
            <ac:spMk id="18" creationId="{708A8F5A-5680-1304-73D9-E23680E74E1F}"/>
          </ac:spMkLst>
        </pc:spChg>
        <pc:spChg chg="add mod">
          <ac:chgData name="Henderson, Barron" userId="b23a2ef6-14b2-4237-8416-58d0103a2671" providerId="ADAL" clId="{5BC7E9A4-506D-48BD-90C3-7525B2660DDC}" dt="2023-10-02T20:05:51.237" v="7068" actId="20577"/>
          <ac:spMkLst>
            <pc:docMk/>
            <pc:sldMk cId="853227824" sldId="309"/>
            <ac:spMk id="19" creationId="{3AF94E6E-7996-B44C-E385-C80D57277F4C}"/>
          </ac:spMkLst>
        </pc:spChg>
        <pc:spChg chg="add mod ord">
          <ac:chgData name="Henderson, Barron" userId="b23a2ef6-14b2-4237-8416-58d0103a2671" providerId="ADAL" clId="{5BC7E9A4-506D-48BD-90C3-7525B2660DDC}" dt="2023-10-02T20:06:44.074" v="7081" actId="14100"/>
          <ac:spMkLst>
            <pc:docMk/>
            <pc:sldMk cId="853227824" sldId="309"/>
            <ac:spMk id="20" creationId="{93A665D5-96FF-FE34-D58E-DF04F92B83C8}"/>
          </ac:spMkLst>
        </pc:spChg>
        <pc:spChg chg="add mod ord">
          <ac:chgData name="Henderson, Barron" userId="b23a2ef6-14b2-4237-8416-58d0103a2671" providerId="ADAL" clId="{5BC7E9A4-506D-48BD-90C3-7525B2660DDC}" dt="2023-10-02T20:07:08.588" v="7090"/>
          <ac:spMkLst>
            <pc:docMk/>
            <pc:sldMk cId="853227824" sldId="309"/>
            <ac:spMk id="21" creationId="{9A9A638D-6E4E-BA38-80C0-56FFEEA8C8D6}"/>
          </ac:spMkLst>
        </pc:spChg>
        <pc:spChg chg="add mod ord">
          <ac:chgData name="Henderson, Barron" userId="b23a2ef6-14b2-4237-8416-58d0103a2671" providerId="ADAL" clId="{5BC7E9A4-506D-48BD-90C3-7525B2660DDC}" dt="2023-10-02T20:07:01.858" v="7086"/>
          <ac:spMkLst>
            <pc:docMk/>
            <pc:sldMk cId="853227824" sldId="309"/>
            <ac:spMk id="22" creationId="{FC18D16F-E5E6-4C76-B442-9D26EEF91C7E}"/>
          </ac:spMkLst>
        </pc:spChg>
        <pc:spChg chg="add del mod">
          <ac:chgData name="Henderson, Barron" userId="b23a2ef6-14b2-4237-8416-58d0103a2671" providerId="ADAL" clId="{5BC7E9A4-506D-48BD-90C3-7525B2660DDC}" dt="2023-10-02T20:07:14.638" v="7093" actId="478"/>
          <ac:spMkLst>
            <pc:docMk/>
            <pc:sldMk cId="853227824" sldId="309"/>
            <ac:spMk id="23" creationId="{2F5DDC23-DFDE-4151-C557-D1D9E4CD5F2E}"/>
          </ac:spMkLst>
        </pc:spChg>
        <pc:picChg chg="add del mod ord modCrop">
          <ac:chgData name="Henderson, Barron" userId="b23a2ef6-14b2-4237-8416-58d0103a2671" providerId="ADAL" clId="{5BC7E9A4-506D-48BD-90C3-7525B2660DDC}" dt="2023-10-02T20:04:54.077" v="7027" actId="1076"/>
          <ac:picMkLst>
            <pc:docMk/>
            <pc:sldMk cId="853227824" sldId="309"/>
            <ac:picMk id="7" creationId="{3309D9A2-4912-B058-AF9D-FBEECD095446}"/>
          </ac:picMkLst>
        </pc:picChg>
      </pc:sldChg>
      <pc:sldChg chg="addSp modSp add del mod ord">
        <pc:chgData name="Henderson, Barron" userId="b23a2ef6-14b2-4237-8416-58d0103a2671" providerId="ADAL" clId="{5BC7E9A4-506D-48BD-90C3-7525B2660DDC}" dt="2023-09-29T15:50:42.986" v="4916" actId="47"/>
        <pc:sldMkLst>
          <pc:docMk/>
          <pc:sldMk cId="2421984907" sldId="309"/>
        </pc:sldMkLst>
        <pc:spChg chg="mod">
          <ac:chgData name="Henderson, Barron" userId="b23a2ef6-14b2-4237-8416-58d0103a2671" providerId="ADAL" clId="{5BC7E9A4-506D-48BD-90C3-7525B2660DDC}" dt="2023-09-27T12:38:08.742" v="4288" actId="20577"/>
          <ac:spMkLst>
            <pc:docMk/>
            <pc:sldMk cId="2421984907" sldId="309"/>
            <ac:spMk id="3" creationId="{F5F660E0-06FC-A275-2046-E90B529AF08A}"/>
          </ac:spMkLst>
        </pc:spChg>
        <pc:spChg chg="add mod">
          <ac:chgData name="Henderson, Barron" userId="b23a2ef6-14b2-4237-8416-58d0103a2671" providerId="ADAL" clId="{5BC7E9A4-506D-48BD-90C3-7525B2660DDC}" dt="2023-09-27T16:40:57.330" v="4600"/>
          <ac:spMkLst>
            <pc:docMk/>
            <pc:sldMk cId="2421984907" sldId="309"/>
            <ac:spMk id="6" creationId="{15C054FB-1D1D-FF48-ECBF-A05A8CDE4620}"/>
          </ac:spMkLst>
        </pc:spChg>
        <pc:spChg chg="add mod">
          <ac:chgData name="Henderson, Barron" userId="b23a2ef6-14b2-4237-8416-58d0103a2671" providerId="ADAL" clId="{5BC7E9A4-506D-48BD-90C3-7525B2660DDC}" dt="2023-09-27T16:40:57.330" v="4604"/>
          <ac:spMkLst>
            <pc:docMk/>
            <pc:sldMk cId="2421984907" sldId="309"/>
            <ac:spMk id="7" creationId="{689A924D-B30C-A6F3-72DB-856F35407A85}"/>
          </ac:spMkLst>
        </pc:spChg>
      </pc:sldChg>
      <pc:sldChg chg="modSp add mod">
        <pc:chgData name="Henderson, Barron" userId="b23a2ef6-14b2-4237-8416-58d0103a2671" providerId="ADAL" clId="{5BC7E9A4-506D-48BD-90C3-7525B2660DDC}" dt="2023-10-02T19:24:30.941" v="6502" actId="1076"/>
        <pc:sldMkLst>
          <pc:docMk/>
          <pc:sldMk cId="3490159364" sldId="310"/>
        </pc:sldMkLst>
        <pc:picChg chg="mod">
          <ac:chgData name="Henderson, Barron" userId="b23a2ef6-14b2-4237-8416-58d0103a2671" providerId="ADAL" clId="{5BC7E9A4-506D-48BD-90C3-7525B2660DDC}" dt="2023-10-02T19:24:30.941" v="6502" actId="1076"/>
          <ac:picMkLst>
            <pc:docMk/>
            <pc:sldMk cId="3490159364" sldId="310"/>
            <ac:picMk id="3" creationId="{A09FC8D6-275B-016B-11AD-953E79BCC1B3}"/>
          </ac:picMkLst>
        </pc:picChg>
        <pc:picChg chg="mod">
          <ac:chgData name="Henderson, Barron" userId="b23a2ef6-14b2-4237-8416-58d0103a2671" providerId="ADAL" clId="{5BC7E9A4-506D-48BD-90C3-7525B2660DDC}" dt="2023-10-02T19:24:05.570" v="6501" actId="14826"/>
          <ac:picMkLst>
            <pc:docMk/>
            <pc:sldMk cId="3490159364" sldId="310"/>
            <ac:picMk id="14" creationId="{FEA21D1B-75B2-7AB1-3FE9-6896BDA37F0B}"/>
          </ac:picMkLst>
        </pc:picChg>
      </pc:sldChg>
      <pc:sldChg chg="addSp delSp modSp add del mod">
        <pc:chgData name="Henderson, Barron" userId="b23a2ef6-14b2-4237-8416-58d0103a2671" providerId="ADAL" clId="{5BC7E9A4-506D-48BD-90C3-7525B2660DDC}" dt="2023-09-29T15:50:44.883" v="4917" actId="47"/>
        <pc:sldMkLst>
          <pc:docMk/>
          <pc:sldMk cId="2220499032" sldId="778"/>
        </pc:sldMkLst>
        <pc:spChg chg="add mod">
          <ac:chgData name="Henderson, Barron" userId="b23a2ef6-14b2-4237-8416-58d0103a2671" providerId="ADAL" clId="{5BC7E9A4-506D-48BD-90C3-7525B2660DDC}" dt="2023-09-27T16:40:57.330" v="4612"/>
          <ac:spMkLst>
            <pc:docMk/>
            <pc:sldMk cId="2220499032" sldId="778"/>
            <ac:spMk id="3" creationId="{B0E8ADD6-96C1-E0A7-D328-87CA7D06E570}"/>
          </ac:spMkLst>
        </pc:spChg>
        <pc:spChg chg="add mod">
          <ac:chgData name="Henderson, Barron" userId="b23a2ef6-14b2-4237-8416-58d0103a2671" providerId="ADAL" clId="{5BC7E9A4-506D-48BD-90C3-7525B2660DDC}" dt="2023-09-27T16:40:57.330" v="4616"/>
          <ac:spMkLst>
            <pc:docMk/>
            <pc:sldMk cId="2220499032" sldId="778"/>
            <ac:spMk id="4" creationId="{197DC6BF-D90A-E84D-DD42-CCEE0BD5C888}"/>
          </ac:spMkLst>
        </pc:spChg>
        <pc:spChg chg="del">
          <ac:chgData name="Henderson, Barron" userId="b23a2ef6-14b2-4237-8416-58d0103a2671" providerId="ADAL" clId="{5BC7E9A4-506D-48BD-90C3-7525B2660DDC}" dt="2023-09-27T16:40:57.330" v="4606"/>
          <ac:spMkLst>
            <pc:docMk/>
            <pc:sldMk cId="2220499032" sldId="778"/>
            <ac:spMk id="18" creationId="{5F092295-2057-5A7F-8384-F6DA19AE407A}"/>
          </ac:spMkLst>
        </pc:spChg>
        <pc:spChg chg="del">
          <ac:chgData name="Henderson, Barron" userId="b23a2ef6-14b2-4237-8416-58d0103a2671" providerId="ADAL" clId="{5BC7E9A4-506D-48BD-90C3-7525B2660DDC}" dt="2023-09-27T16:40:57.330" v="4608"/>
          <ac:spMkLst>
            <pc:docMk/>
            <pc:sldMk cId="2220499032" sldId="778"/>
            <ac:spMk id="21" creationId="{B0DCC1B4-C869-7E70-99F9-1194BB8C7064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1634839026" sldId="779"/>
        </pc:sldMkLst>
        <pc:spChg chg="del">
          <ac:chgData name="Henderson, Barron" userId="b23a2ef6-14b2-4237-8416-58d0103a2671" providerId="ADAL" clId="{5BC7E9A4-506D-48BD-90C3-7525B2660DDC}" dt="2023-09-27T16:40:57.330" v="4618"/>
          <ac:spMkLst>
            <pc:docMk/>
            <pc:sldMk cId="1634839026" sldId="779"/>
            <ac:spMk id="6" creationId="{A5C2071F-7D5D-B95A-DB88-E49E2B9F1F31}"/>
          </ac:spMkLst>
        </pc:spChg>
        <pc:spChg chg="del">
          <ac:chgData name="Henderson, Barron" userId="b23a2ef6-14b2-4237-8416-58d0103a2671" providerId="ADAL" clId="{5BC7E9A4-506D-48BD-90C3-7525B2660DDC}" dt="2023-09-27T16:40:57.330" v="4620"/>
          <ac:spMkLst>
            <pc:docMk/>
            <pc:sldMk cId="1634839026" sldId="779"/>
            <ac:spMk id="7" creationId="{7F02018B-5C2E-2D28-EE6E-897D98EEB145}"/>
          </ac:spMkLst>
        </pc:spChg>
        <pc:spChg chg="add mod">
          <ac:chgData name="Henderson, Barron" userId="b23a2ef6-14b2-4237-8416-58d0103a2671" providerId="ADAL" clId="{5BC7E9A4-506D-48BD-90C3-7525B2660DDC}" dt="2023-09-27T16:40:57.330" v="4624"/>
          <ac:spMkLst>
            <pc:docMk/>
            <pc:sldMk cId="1634839026" sldId="779"/>
            <ac:spMk id="12" creationId="{F8E80F70-8651-67C3-BFF8-6B129129DAC7}"/>
          </ac:spMkLst>
        </pc:spChg>
        <pc:spChg chg="add mod">
          <ac:chgData name="Henderson, Barron" userId="b23a2ef6-14b2-4237-8416-58d0103a2671" providerId="ADAL" clId="{5BC7E9A4-506D-48BD-90C3-7525B2660DDC}" dt="2023-09-27T16:40:57.330" v="4628"/>
          <ac:spMkLst>
            <pc:docMk/>
            <pc:sldMk cId="1634839026" sldId="779"/>
            <ac:spMk id="15" creationId="{0AA9A1F3-3D00-2DBA-D11D-9AF5DE1BF300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2855712309" sldId="1788"/>
        </pc:sldMkLst>
        <pc:spChg chg="del">
          <ac:chgData name="Henderson, Barron" userId="b23a2ef6-14b2-4237-8416-58d0103a2671" providerId="ADAL" clId="{5BC7E9A4-506D-48BD-90C3-7525B2660DDC}" dt="2023-09-27T16:40:57.330" v="4630"/>
          <ac:spMkLst>
            <pc:docMk/>
            <pc:sldMk cId="2855712309" sldId="1788"/>
            <ac:spMk id="2" creationId="{5E44E1F1-3DAE-E34F-AD90-EDB439F00ADB}"/>
          </ac:spMkLst>
        </pc:spChg>
        <pc:spChg chg="del">
          <ac:chgData name="Henderson, Barron" userId="b23a2ef6-14b2-4237-8416-58d0103a2671" providerId="ADAL" clId="{5BC7E9A4-506D-48BD-90C3-7525B2660DDC}" dt="2023-09-27T16:40:57.330" v="4632"/>
          <ac:spMkLst>
            <pc:docMk/>
            <pc:sldMk cId="2855712309" sldId="1788"/>
            <ac:spMk id="6" creationId="{A1B1AD2E-94F7-906C-4690-C8279D380974}"/>
          </ac:spMkLst>
        </pc:spChg>
        <pc:spChg chg="add mod">
          <ac:chgData name="Henderson, Barron" userId="b23a2ef6-14b2-4237-8416-58d0103a2671" providerId="ADAL" clId="{5BC7E9A4-506D-48BD-90C3-7525B2660DDC}" dt="2023-09-27T16:40:57.330" v="4636"/>
          <ac:spMkLst>
            <pc:docMk/>
            <pc:sldMk cId="2855712309" sldId="1788"/>
            <ac:spMk id="8" creationId="{C66FD941-EBD7-1DAB-803A-BD8EEBA33DA1}"/>
          </ac:spMkLst>
        </pc:spChg>
        <pc:spChg chg="add mod">
          <ac:chgData name="Henderson, Barron" userId="b23a2ef6-14b2-4237-8416-58d0103a2671" providerId="ADAL" clId="{5BC7E9A4-506D-48BD-90C3-7525B2660DDC}" dt="2023-09-27T16:40:57.330" v="4640"/>
          <ac:spMkLst>
            <pc:docMk/>
            <pc:sldMk cId="2855712309" sldId="1788"/>
            <ac:spMk id="9" creationId="{C14FBB1D-63B0-86F2-3272-38FBB78C4996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1144189480" sldId="1042652815"/>
        </pc:sldMkLst>
        <pc:spChg chg="del">
          <ac:chgData name="Henderson, Barron" userId="b23a2ef6-14b2-4237-8416-58d0103a2671" providerId="ADAL" clId="{5BC7E9A4-506D-48BD-90C3-7525B2660DDC}" dt="2023-09-27T16:40:57.330" v="4642"/>
          <ac:spMkLst>
            <pc:docMk/>
            <pc:sldMk cId="1144189480" sldId="1042652815"/>
            <ac:spMk id="8" creationId="{55DA00FB-D582-32B3-3C7A-6C5B48911545}"/>
          </ac:spMkLst>
        </pc:spChg>
        <pc:spChg chg="del">
          <ac:chgData name="Henderson, Barron" userId="b23a2ef6-14b2-4237-8416-58d0103a2671" providerId="ADAL" clId="{5BC7E9A4-506D-48BD-90C3-7525B2660DDC}" dt="2023-09-27T16:40:57.330" v="4644"/>
          <ac:spMkLst>
            <pc:docMk/>
            <pc:sldMk cId="1144189480" sldId="1042652815"/>
            <ac:spMk id="10" creationId="{78FD1C20-5271-C958-E826-30964B70D146}"/>
          </ac:spMkLst>
        </pc:spChg>
        <pc:spChg chg="add mod">
          <ac:chgData name="Henderson, Barron" userId="b23a2ef6-14b2-4237-8416-58d0103a2671" providerId="ADAL" clId="{5BC7E9A4-506D-48BD-90C3-7525B2660DDC}" dt="2023-09-27T16:40:57.330" v="4648"/>
          <ac:spMkLst>
            <pc:docMk/>
            <pc:sldMk cId="1144189480" sldId="1042652815"/>
            <ac:spMk id="11" creationId="{75842052-712A-338E-394B-B2A457B3AFC7}"/>
          </ac:spMkLst>
        </pc:spChg>
        <pc:spChg chg="add mod">
          <ac:chgData name="Henderson, Barron" userId="b23a2ef6-14b2-4237-8416-58d0103a2671" providerId="ADAL" clId="{5BC7E9A4-506D-48BD-90C3-7525B2660DDC}" dt="2023-09-27T16:40:57.330" v="4652"/>
          <ac:spMkLst>
            <pc:docMk/>
            <pc:sldMk cId="1144189480" sldId="1042652815"/>
            <ac:spMk id="12" creationId="{8AC689BD-E7B8-A7CB-4858-5165EEF5B0A7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871176284" sldId="1042652816"/>
        </pc:sldMkLst>
        <pc:spChg chg="del">
          <ac:chgData name="Henderson, Barron" userId="b23a2ef6-14b2-4237-8416-58d0103a2671" providerId="ADAL" clId="{5BC7E9A4-506D-48BD-90C3-7525B2660DDC}" dt="2023-09-27T16:40:57.330" v="4654"/>
          <ac:spMkLst>
            <pc:docMk/>
            <pc:sldMk cId="871176284" sldId="1042652816"/>
            <ac:spMk id="8" creationId="{81802527-BC00-4794-0B6F-17087CE448EA}"/>
          </ac:spMkLst>
        </pc:spChg>
        <pc:spChg chg="del">
          <ac:chgData name="Henderson, Barron" userId="b23a2ef6-14b2-4237-8416-58d0103a2671" providerId="ADAL" clId="{5BC7E9A4-506D-48BD-90C3-7525B2660DDC}" dt="2023-09-27T16:40:57.330" v="4656"/>
          <ac:spMkLst>
            <pc:docMk/>
            <pc:sldMk cId="871176284" sldId="1042652816"/>
            <ac:spMk id="10" creationId="{C3A2EA41-5D24-C173-0C4A-44DAEC8208C5}"/>
          </ac:spMkLst>
        </pc:spChg>
        <pc:spChg chg="add mod">
          <ac:chgData name="Henderson, Barron" userId="b23a2ef6-14b2-4237-8416-58d0103a2671" providerId="ADAL" clId="{5BC7E9A4-506D-48BD-90C3-7525B2660DDC}" dt="2023-09-27T16:40:57.330" v="4660"/>
          <ac:spMkLst>
            <pc:docMk/>
            <pc:sldMk cId="871176284" sldId="1042652816"/>
            <ac:spMk id="12" creationId="{30D60B5D-FC7F-4A39-5A2A-501731F64A3F}"/>
          </ac:spMkLst>
        </pc:spChg>
        <pc:spChg chg="add mod">
          <ac:chgData name="Henderson, Barron" userId="b23a2ef6-14b2-4237-8416-58d0103a2671" providerId="ADAL" clId="{5BC7E9A4-506D-48BD-90C3-7525B2660DDC}" dt="2023-09-27T16:40:57.330" v="4664"/>
          <ac:spMkLst>
            <pc:docMk/>
            <pc:sldMk cId="871176284" sldId="1042652816"/>
            <ac:spMk id="14" creationId="{3C4F6913-0723-AF06-E1AC-A29C3318756F}"/>
          </ac:spMkLst>
        </pc:spChg>
      </pc:sldChg>
      <pc:sldMasterChg chg="delSldLayout">
        <pc:chgData name="Henderson, Barron" userId="b23a2ef6-14b2-4237-8416-58d0103a2671" providerId="ADAL" clId="{5BC7E9A4-506D-48BD-90C3-7525B2660DDC}" dt="2023-09-29T17:58:05.142" v="5160" actId="47"/>
        <pc:sldMasterMkLst>
          <pc:docMk/>
          <pc:sldMasterMk cId="3602276808" sldId="2147483660"/>
        </pc:sldMasterMkLst>
        <pc:sldLayoutChg chg="del">
          <pc:chgData name="Henderson, Barron" userId="b23a2ef6-14b2-4237-8416-58d0103a2671" providerId="ADAL" clId="{5BC7E9A4-506D-48BD-90C3-7525B2660DDC}" dt="2023-09-29T17:58:05.142" v="5160" actId="47"/>
          <pc:sldLayoutMkLst>
            <pc:docMk/>
            <pc:sldMasterMk cId="3602276808" sldId="2147483660"/>
            <pc:sldLayoutMk cId="1589929550" sldId="2147483672"/>
          </pc:sldLayoutMkLst>
        </pc:sldLayoutChg>
        <pc:sldLayoutChg chg="del">
          <pc:chgData name="Henderson, Barron" userId="b23a2ef6-14b2-4237-8416-58d0103a2671" providerId="ADAL" clId="{5BC7E9A4-506D-48BD-90C3-7525B2660DDC}" dt="2023-09-29T17:58:05.142" v="5160" actId="47"/>
          <pc:sldLayoutMkLst>
            <pc:docMk/>
            <pc:sldMasterMk cId="3602276808" sldId="2147483660"/>
            <pc:sldLayoutMk cId="1409065649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2411-262E-492C-8F4D-5BDCF882284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2EB-427E-4EB1-A24A-1C56B680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63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x 1000 x 31 x 3 = ~1M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0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Additive (aVNA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00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3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Fire and Smoke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2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satellites are home bodies while polar satellites are globe trotters.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Operational Environmental Satellites (GOES) stare at the US all day long.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Not like polar satellites passing once at 10am and once at 2pm (if you have two satellites)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From an US perspective, GOES satellites view the western US from the pacific and the eastern US from the atlantic.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Shobha Kondragunta and Hai Zhang fused with AirNow monitors by a geographic weighted regression.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Pawan led a tiger team to connect that data back to EPA.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There are a lot of technical details, but the upshot is simple.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 extensively evaluated the data, applied machine learning corrections, and we’re putting that data into various </a:t>
            </a:r>
            <a:r>
              <a:rPr lang="en-US" i="0" dirty="0" err="1"/>
              <a:t>airnow</a:t>
            </a:r>
            <a:r>
              <a:rPr lang="en-US" i="0" dirty="0"/>
              <a:t> systems like </a:t>
            </a:r>
            <a:r>
              <a:rPr lang="en-US" i="0" dirty="0" err="1"/>
              <a:t>AirNowTech</a:t>
            </a:r>
            <a:r>
              <a:rPr lang="en-US" i="0" dirty="0"/>
              <a:t>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is a great idea: federal agencies working together to provide tangible benefits to the American people from satellite data.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project is taking that data a step further.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We’re going to bring the satellite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9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lot going on here, so we’re going step thru it bit by bit.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start in the lower corner with the NAQFC.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calculate bias at all observational points and interpolate to the model grid.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subtract the interpolated bias from the original model. This gives us the bias corrected surfaces.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Based on the distance to observations in each type, we calculate the weights.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Finally, we multiply each bias corrected surface by its weight and sum to get the “full” fusion.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hard to see some of the differences without zooming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4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looked at a bunch of these maps, and I the agreement between approaches is fairly typical.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monitor data is being interpolated or extrapolated relatively long distances.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seems to miss it entirely.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satellite data suggests that the extension should be in different </a:t>
            </a:r>
            <a:r>
              <a:rPr lang="en-US" dirty="0" err="1"/>
              <a:t>directios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final fused product preserves the high concentration at the monitor, extends it to the northeast, but defers to the PurpleAir by curtailing it to a much smaller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need annotations here, our eyes are drawn to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Recall that the monitors strengthened the modeled plume to the northwest and weakened it to the southwest.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largely agree.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AirNow and PurpleAir show few values greater than 150 (hidden under the dots) monitored value of 153 at the St. Cloud monitor.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GOES GWR by contrast has a large area of very high air pollution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9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values are clearly associated with a smoke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don’t even need aerosol optical depth, we see it in the true color imagery.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also see that strong relationship between the strength of the plume and the high concentrations.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the PurpleAir don’t see the high concentrations in the downwind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might be a decoupled leading edge of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bias in that case would be driven by a strong relationship at monitors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4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thing I want to point out is the discontinuity.</a:t>
            </a:r>
          </a:p>
          <a:p>
            <a:r>
              <a:rPr lang="en-US" dirty="0"/>
              <a:t>GOES measures AOD, but it is screened out of northwest North Dakota.</a:t>
            </a:r>
          </a:p>
          <a:p>
            <a:r>
              <a:rPr lang="en-US" dirty="0"/>
              <a:t>The screening is because of viewing angle. This causes an abrupt lack of “observations” and a strong switch to AirNow and PurpleAir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5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84D9-86B4-2FBB-9618-CD541823E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8E955-41D6-4435-7F1D-7D12008B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30AF8-DE8B-0857-8F06-A0F02989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BCF0-1E2B-E6A3-AA6C-326D04F6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6414E-FC34-550E-6F68-7605A546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3FE7-1FB1-A30B-A293-55AAE0A0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1F42-F3D7-99FB-2B88-ED3C5F4C2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F5CBE-61AA-E7AC-78D4-D28600A3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A2DF-E0CA-210A-7C3E-A62CD054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69CA-8EA0-E383-D120-A6EC5463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B176E-F5A4-A15D-4CD6-0C08C885B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83043-EDE2-367A-2EEB-915A4CBA7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A9100-AA78-3200-3A67-1E74CBC8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FD603-A1AE-06FC-7406-2B42EFD4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1EA51-04E1-9AC3-338D-758EEF9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363A-CCDF-CA2E-6E37-88E911074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B9C3D-B46A-0B9F-2868-7A4BCC0FD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4ADAF-AACE-69F3-C78E-CDE314BD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8E0AD-F130-1387-B402-88F6315F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05274-31A2-4E25-2D9F-01E9A1A0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1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4236-E0F7-BA86-2574-1B027AB2A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64014-2F31-0799-D5DE-66162D706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1F5DE-AB4D-D362-0E7E-D742F4559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71C19-4E66-2BC8-D579-B73675B0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6105D-0DEF-D917-EF45-EE496B31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20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1D65B-2181-BAAD-91EA-C323F9E31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E8C1C-476F-1A64-364C-728A79AD8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F5E60-4A56-6169-3925-6792F662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669EB-0B6A-13D6-78F0-FEA8EE2A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81B21-28E2-F733-145E-667892D6D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4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0BBF-42FE-B3A5-BAA2-566B647F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BA44A-0CBD-7C82-3D7D-0BBC7153D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D13FD-EC0B-812A-BBB9-37EEBC1B5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938D2-381C-C9D4-845C-7B81E6DE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3ACFB-9ED4-921B-4CCD-123F95E2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50F77-3D54-219C-C8ED-333F61FA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6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67FCF-3E45-38B2-F69C-063F0FEA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C1251-80E9-BB2B-F364-A2BEA136D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85374-1163-E64E-5FE6-7C63249BF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43F5A-537C-32EC-9A69-72F171B5FD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0600B-FFC0-D746-43C2-F98DC69AF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331A6-9295-51DF-CFA1-9201957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188339-5403-14CA-F1EE-D5FFD51A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E4E0D9-9B82-A6F5-E160-FFD7D54D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7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76FE-4129-C7DB-A09D-4E4993FB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5D15D-68B9-687C-AC23-2BB4E800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8411-8038-66E0-62E1-CA704C06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A7DB2-6B70-39E5-C087-DA48AD9D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2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25150-C5F5-977F-8524-1E96BD29E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2DC05F-0C04-29CF-EE69-BC934784D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91484-62D6-9F78-6AA6-CBC85BD4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63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327A9-9FCD-E463-E5BD-6F51E7C5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82DF5-B114-7695-A717-6B13F71B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2F247-0AE9-4343-88C1-664152774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B1034-3D54-996B-7C7A-7C1448B8D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E8CC1-C9D1-3348-CCFC-CA2322D4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86331-EB43-D36C-3359-1B9387416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6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DED8-6CCF-CABD-335D-8C764B26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A925-B1CB-506C-41C7-C78C3F972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03AA-DC4F-84D1-C184-80493811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D1C5C-E2E8-6A26-95B4-0FF66BDC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0D9FD-1FD5-AE96-ECE9-9EDB57AB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1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86DE-37A4-A3F4-CD35-7D6E1515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BB83FC-0DD7-B31B-8DED-DB37B9156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3041B-9E84-F3D2-6D40-B39C0CAEB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7157F-63C2-5907-3166-408C93F0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EDB6B-8106-7C3D-0E10-CD15FE8C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83F25-AA51-8FC8-5F65-8BD48FD8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7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85E45-D61A-F0CD-9429-0F0FAF25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40BFE-F7B3-5F19-8570-CD8D0174B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8A0D-86A6-FB89-6CC8-4F7FB2906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6148C-D2A0-9CF7-8102-6E664757A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73638-EA2B-2AE4-831E-9C3C0413C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2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646F25-E1AD-AC94-B4A8-F443ACCF8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B6FAE-3595-CE02-9864-86AD90171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00655-D51D-5AFD-21A7-B660AC86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7A68B-189C-1D0B-57EE-C27DCB39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61CEB-EA76-0601-04F8-5395C6F3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843D-5DEA-582E-DAF7-CD49091D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8DDA6-5A81-60C4-574B-AD39EBB81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67B9-F8A7-6F87-86AC-CBE2613F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98FF4-E459-09E5-D52D-F286F5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144E-955F-7FC7-7DD1-2F9BEBD1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0EF4-6BA4-A0C0-B421-FD0B2903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04C1D-81ED-790C-FFB2-9859DBC24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3C85D-7BFA-5C53-6103-44028578F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0DEB6-E88C-1777-F87D-E429156B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FED41-8160-5D3D-76C8-8B5201C8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0E415-B2D1-8A1E-96F0-CD1120A5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376B-88DC-22A3-A957-91C44E1E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5FA11-1A8A-950F-CB0D-32D9A2D2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9910F-59E4-826B-23E5-A7D3E395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13DE6-7A36-7E94-3623-F1E3938DE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8F1EB-BA9C-B29A-9BF8-C44AEC899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12693-166A-B5EF-C86C-13B3CF08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4B280-F1DF-0860-15A3-8CACC73E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E16F4-2F32-0B06-E69C-FFF2A5A9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9BF1-CB9B-7F1E-4667-DE1806A2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135A4-7D5A-EFB7-482B-7F13F3DF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F4529-3447-EB12-2BB2-A05233D4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F7E7D-520D-72F6-10DB-42ED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BA3E-BD6F-6647-464F-E0AC0BA7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241BB-CC18-53A2-DE07-BEE61428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58E4A-74B5-A365-7915-C6A44E38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357B-FAA2-4FE0-AF87-4FEE34EC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A028-4734-4C5A-B423-CF4CBD83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59BC8-F221-C3CC-4027-04C3C6EE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53BD4-F0F6-79DC-F492-49ADDC05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27D19-E2F7-0085-AF3F-07257A67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F342A-D688-0106-AF9E-DA18C08A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5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0DE3-945C-6612-C193-D6BD6FD4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BFCC9-CDE5-8610-4A26-80E7D60EF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881DE-BA0C-E240-106B-5C2783011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33C76-DCB7-1F08-3CBC-4204621A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2E5C6-953A-C09B-9A34-CE1D035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2BA0-8394-8D95-AF1C-D2554884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08158-F27D-4CA0-A9BA-FEE464EF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E1ED8-1EF2-3A2C-3989-D44156F3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F3913-C7F7-6191-199C-A0BC6A075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C5310-7553-2065-2F23-6050E2968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4856-6307-3F36-E173-0B2441D04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367012-12AD-F3F4-6AEB-8390F399C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DF21B-E853-9CA3-77C2-84A5D47AD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05C92-BEDC-A347-9932-4BC9CF2F0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2023-10-04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43C0B-A320-D49E-CE44-BD27624E5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12530-8E99-C6FE-90C7-314D86708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0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75/WAF-D-22-0114.1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haqast.org/tiger-teams/#2021-tiger-teams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doi.org/10.1029/2020EA001599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s://haqast.org/wp-content/uploads/sites/91/2022/09/emplusq322_bratburd-final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BD6E-0F1B-47D7-1D6B-F4660BB6F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Fusing Surface Monitors, Satellites and Forecasts for Near-real-time Air Quality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8F7F-63FE-0783-540A-A465C3C6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Barron H. Henderson </a:t>
            </a:r>
          </a:p>
          <a:p>
            <a:r>
              <a:rPr lang="en-US" dirty="0"/>
              <a:t>2023-10-04</a:t>
            </a:r>
          </a:p>
          <a:p>
            <a:r>
              <a:rPr lang="en-US" dirty="0"/>
              <a:t>Co-authors: Pawan Gupta, Shobha Kondragunta, Phil Dickerson, Alqamah Sayeed, Hai Zhang, Janica Gordon, Halil Cakir, Brett Gantt, Benjamin Wells, and HAQAST AirNow Team</a:t>
            </a:r>
          </a:p>
        </p:txBody>
      </p:sp>
      <p:pic>
        <p:nvPicPr>
          <p:cNvPr id="4" name="Picture 2" descr="EPA logo blue">
            <a:extLst>
              <a:ext uri="{FF2B5EF4-FFF2-40B4-BE49-F238E27FC236}">
                <a16:creationId xmlns:a16="http://schemas.microsoft.com/office/drawing/2014/main" id="{82F8ED4F-31AB-4212-5AC0-1FA91ADB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PA logo green">
            <a:extLst>
              <a:ext uri="{FF2B5EF4-FFF2-40B4-BE49-F238E27FC236}">
                <a16:creationId xmlns:a16="http://schemas.microsoft.com/office/drawing/2014/main" id="{27368A5A-4036-5BD9-45C3-1A80C8B0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8C294C-1833-502D-0E89-DFED7C68C99C}"/>
              </a:ext>
            </a:extLst>
          </p:cNvPr>
          <p:cNvSpPr txBox="1">
            <a:spLocks/>
          </p:cNvSpPr>
          <p:nvPr/>
        </p:nvSpPr>
        <p:spPr>
          <a:xfrm>
            <a:off x="500513" y="5757110"/>
            <a:ext cx="9019407" cy="790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/>
              <a:t>Disclaimer</a:t>
            </a:r>
            <a:r>
              <a:rPr lang="en-US" sz="2000" i="1" dirty="0"/>
              <a:t>: The views expressed in this presentation are those of the authors and do not necessarily reflect the views or policies of the U.S. Environmental Protection Agency.</a:t>
            </a:r>
            <a:endParaRPr lang="en-US" sz="2000" b="1" i="1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B8060A6-B42B-5D3E-CCC2-13BA8046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BD76D9-4E1D-89A8-79A2-C9AE9783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</a:t>
            </a:fld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E18244E4-1C48-AC5F-9BB5-DF41278C2A89}"/>
              </a:ext>
            </a:extLst>
          </p:cNvPr>
          <p:cNvSpPr/>
          <p:nvPr/>
        </p:nvSpPr>
        <p:spPr>
          <a:xfrm>
            <a:off x="0" y="6680200"/>
            <a:ext cx="677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AF04D1E4-A5CA-2116-695A-5C050A1550E8}"/>
              </a:ext>
            </a:extLst>
          </p:cNvPr>
          <p:cNvSpPr/>
          <p:nvPr/>
        </p:nvSpPr>
        <p:spPr>
          <a:xfrm>
            <a:off x="0" y="0"/>
            <a:ext cx="677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FE58C3E2-E9AD-E25E-DA38-FDA9330D0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2440" y="907214"/>
            <a:ext cx="10515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90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815115"/>
            <a:ext cx="693565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daylight from Jun 2023 to Sept 2023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dirty="0"/>
              <a:t>Correction w/ AN, PA and GOES: 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n=1.3M = 12 h/d * 30 d/m * 3.75m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154B86-5989-6B2D-C232-BC5C158E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2"/>
            <a:ext cx="4571998" cy="6857998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64E32167-1398-2166-C3CB-3C86DBA31B4E}"/>
              </a:ext>
            </a:extLst>
          </p:cNvPr>
          <p:cNvSpPr/>
          <p:nvPr/>
        </p:nvSpPr>
        <p:spPr>
          <a:xfrm>
            <a:off x="0" y="6680200"/>
            <a:ext cx="8128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5AABDA4F-B810-24DC-3AEF-D283449E8342}"/>
              </a:ext>
            </a:extLst>
          </p:cNvPr>
          <p:cNvSpPr/>
          <p:nvPr/>
        </p:nvSpPr>
        <p:spPr>
          <a:xfrm>
            <a:off x="0" y="0"/>
            <a:ext cx="8128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64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31368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353730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June-Sept 2023 (daylight hours; n</a:t>
            </a:r>
            <a:r>
              <a:rPr lang="en-US"/>
              <a:t>=1.3M</a:t>
            </a:r>
            <a:r>
              <a:rPr lang="en-US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sz="2000" dirty="0"/>
              <a:t> is even better.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841F93C-AD26-7350-FE30-BFEE85DC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13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B248F6D7-EDF9-CFF9-6084-E39DD091EB6F}"/>
              </a:ext>
            </a:extLst>
          </p:cNvPr>
          <p:cNvSpPr/>
          <p:nvPr/>
        </p:nvSpPr>
        <p:spPr>
          <a:xfrm>
            <a:off x="5119777" y="5191963"/>
            <a:ext cx="374927" cy="334978"/>
          </a:xfrm>
          <a:prstGeom prst="smileyFac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B87B0FCD-7C48-1281-2DC6-EEA0EBC8131E}"/>
              </a:ext>
            </a:extLst>
          </p:cNvPr>
          <p:cNvSpPr/>
          <p:nvPr/>
        </p:nvSpPr>
        <p:spPr>
          <a:xfrm>
            <a:off x="0" y="6680200"/>
            <a:ext cx="8805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5C737130-9884-9DC1-8A0D-42AD675A1286}"/>
              </a:ext>
            </a:extLst>
          </p:cNvPr>
          <p:cNvSpPr/>
          <p:nvPr/>
        </p:nvSpPr>
        <p:spPr>
          <a:xfrm>
            <a:off x="0" y="0"/>
            <a:ext cx="8805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18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815115"/>
            <a:ext cx="698866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hourly data from Jun 2021 to Jun 2022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strike="sngStrike" dirty="0"/>
              <a:t>Correction w/ AN, PA and GOES: </a:t>
            </a:r>
            <a:r>
              <a:rPr lang="en-US" strike="sngStrike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strike="sngStrike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n=8M = 8760 h/y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154B86-5989-6B2D-C232-BC5C158E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6605"/>
            <a:ext cx="4571999" cy="6857998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DB2048D9-0C11-2B32-9182-9F7CFBD0E6AF}"/>
              </a:ext>
            </a:extLst>
          </p:cNvPr>
          <p:cNvSpPr/>
          <p:nvPr/>
        </p:nvSpPr>
        <p:spPr>
          <a:xfrm>
            <a:off x="0" y="6680200"/>
            <a:ext cx="9482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E9A87780-5907-389B-41A7-0FDD3DFE2871}"/>
              </a:ext>
            </a:extLst>
          </p:cNvPr>
          <p:cNvSpPr/>
          <p:nvPr/>
        </p:nvSpPr>
        <p:spPr>
          <a:xfrm>
            <a:off x="0" y="0"/>
            <a:ext cx="9482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9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73406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996378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 2021-June 2022 (All hours; n=8M)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the story more complex? When does one fail and the other succeeds?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841F93C-AD26-7350-FE30-BFEE85DC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15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D8822C99-858F-E274-5A62-9D0C3BA82A2E}"/>
              </a:ext>
            </a:extLst>
          </p:cNvPr>
          <p:cNvSpPr/>
          <p:nvPr/>
        </p:nvSpPr>
        <p:spPr>
          <a:xfrm>
            <a:off x="0" y="6680200"/>
            <a:ext cx="10160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T">
            <a:extLst>
              <a:ext uri="{FF2B5EF4-FFF2-40B4-BE49-F238E27FC236}">
                <a16:creationId xmlns:a16="http://schemas.microsoft.com/office/drawing/2014/main" id="{53B4B399-C01F-3FCC-62A1-7D2A5A6F641D}"/>
              </a:ext>
            </a:extLst>
          </p:cNvPr>
          <p:cNvSpPr/>
          <p:nvPr/>
        </p:nvSpPr>
        <p:spPr>
          <a:xfrm>
            <a:off x="0" y="0"/>
            <a:ext cx="10160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0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A172D0A-E55C-126E-0409-558F2F68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16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oIDW</a:t>
            </a:r>
            <a:r>
              <a:rPr lang="en-US" sz="1800" kern="0" dirty="0">
                <a:solidFill>
                  <a:prstClr val="black"/>
                </a:solidFill>
              </a:rPr>
              <a:t> and </a:t>
            </a: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have the most consistent bias.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(AN,PA) has highest bias at night but is still quite good.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Currently, we use a single bias correction for </a:t>
            </a:r>
            <a:r>
              <a:rPr lang="en-US" sz="1600" kern="0" dirty="0" err="1">
                <a:solidFill>
                  <a:prstClr val="black"/>
                </a:solidFill>
              </a:rPr>
              <a:t>PurpleAir</a:t>
            </a:r>
            <a:r>
              <a:rPr lang="en-US" sz="1600" kern="0" dirty="0">
                <a:solidFill>
                  <a:prstClr val="black"/>
                </a:solidFill>
              </a:rPr>
              <a:t>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Humidity varies with time of day and may need more complex correction.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Also, FEM technologies are evaluated most strictly for daily average concentration.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7084CB-1334-4284-60D8-CC28DB0EE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984" y="935259"/>
            <a:ext cx="7872985" cy="5248656"/>
          </a:xfrm>
        </p:spPr>
      </p:pic>
      <p:sp>
        <p:nvSpPr>
          <p:cNvPr id="3" name="PB">
            <a:extLst>
              <a:ext uri="{FF2B5EF4-FFF2-40B4-BE49-F238E27FC236}">
                <a16:creationId xmlns:a16="http://schemas.microsoft.com/office/drawing/2014/main" id="{8C58FB4D-6C19-DE92-9899-08B41FCE32EE}"/>
              </a:ext>
            </a:extLst>
          </p:cNvPr>
          <p:cNvSpPr/>
          <p:nvPr/>
        </p:nvSpPr>
        <p:spPr>
          <a:xfrm>
            <a:off x="0" y="6680200"/>
            <a:ext cx="10837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684F8FCC-F2BB-6654-B7AF-81AE82CB9768}"/>
              </a:ext>
            </a:extLst>
          </p:cNvPr>
          <p:cNvSpPr/>
          <p:nvPr/>
        </p:nvSpPr>
        <p:spPr>
          <a:xfrm>
            <a:off x="0" y="0"/>
            <a:ext cx="10837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73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7368D-C194-2193-F9A7-164A16D2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B6AEB-E34E-89EA-E24B-AF912899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32"/>
            <a:ext cx="10515600" cy="47779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AirNow needs an updated interpolation method.</a:t>
            </a:r>
          </a:p>
          <a:p>
            <a:pPr lvl="1"/>
            <a:r>
              <a:rPr lang="en-US" dirty="0"/>
              <a:t>EPA has long used models and statistical fusion to fill gaps with regulatory but has not incorporated these methods into AirNow.</a:t>
            </a:r>
          </a:p>
          <a:p>
            <a:pPr lvl="1"/>
            <a:r>
              <a:rPr lang="en-US" dirty="0"/>
              <a:t>Schulte et al. demonstrated including models and PurpleAir improved on simple interpolations and applied it in an AirNow-like system.</a:t>
            </a:r>
          </a:p>
          <a:p>
            <a:pPr lvl="1"/>
            <a:r>
              <a:rPr lang="en-US" dirty="0"/>
              <a:t>HAQAST Tiger Team evaluated GOES PM25 for real-time-applications.</a:t>
            </a:r>
          </a:p>
          <a:p>
            <a:r>
              <a:rPr lang="en-US" dirty="0"/>
              <a:t>Fusion with PurpleAir is ready.</a:t>
            </a:r>
          </a:p>
          <a:p>
            <a:pPr lvl="1"/>
            <a:r>
              <a:rPr lang="en-US" dirty="0"/>
              <a:t>Discontinuities are less stark because datasets are more spatially consistent.</a:t>
            </a:r>
          </a:p>
          <a:p>
            <a:pPr lvl="1"/>
            <a:r>
              <a:rPr lang="en-US" dirty="0"/>
              <a:t>Value of PurpleAir is obvious because they are dense near monitors.</a:t>
            </a:r>
          </a:p>
          <a:p>
            <a:r>
              <a:rPr lang="en-US" dirty="0"/>
              <a:t>Fusion with GOES PM25 ongoing work</a:t>
            </a:r>
          </a:p>
          <a:p>
            <a:pPr lvl="1"/>
            <a:r>
              <a:rPr lang="en-US" dirty="0"/>
              <a:t>HAQAST Tiger Team 2021 (Gupta) – now 2023 (Yang Liu)</a:t>
            </a:r>
          </a:p>
          <a:p>
            <a:pPr lvl="1"/>
            <a:r>
              <a:rPr lang="en-US" dirty="0"/>
              <a:t>Conceptually, the satellite value is highest away from monitors and sensors… making it hard to evaluate</a:t>
            </a:r>
          </a:p>
          <a:p>
            <a:pPr lvl="1"/>
            <a:r>
              <a:rPr lang="en-US" dirty="0"/>
              <a:t>~5% of monitors are further than 30km from their nearest withheld monitor…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CBBAA8A-CDB0-DA5E-4156-9F75A7AD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F6B3B8-B65C-63E5-ADE0-65386ABC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17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DB3EF5EA-DA28-9F6C-30AE-01B56FE633DF}"/>
              </a:ext>
            </a:extLst>
          </p:cNvPr>
          <p:cNvSpPr/>
          <p:nvPr/>
        </p:nvSpPr>
        <p:spPr>
          <a:xfrm>
            <a:off x="0" y="6680200"/>
            <a:ext cx="11514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63E4241E-3547-D91B-8DFD-20DCBA859699}"/>
              </a:ext>
            </a:extLst>
          </p:cNvPr>
          <p:cNvSpPr/>
          <p:nvPr/>
        </p:nvSpPr>
        <p:spPr>
          <a:xfrm>
            <a:off x="0" y="0"/>
            <a:ext cx="11514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03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749A49F7-F7ED-21C3-EB45-7BF8066A5A57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CEF1BBDB-1210-5A5F-0B43-66629D9A6E9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83C18AF-94A2-D234-4A25-5B49B7D7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</p:spTree>
    <p:extLst>
      <p:ext uri="{BB962C8B-B14F-4D97-AF65-F5344CB8AC3E}">
        <p14:creationId xmlns:p14="http://schemas.microsoft.com/office/powerpoint/2010/main" val="3719165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749A49F7-F7ED-21C3-EB45-7BF8066A5A57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CEF1BBDB-1210-5A5F-0B43-66629D9A6E9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83C18AF-94A2-D234-4A25-5B49B7D7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</p:spTree>
    <p:extLst>
      <p:ext uri="{BB962C8B-B14F-4D97-AF65-F5344CB8AC3E}">
        <p14:creationId xmlns:p14="http://schemas.microsoft.com/office/powerpoint/2010/main" val="358332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D8D9-5776-0E70-919B-57EDDF1A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A1AED-CD03-F981-6837-082CE913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8" y="1825625"/>
            <a:ext cx="602815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AirNow communicates air quality in real time</a:t>
            </a:r>
          </a:p>
          <a:p>
            <a:pPr lvl="1"/>
            <a:r>
              <a:rPr lang="en-US" dirty="0"/>
              <a:t>Millions of visitors per day during fire seasons</a:t>
            </a:r>
          </a:p>
          <a:p>
            <a:pPr lvl="1"/>
            <a:r>
              <a:rPr lang="en-US" dirty="0"/>
              <a:t>Simple distance (d</a:t>
            </a:r>
            <a:r>
              <a:rPr lang="en-US" baseline="30000" dirty="0"/>
              <a:t>-5</a:t>
            </a:r>
            <a:r>
              <a:rPr lang="en-US" dirty="0"/>
              <a:t>) contours monitors only</a:t>
            </a:r>
          </a:p>
          <a:p>
            <a:r>
              <a:rPr lang="en-US" dirty="0"/>
              <a:t>4x more PurpleAir sensors than monitors</a:t>
            </a:r>
          </a:p>
          <a:p>
            <a:pPr lvl="1"/>
            <a:r>
              <a:rPr lang="en-US" dirty="0"/>
              <a:t>Increased the spatial coverage of monitored particulate matter.</a:t>
            </a:r>
          </a:p>
          <a:p>
            <a:pPr lvl="1"/>
            <a:r>
              <a:rPr lang="en-US" dirty="0"/>
              <a:t>Spoiler alert: sensor data improves predictions.</a:t>
            </a:r>
          </a:p>
          <a:p>
            <a:r>
              <a:rPr lang="en-US" dirty="0"/>
              <a:t>Near-real-time satellite observations</a:t>
            </a:r>
          </a:p>
          <a:p>
            <a:pPr lvl="1"/>
            <a:r>
              <a:rPr lang="en-US" dirty="0"/>
              <a:t>Recent development by NOAA/NESDIS/STAR</a:t>
            </a:r>
          </a:p>
          <a:p>
            <a:pPr lvl="1"/>
            <a:r>
              <a:rPr lang="en-US" dirty="0"/>
              <a:t>NASA HAQAST project connecting AirNow to NOAA geostationary satellite data</a:t>
            </a:r>
          </a:p>
          <a:p>
            <a:r>
              <a:rPr lang="en-US" dirty="0"/>
              <a:t>What about fusing AirNow, PurpleAir and satellites?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656AE-1EAB-0892-0D9B-2E7D5410E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681" y="3850005"/>
            <a:ext cx="5274751" cy="2642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B828F-32EF-32DE-FAEE-90B5258070B4}"/>
              </a:ext>
            </a:extLst>
          </p:cNvPr>
          <p:cNvSpPr txBox="1"/>
          <p:nvPr/>
        </p:nvSpPr>
        <p:spPr>
          <a:xfrm>
            <a:off x="8496300" y="6123543"/>
            <a:ext cx="186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2023-06-14 11:53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E674FEC-BDAC-57EA-0BDF-A0E262FF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D302F5-DF63-2CBE-15B9-0A3A2BB9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38BE1-0BE2-9FD5-BC05-35AC04FA767F}"/>
              </a:ext>
            </a:extLst>
          </p:cNvPr>
          <p:cNvSpPr txBox="1"/>
          <p:nvPr/>
        </p:nvSpPr>
        <p:spPr>
          <a:xfrm>
            <a:off x="7115175" y="512473"/>
            <a:ext cx="4507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 Day in AirNow and Aerosol Watch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F44775-205B-A757-A4BF-19D4612DEF1E}"/>
              </a:ext>
            </a:extLst>
          </p:cNvPr>
          <p:cNvSpPr/>
          <p:nvPr/>
        </p:nvSpPr>
        <p:spPr>
          <a:xfrm>
            <a:off x="6438900" y="230188"/>
            <a:ext cx="5676900" cy="6491287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EAF13F-DB77-B76B-3504-617AEA710E0B}"/>
              </a:ext>
            </a:extLst>
          </p:cNvPr>
          <p:cNvCxnSpPr/>
          <p:nvPr/>
        </p:nvCxnSpPr>
        <p:spPr>
          <a:xfrm flipV="1">
            <a:off x="6600825" y="3543300"/>
            <a:ext cx="0" cy="2143125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F6B44DF8-8750-2258-EFFC-5D60DA254F8A}"/>
              </a:ext>
            </a:extLst>
          </p:cNvPr>
          <p:cNvSpPr/>
          <p:nvPr/>
        </p:nvSpPr>
        <p:spPr>
          <a:xfrm>
            <a:off x="7143750" y="6005830"/>
            <a:ext cx="2133600" cy="793750"/>
          </a:xfrm>
          <a:prstGeom prst="borderCallout2">
            <a:avLst>
              <a:gd name="adj1" fmla="val 42394"/>
              <a:gd name="adj2" fmla="val -2874"/>
              <a:gd name="adj3" fmla="val -34296"/>
              <a:gd name="adj4" fmla="val -25079"/>
              <a:gd name="adj5" fmla="val -71706"/>
              <a:gd name="adj6" fmla="val 62695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Yellow in between green monitors must be from fusion.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BE23F2B6-ADC3-A58D-FEE8-214232C3FC33}"/>
              </a:ext>
            </a:extLst>
          </p:cNvPr>
          <p:cNvSpPr/>
          <p:nvPr/>
        </p:nvSpPr>
        <p:spPr>
          <a:xfrm>
            <a:off x="0" y="6680200"/>
            <a:ext cx="1354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EE628CA6-9A0B-51F5-1222-9D2FFED2AEB2}"/>
              </a:ext>
            </a:extLst>
          </p:cNvPr>
          <p:cNvSpPr/>
          <p:nvPr/>
        </p:nvSpPr>
        <p:spPr>
          <a:xfrm>
            <a:off x="0" y="0"/>
            <a:ext cx="1354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896A45-445E-E9C8-1DD9-65447BED5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8884" y="3916720"/>
            <a:ext cx="5318680" cy="2880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3DED5B-3CB8-EB1C-7195-826BD8AA2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969" y="906526"/>
            <a:ext cx="5382021" cy="2941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C90077E-C10E-05A5-D7F4-E71F07FBC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681" y="2877333"/>
            <a:ext cx="1412337" cy="80246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1E78B7-609D-18F2-E209-AC435DDA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543" y="3965809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5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A172D0A-E55C-126E-0409-558F2F68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20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GOES shows structure in the bias that is associated with long-distance extrapolation…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The fusion actually doesn’t use those cells (too far away)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A7B75-EFD4-DAAC-99E8-28F3BE4D1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3B6DC-3BB8-4FC1-618D-420A843F0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2"/>
          <a:stretch/>
        </p:blipFill>
        <p:spPr>
          <a:xfrm>
            <a:off x="4817428" y="271189"/>
            <a:ext cx="582109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52F73-7166-E556-DE8B-B8190E132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" r="50395"/>
          <a:stretch/>
        </p:blipFill>
        <p:spPr>
          <a:xfrm>
            <a:off x="7163363" y="2830313"/>
            <a:ext cx="4931229" cy="3810000"/>
          </a:xfrm>
          <a:prstGeom prst="rect">
            <a:avLst/>
          </a:prstGeom>
        </p:spPr>
      </p:pic>
      <p:sp>
        <p:nvSpPr>
          <p:cNvPr id="3" name="PB">
            <a:extLst>
              <a:ext uri="{FF2B5EF4-FFF2-40B4-BE49-F238E27FC236}">
                <a16:creationId xmlns:a16="http://schemas.microsoft.com/office/drawing/2014/main" id="{FA99BF82-B9B7-D7CA-8477-57171CC9F97D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4B33409-57E3-BD38-AE23-38A2EA51B60D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95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E2C174-50CC-FD7F-8918-A314617C6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" b="2054"/>
          <a:stretch/>
        </p:blipFill>
        <p:spPr>
          <a:xfrm>
            <a:off x="4243180" y="447636"/>
            <a:ext cx="7778356" cy="559410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97388" cy="1600200"/>
          </a:xfrm>
        </p:spPr>
        <p:txBody>
          <a:bodyPr/>
          <a:lstStyle/>
          <a:p>
            <a:r>
              <a:rPr lang="en-US" dirty="0"/>
              <a:t>Leave-1-out Validation: National Average of Predictions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392881" cy="381158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This figure summarizes the concentration </a:t>
            </a:r>
            <a:r>
              <a:rPr lang="en-US" sz="2000" kern="0" dirty="0">
                <a:solidFill>
                  <a:prstClr val="black"/>
                </a:solidFill>
              </a:rPr>
              <a:t>of PM2.5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over the months of the year by method.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All</a:t>
            </a:r>
            <a:r>
              <a:rPr lang="en-US" sz="2000" kern="0" dirty="0">
                <a:solidFill>
                  <a:prstClr val="black"/>
                </a:solidFill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methods peak during the fire season with the NAQFC peaking during July.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</a:rPr>
              <a:t>Whereas the observations and other methods all peak during August.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  <a:endParaRPr lang="en-US" sz="2000" kern="0" dirty="0">
              <a:solidFill>
                <a:prstClr val="black"/>
              </a:solidFill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782F072-42F4-1827-F6F8-7F5B1C7A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3C3965C-1231-D86D-3B8B-145E8821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21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F7566229-6336-D517-031E-199E71194ECA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A34683E6-F6BF-2491-0DD0-36E9559E662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69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AEDEAD-D5D0-6EE3-C7E0-D40F0711CDF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456" y="491140"/>
            <a:ext cx="7781544" cy="5596128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/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1250"/>
            <a:ext cx="3604196" cy="3955542"/>
          </a:xfrm>
        </p:spPr>
        <p:txBody>
          <a:bodyPr>
            <a:norm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Incorporating PA improves the correlation </a:t>
            </a:r>
            <a:r>
              <a:rPr lang="en-US" sz="1800" kern="0" dirty="0">
                <a:solidFill>
                  <a:prstClr val="black"/>
                </a:solidFill>
              </a:rPr>
              <a:t>especially during the fire season.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has lowest  correlation overall.</a:t>
            </a:r>
            <a:endParaRPr lang="en-US" sz="1600" kern="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aVNA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E56FF4-4C8C-C834-A2A6-B209A6AF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22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B7E10222-49DE-C4C8-4441-FE157F45E62F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76F52293-C943-26E1-4D91-BC4E8FCC2BAF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7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3211B5-0A13-F68F-DF6C-716BF9C86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9432" y="945769"/>
            <a:ext cx="7592568" cy="524865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E56FF4-4C8C-C834-A2A6-B209A6AF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23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57B0015-911B-C31C-7343-07C9D3E47089}"/>
              </a:ext>
            </a:extLst>
          </p:cNvPr>
          <p:cNvSpPr txBox="1">
            <a:spLocks/>
          </p:cNvSpPr>
          <p:nvPr/>
        </p:nvSpPr>
        <p:spPr>
          <a:xfrm>
            <a:off x="839788" y="2381250"/>
            <a:ext cx="3604196" cy="3955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Incorporating PA improves the correlation especially during the fire season.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aVNA(AN) has lowest  correlation overall.</a:t>
            </a:r>
            <a:endParaRPr lang="en-US" kern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  <a:endParaRPr lang="en-US" sz="1800" kern="0" dirty="0">
              <a:solidFill>
                <a:prstClr val="black"/>
              </a:solidFill>
            </a:endParaRPr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9FC72A7E-F160-229A-5C34-D48AF2441673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FF707BA7-78E6-D3AA-82B9-9C24F80DA6A6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65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948C-CC2C-F72B-F43B-2905312F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Fires are challenge</a:t>
            </a:r>
            <a:br>
              <a:rPr lang="en-US" dirty="0"/>
            </a:br>
            <a:r>
              <a:rPr lang="en-US" dirty="0"/>
              <a:t>any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A4AC0-2088-807E-E23C-488C5493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633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IDW miss fires between stations.</a:t>
            </a:r>
          </a:p>
          <a:p>
            <a:r>
              <a:rPr lang="en-US" dirty="0"/>
              <a:t>NAQFC had “persistent” fire emissions.</a:t>
            </a:r>
          </a:p>
          <a:p>
            <a:pPr lvl="1"/>
            <a:r>
              <a:rPr lang="en-US" dirty="0"/>
              <a:t>A fire continues to emit until it is observed to have stopped.</a:t>
            </a:r>
          </a:p>
          <a:p>
            <a:pPr lvl="1"/>
            <a:r>
              <a:rPr lang="en-US" dirty="0"/>
              <a:t>Not great at fires in the first place.</a:t>
            </a:r>
          </a:p>
          <a:p>
            <a:r>
              <a:rPr lang="en-US" dirty="0"/>
              <a:t>Satellite imagery shows some smoke over high biased reasons.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FAF93-7249-EDCA-3C33-E98E8B118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537" y="2026351"/>
            <a:ext cx="7319650" cy="4598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A2029-30D8-FCC8-76AC-6D408F93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01" y="167309"/>
            <a:ext cx="6696583" cy="18630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1D538A3-06F3-E396-1448-4EC107B9E2BF}"/>
              </a:ext>
            </a:extLst>
          </p:cNvPr>
          <p:cNvSpPr/>
          <p:nvPr/>
        </p:nvSpPr>
        <p:spPr>
          <a:xfrm>
            <a:off x="8567928" y="2258568"/>
            <a:ext cx="832104" cy="630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380B2B-93D6-A475-83D9-656A478C8778}"/>
              </a:ext>
            </a:extLst>
          </p:cNvPr>
          <p:cNvSpPr/>
          <p:nvPr/>
        </p:nvSpPr>
        <p:spPr>
          <a:xfrm>
            <a:off x="5600121" y="2798064"/>
            <a:ext cx="832104" cy="630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29B43E2-FCAB-E576-7B92-662D9ACC1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C7E559D-6B2D-EC70-5FA3-AE6C68A00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24</a:t>
            </a:fld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D941A738-6F82-032E-8F32-C7DBA4674EA3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F2EF1FA3-BE3A-E495-D518-8A1CE3F1B0BB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52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252EF-2E70-D0CF-BE77-A7F62B89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weighting figure.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E959-209F-68ED-883D-5AECDA013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068E8-3537-A205-7F79-8B17C0BB7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E344-321A-EE5B-1E4F-86CEB4D1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30BBE8-2DEC-8860-C2E4-A570B3D9E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r="7481"/>
          <a:stretch/>
        </p:blipFill>
        <p:spPr>
          <a:xfrm>
            <a:off x="295613" y="2574758"/>
            <a:ext cx="11853509" cy="3116179"/>
          </a:xfrm>
          <a:prstGeom prst="rect">
            <a:avLst/>
          </a:prstGeom>
        </p:spPr>
      </p:pic>
      <p:sp>
        <p:nvSpPr>
          <p:cNvPr id="6" name="PB">
            <a:extLst>
              <a:ext uri="{FF2B5EF4-FFF2-40B4-BE49-F238E27FC236}">
                <a16:creationId xmlns:a16="http://schemas.microsoft.com/office/drawing/2014/main" id="{1FA68555-0B72-BDFD-3305-B6675B6675B8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551F8CF-4A08-A6F4-5AA7-3377C96938E8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6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C0DA3E-92D8-4B4F-5241-59E75476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170" y="34413"/>
            <a:ext cx="4375375" cy="2622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70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Monitors and PurpleAir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6640067" cy="46956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agencies report monitor data to AirNow</a:t>
            </a:r>
          </a:p>
          <a:p>
            <a:pPr lvl="1"/>
            <a:r>
              <a:rPr lang="en-US" dirty="0"/>
              <a:t>~1000 reporting monitors per hour</a:t>
            </a:r>
          </a:p>
          <a:p>
            <a:pPr lvl="1"/>
            <a:r>
              <a:rPr lang="en-US" dirty="0"/>
              <a:t>Publicly available thru </a:t>
            </a:r>
            <a:r>
              <a:rPr lang="en-US" dirty="0" err="1"/>
              <a:t>AirNowAPI</a:t>
            </a:r>
            <a:endParaRPr lang="en-US" dirty="0"/>
          </a:p>
          <a:p>
            <a:r>
              <a:rPr lang="en-US" dirty="0"/>
              <a:t>Schulte et al (2020) using PurpleAir</a:t>
            </a:r>
          </a:p>
          <a:p>
            <a:pPr lvl="1"/>
            <a:r>
              <a:rPr lang="en-US" dirty="0"/>
              <a:t>Residual Kriging with both AirNow and PurpleAir </a:t>
            </a:r>
          </a:p>
          <a:p>
            <a:pPr lvl="2"/>
            <a:r>
              <a:rPr lang="en-US" dirty="0"/>
              <a:t>NOAA Forecast model</a:t>
            </a:r>
          </a:p>
          <a:p>
            <a:pPr lvl="2"/>
            <a:r>
              <a:rPr lang="en-US" dirty="0"/>
              <a:t>Model Correction : Y = M</a:t>
            </a:r>
            <a:r>
              <a:rPr lang="en-US" baseline="-25000" dirty="0"/>
              <a:t>n</a:t>
            </a:r>
            <a:r>
              <a:rPr lang="en-US" dirty="0"/>
              <a:t> - </a:t>
            </a:r>
            <a:r>
              <a:rPr lang="en-US" dirty="0" err="1"/>
              <a:t>Krig</a:t>
            </a:r>
            <a:r>
              <a:rPr lang="en-US" dirty="0"/>
              <a:t>(M</a:t>
            </a:r>
            <a:r>
              <a:rPr lang="en-US" baseline="-25000" dirty="0"/>
              <a:t>n</a:t>
            </a:r>
            <a:r>
              <a:rPr lang="en-US" dirty="0"/>
              <a:t> – O</a:t>
            </a:r>
            <a:r>
              <a:rPr lang="en-US" baseline="-25000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Improved performance of PM2.5 in leave-one-out validation and compared to Federal Reference Monitors</a:t>
            </a:r>
          </a:p>
          <a:p>
            <a:r>
              <a:rPr lang="en-US" dirty="0"/>
              <a:t>We use corrected PurpleAir low-cost sensors</a:t>
            </a:r>
          </a:p>
          <a:p>
            <a:pPr lvl="1"/>
            <a:r>
              <a:rPr lang="en-US" dirty="0"/>
              <a:t>Barkjohn et al. 2021 developed a national correction</a:t>
            </a:r>
          </a:p>
          <a:p>
            <a:pPr lvl="1"/>
            <a:r>
              <a:rPr lang="en-US" dirty="0"/>
              <a:t>Extended correction via RSIG</a:t>
            </a:r>
          </a:p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3AC4290-EA1B-0A35-3C29-1F86E2A4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B4A912-9236-E994-A77D-17ABF099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3600C-277F-3ADC-0AE0-5D70DC029B1C}"/>
              </a:ext>
            </a:extLst>
          </p:cNvPr>
          <p:cNvSpPr txBox="1"/>
          <p:nvPr/>
        </p:nvSpPr>
        <p:spPr>
          <a:xfrm>
            <a:off x="7478268" y="6312535"/>
            <a:ext cx="47137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Schulte et al 2020 (10.1088/1748-9326/abb62b)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A62B1E-CD17-EDFB-500B-7B6A3321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94" y="2855119"/>
            <a:ext cx="4352765" cy="33466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EA1A28-9F13-08A0-F28A-A4C1B1000A35}"/>
              </a:ext>
            </a:extLst>
          </p:cNvPr>
          <p:cNvSpPr txBox="1"/>
          <p:nvPr/>
        </p:nvSpPr>
        <p:spPr>
          <a:xfrm>
            <a:off x="9982200" y="439666"/>
            <a:ext cx="19857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Way more in RTP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5FA69-67E9-E66D-4A56-FBCCFA50A901}"/>
              </a:ext>
            </a:extLst>
          </p:cNvPr>
          <p:cNvSpPr txBox="1"/>
          <p:nvPr/>
        </p:nvSpPr>
        <p:spPr>
          <a:xfrm>
            <a:off x="8283920" y="48427"/>
            <a:ext cx="2115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Fire and Smoke Map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3C6C-928B-48C0-30D5-D3C67EAEE916}"/>
              </a:ext>
            </a:extLst>
          </p:cNvPr>
          <p:cNvSpPr txBox="1"/>
          <p:nvPr/>
        </p:nvSpPr>
        <p:spPr>
          <a:xfrm rot="16200000">
            <a:off x="6170163" y="4343763"/>
            <a:ext cx="280593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Better RMSE in Los Angeles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3177B-C658-382E-50E8-7BAF0752D2AB}"/>
              </a:ext>
            </a:extLst>
          </p:cNvPr>
          <p:cNvSpPr txBox="1"/>
          <p:nvPr/>
        </p:nvSpPr>
        <p:spPr>
          <a:xfrm>
            <a:off x="7630668" y="1394778"/>
            <a:ext cx="1349505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2x in Greensboro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63773F3A-D82A-9498-656B-42DC685C8BB5}"/>
              </a:ext>
            </a:extLst>
          </p:cNvPr>
          <p:cNvSpPr/>
          <p:nvPr/>
        </p:nvSpPr>
        <p:spPr>
          <a:xfrm>
            <a:off x="0" y="6680200"/>
            <a:ext cx="203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0226AEE6-B40C-1152-2622-F0C46D9FC598}"/>
              </a:ext>
            </a:extLst>
          </p:cNvPr>
          <p:cNvSpPr/>
          <p:nvPr/>
        </p:nvSpPr>
        <p:spPr>
          <a:xfrm>
            <a:off x="0" y="0"/>
            <a:ext cx="203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02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E969-B8B2-DB48-3D82-BAE80B0D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GOES-PM25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E90AC5-F517-0943-5853-BEE131775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9877" y="1786693"/>
            <a:ext cx="10515600" cy="3505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F8F21-2DF7-994A-B2BA-646CF83CD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B952-16E2-EAA4-53A2-811508FC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4</a:t>
            </a:fld>
            <a:endParaRPr lang="en-US"/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2C33EA30-F3DE-C38F-39F8-6E462195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7" y="4178807"/>
            <a:ext cx="5149500" cy="267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7DC091-F1A5-A575-0E80-C8632E22F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0" y="3116741"/>
            <a:ext cx="3750144" cy="15465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63B209-06E1-ABAC-AC2B-65033C09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63" y="365125"/>
            <a:ext cx="8274194" cy="2240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289BA0-1716-51F7-2258-65DEC2EA8F5F}"/>
              </a:ext>
            </a:extLst>
          </p:cNvPr>
          <p:cNvSpPr/>
          <p:nvPr/>
        </p:nvSpPr>
        <p:spPr>
          <a:xfrm>
            <a:off x="670738" y="1227618"/>
            <a:ext cx="6163199" cy="483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05DC9F-2FC0-D7CC-0349-0A54FCDCE5B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39" y="136525"/>
            <a:ext cx="2477315" cy="20363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CC0763-E693-757E-AD24-288195C028B9}"/>
              </a:ext>
            </a:extLst>
          </p:cNvPr>
          <p:cNvSpPr txBox="1"/>
          <p:nvPr/>
        </p:nvSpPr>
        <p:spPr>
          <a:xfrm>
            <a:off x="0" y="5085870"/>
            <a:ext cx="574348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Sayeed et al: Deep Neural Network bias corrections.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O'Dell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et al.: 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Public Health Benefits from Improved Identification of Severe Air Pollution Events with Geostationary Satellite Data, 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submitted to </a:t>
            </a:r>
            <a:r>
              <a:rPr lang="en-US" sz="105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GeoHealth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2023.</a:t>
            </a: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et al.: Nowcasting Applications of Geostationary Satellite Hourly Surface PM2.5 Data. Weather and Forecasting, 37(12), 2313-2329, 2022.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8"/>
              </a:rPr>
              <a:t>doi: 10.1175/WAF-D-22-0114.1</a:t>
            </a:r>
            <a:endParaRPr lang="en-US" sz="105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Bratburd et al.: Air Quality Data When You Need It: Incorporating Satellite Data Updates into AirNow,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9"/>
              </a:rPr>
              <a:t>EM Plus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2022.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and Kondragunta.: Daily and Hourly Surface PM2.5 Estimation From Satellite AOD, Earth Space Sci, 8, doi: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0"/>
              </a:rPr>
              <a:t>10.1029/2020EA001599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B1E39E-1BBA-C504-2D20-E63B6583B289}"/>
              </a:ext>
            </a:extLst>
          </p:cNvPr>
          <p:cNvSpPr txBox="1"/>
          <p:nvPr/>
        </p:nvSpPr>
        <p:spPr>
          <a:xfrm>
            <a:off x="3307939" y="2175758"/>
            <a:ext cx="4673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1"/>
              </a:rPr>
              <a:t>https://haqast.org/tiger-teams/#2021-tiger-teams</a:t>
            </a:r>
            <a:endParaRPr lang="en-US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5FAEB765-5FAB-AE62-31AA-CE91D2901068}"/>
              </a:ext>
            </a:extLst>
          </p:cNvPr>
          <p:cNvSpPr/>
          <p:nvPr/>
        </p:nvSpPr>
        <p:spPr>
          <a:xfrm>
            <a:off x="0" y="6680200"/>
            <a:ext cx="2709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F6F7D9B7-60EA-A93C-2A81-E0E5AE6A1296}"/>
              </a:ext>
            </a:extLst>
          </p:cNvPr>
          <p:cNvSpPr/>
          <p:nvPr/>
        </p:nvSpPr>
        <p:spPr>
          <a:xfrm>
            <a:off x="0" y="0"/>
            <a:ext cx="2709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6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Interpolating bias to “correct” the forecast model*</a:t>
            </a:r>
          </a:p>
          <a:p>
            <a:pPr lvl="1"/>
            <a:r>
              <a:rPr lang="en-US" dirty="0"/>
              <a:t>NOAA’s Forecast Model (NAQFC) as mediating layer</a:t>
            </a:r>
          </a:p>
          <a:p>
            <a:pPr lvl="1"/>
            <a:r>
              <a:rPr lang="en-US" dirty="0"/>
              <a:t>VNA Bias = sum(d</a:t>
            </a:r>
            <a:r>
              <a:rPr lang="en-US" baseline="-25000" dirty="0"/>
              <a:t>n</a:t>
            </a:r>
            <a:r>
              <a:rPr lang="en-US" baseline="30000" dirty="0"/>
              <a:t>-2 </a:t>
            </a:r>
            <a:r>
              <a:rPr lang="en-US" dirty="0"/>
              <a:t>(</a:t>
            </a:r>
            <a:r>
              <a:rPr lang="en-US" dirty="0" err="1"/>
              <a:t>m</a:t>
            </a:r>
            <a:r>
              <a:rPr lang="en-US" baseline="-25000" dirty="0" err="1"/>
              <a:t>n</a:t>
            </a:r>
            <a:r>
              <a:rPr lang="en-US" baseline="-25000" dirty="0"/>
              <a:t> </a:t>
            </a:r>
            <a:r>
              <a:rPr lang="en-US" dirty="0"/>
              <a:t>- o</a:t>
            </a:r>
            <a:r>
              <a:rPr lang="en-US" baseline="-25000" dirty="0"/>
              <a:t>n</a:t>
            </a:r>
            <a:r>
              <a:rPr lang="en-US" dirty="0"/>
              <a:t>) / sum(d</a:t>
            </a:r>
            <a:r>
              <a:rPr lang="en-US" baseline="-25000" dirty="0"/>
              <a:t>n</a:t>
            </a:r>
            <a:r>
              <a:rPr lang="en-US" baseline="30000" dirty="0"/>
              <a:t>-2</a:t>
            </a:r>
            <a:r>
              <a:rPr lang="en-US" dirty="0"/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dirty="0"/>
          </a:p>
          <a:p>
            <a:pPr lvl="1"/>
            <a:r>
              <a:rPr lang="en-US" dirty="0"/>
              <a:t>Y</a:t>
            </a:r>
            <a:r>
              <a:rPr lang="en-US" baseline="-25000" dirty="0"/>
              <a:t>i</a:t>
            </a:r>
            <a:r>
              <a:rPr lang="en-US" dirty="0"/>
              <a:t> = NAQFC – VNA </a:t>
            </a:r>
            <a:r>
              <a:rPr lang="en-US" dirty="0" err="1"/>
              <a:t>Bias</a:t>
            </a:r>
            <a:r>
              <a:rPr lang="en-US" baseline="-25000" dirty="0" err="1"/>
              <a:t>i</a:t>
            </a:r>
            <a:endParaRPr lang="en-US" baseline="-25000" dirty="0"/>
          </a:p>
          <a:p>
            <a:r>
              <a:rPr lang="en-US" dirty="0"/>
              <a:t>One layer from AirNow (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dirty="0"/>
              <a:t>) </a:t>
            </a:r>
            <a:r>
              <a:rPr lang="en-US" b="1" i="1" dirty="0"/>
              <a:t>observations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mostly regulatory grade hourly observations</a:t>
            </a:r>
          </a:p>
          <a:p>
            <a:pPr lvl="1"/>
            <a:r>
              <a:rPr lang="en-US" dirty="0"/>
              <a:t>paired with collocated grid cell.</a:t>
            </a:r>
          </a:p>
          <a:p>
            <a:r>
              <a:rPr lang="en-US" dirty="0"/>
              <a:t>One layer from PurpleAir (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PA</a:t>
            </a:r>
            <a:r>
              <a:rPr lang="en-US" dirty="0"/>
              <a:t>) </a:t>
            </a:r>
            <a:r>
              <a:rPr lang="en-US" b="1" i="1" dirty="0"/>
              <a:t>observations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low-cost sensor hourly observations with calibration**</a:t>
            </a:r>
          </a:p>
          <a:p>
            <a:pPr lvl="1"/>
            <a:r>
              <a:rPr lang="en-US" dirty="0"/>
              <a:t>Aggregated within grid cells to create a pseudo-observation</a:t>
            </a:r>
          </a:p>
          <a:p>
            <a:r>
              <a:rPr lang="en-US" dirty="0"/>
              <a:t>One layer from GOES-PM25 (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dirty="0"/>
              <a:t>) “</a:t>
            </a:r>
            <a:r>
              <a:rPr lang="en-US" b="1" i="1" dirty="0"/>
              <a:t>observations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Geostationary Operational Environmental Satellite (GOES)</a:t>
            </a:r>
          </a:p>
          <a:p>
            <a:pPr lvl="1"/>
            <a:r>
              <a:rPr lang="en-US" dirty="0"/>
              <a:t>Aerosol Optical Depth from the GOES Advanced Baseline Imager </a:t>
            </a:r>
          </a:p>
          <a:p>
            <a:pPr lvl="1"/>
            <a:r>
              <a:rPr lang="en-US" dirty="0"/>
              <a:t>Geographic Weighted Regression (GWR) against AirNow</a:t>
            </a:r>
          </a:p>
          <a:p>
            <a:pPr lvl="1"/>
            <a:r>
              <a:rPr lang="en-US" dirty="0"/>
              <a:t>Deep Neural Network Corrected (Sayeed et al </a:t>
            </a:r>
            <a:r>
              <a:rPr lang="en-US" i="1" dirty="0"/>
              <a:t>in prep</a:t>
            </a:r>
            <a:r>
              <a:rPr lang="en-US" dirty="0"/>
              <a:t>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24E763C-ABB3-EA4E-3D7A-8235501662F6}"/>
              </a:ext>
            </a:extLst>
          </p:cNvPr>
          <p:cNvSpPr/>
          <p:nvPr/>
        </p:nvSpPr>
        <p:spPr>
          <a:xfrm>
            <a:off x="0" y="6680200"/>
            <a:ext cx="3386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E84E48A-329F-6516-B51C-64730ABFF7E3}"/>
              </a:ext>
            </a:extLst>
          </p:cNvPr>
          <p:cNvSpPr/>
          <p:nvPr/>
        </p:nvSpPr>
        <p:spPr>
          <a:xfrm>
            <a:off x="0" y="0"/>
            <a:ext cx="3386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5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Averaging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626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Simple fusion of bias corrected surfaces</a:t>
            </a:r>
          </a:p>
          <a:p>
            <a:pPr lvl="1"/>
            <a:r>
              <a:rPr lang="en-US" dirty="0"/>
              <a:t>NAQFC, AirNow, PurpleAir, GOES-PM25</a:t>
            </a:r>
          </a:p>
          <a:p>
            <a:pPr lvl="1"/>
            <a:r>
              <a:rPr lang="en-US" dirty="0"/>
              <a:t>Fuse the surfaces based on distance</a:t>
            </a:r>
          </a:p>
          <a:p>
            <a:pPr lvl="1"/>
            <a:r>
              <a:rPr lang="en-US" dirty="0"/>
              <a:t>Apply different weights to ensembles</a:t>
            </a:r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</a:t>
            </a:r>
            <a:r>
              <a:rPr lang="el-GR" dirty="0"/>
              <a:t> α</a:t>
            </a:r>
            <a:r>
              <a:rPr lang="en-US" baseline="-25000" dirty="0"/>
              <a:t>AN</a:t>
            </a:r>
            <a:r>
              <a:rPr lang="en-US" dirty="0"/>
              <a:t>Y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PA</a:t>
            </a:r>
            <a:r>
              <a:rPr lang="en-US" dirty="0"/>
              <a:t>Y</a:t>
            </a:r>
            <a:r>
              <a:rPr lang="en-US" baseline="-25000" dirty="0"/>
              <a:t>PA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GOES</a:t>
            </a:r>
            <a:r>
              <a:rPr lang="en-US" dirty="0"/>
              <a:t>Y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 = (2 x 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r>
              <a:rPr lang="en-US" dirty="0"/>
              <a:t> = (10 x </a:t>
            </a:r>
            <a:r>
              <a:rPr lang="en-US" dirty="0" err="1"/>
              <a:t>d</a:t>
            </a:r>
            <a:r>
              <a:rPr lang="en-US" baseline="-25000" dirty="0" err="1"/>
              <a:t>GOES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r>
              <a:rPr lang="en-US" dirty="0"/>
              <a:t>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n-US" dirty="0"/>
              <a:t>Normalize them all: 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 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 err="1"/>
              <a:t>i</a:t>
            </a:r>
            <a:r>
              <a:rPr lang="en-US" dirty="0"/>
              <a:t> /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endParaRPr lang="en-US" dirty="0"/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 </a:t>
            </a:r>
            <a:r>
              <a:rPr lang="el-GR" dirty="0"/>
              <a:t>β</a:t>
            </a:r>
            <a:r>
              <a:rPr lang="en-US" dirty="0"/>
              <a:t> x Y</a:t>
            </a:r>
            <a:r>
              <a:rPr lang="en-US" baseline="-25000" dirty="0"/>
              <a:t>AN,PA,GOES</a:t>
            </a:r>
            <a:r>
              <a:rPr lang="en-US" dirty="0"/>
              <a:t> + (1 - </a:t>
            </a:r>
            <a:r>
              <a:rPr lang="el-GR" dirty="0"/>
              <a:t>β</a:t>
            </a:r>
            <a:r>
              <a:rPr lang="en-US" dirty="0"/>
              <a:t>) x Y</a:t>
            </a:r>
            <a:r>
              <a:rPr lang="en-US" baseline="-25000" dirty="0"/>
              <a:t>NAQFC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D6F1C76-55F6-19C3-0240-67137CCF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01A7C5-5EE0-399D-0EB9-F7FC28684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667" y="549275"/>
            <a:ext cx="4114800" cy="6172200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CD02A5AE-C63D-AD56-364F-13A6F10D5988}"/>
              </a:ext>
            </a:extLst>
          </p:cNvPr>
          <p:cNvSpPr/>
          <p:nvPr/>
        </p:nvSpPr>
        <p:spPr>
          <a:xfrm>
            <a:off x="0" y="6680200"/>
            <a:ext cx="4064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189AEB7A-BDE2-3092-46AF-19DEB1369D9B}"/>
              </a:ext>
            </a:extLst>
          </p:cNvPr>
          <p:cNvSpPr/>
          <p:nvPr/>
        </p:nvSpPr>
        <p:spPr>
          <a:xfrm>
            <a:off x="0" y="0"/>
            <a:ext cx="4064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4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2DE5A08-00D5-4D24-0E3A-93760A20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br>
              <a:rPr lang="en-US" dirty="0"/>
            </a:br>
            <a:r>
              <a:rPr lang="en-US" dirty="0"/>
              <a:t>2023-06-14T17Z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09D9A2-4912-B058-AF9D-FBEECD0954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b="5584"/>
          <a:stretch/>
        </p:blipFill>
        <p:spPr>
          <a:xfrm>
            <a:off x="3935896" y="2443"/>
            <a:ext cx="8719930" cy="688533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B0BCA7-F39B-C412-0CD1-56F489F3D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Fairly typical day June day in the south western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fire contributions in Canada and sweeping down through Minnesota, Wisconsin and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data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AirNow Monitors (top)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PurpleAir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GOES PM25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NAQFC (bottom)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fusion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97A20-3EAB-7262-FF77-648439B9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858D-A19E-7542-DD26-11E3A3B5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BD5884-5DD0-3FB7-9C82-8670EA775B42}"/>
              </a:ext>
            </a:extLst>
          </p:cNvPr>
          <p:cNvSpPr txBox="1"/>
          <p:nvPr/>
        </p:nvSpPr>
        <p:spPr>
          <a:xfrm>
            <a:off x="8231089" y="6153783"/>
            <a:ext cx="11565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Full 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2D8CD-DD01-2CC6-FDF5-FE16F954040B}"/>
              </a:ext>
            </a:extLst>
          </p:cNvPr>
          <p:cNvSpPr txBox="1"/>
          <p:nvPr/>
        </p:nvSpPr>
        <p:spPr>
          <a:xfrm>
            <a:off x="7361946" y="45990"/>
            <a:ext cx="173828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Bias Corrected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599A3-CC57-3095-5263-15E98AB232E1}"/>
              </a:ext>
            </a:extLst>
          </p:cNvPr>
          <p:cNvSpPr/>
          <p:nvPr/>
        </p:nvSpPr>
        <p:spPr>
          <a:xfrm>
            <a:off x="7069263" y="0"/>
            <a:ext cx="2518357" cy="49743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F763EF-BFAC-2E01-AD73-913B5096332A}"/>
              </a:ext>
            </a:extLst>
          </p:cNvPr>
          <p:cNvSpPr/>
          <p:nvPr/>
        </p:nvSpPr>
        <p:spPr>
          <a:xfrm>
            <a:off x="4597667" y="1"/>
            <a:ext cx="2471596" cy="49743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7D59E-F0F0-6E58-E3E3-5972558BEFB3}"/>
              </a:ext>
            </a:extLst>
          </p:cNvPr>
          <p:cNvSpPr txBox="1"/>
          <p:nvPr/>
        </p:nvSpPr>
        <p:spPr>
          <a:xfrm>
            <a:off x="4838069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Interpolated Bias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D8D0-E81C-5336-B528-AD3A1BE46BC9}"/>
              </a:ext>
            </a:extLst>
          </p:cNvPr>
          <p:cNvSpPr/>
          <p:nvPr/>
        </p:nvSpPr>
        <p:spPr>
          <a:xfrm>
            <a:off x="9587919" y="0"/>
            <a:ext cx="2471596" cy="65909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EA5C8B-A292-EE34-F2CF-482C6D65D12B}"/>
              </a:ext>
            </a:extLst>
          </p:cNvPr>
          <p:cNvSpPr txBox="1"/>
          <p:nvPr/>
        </p:nvSpPr>
        <p:spPr>
          <a:xfrm>
            <a:off x="9787870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Weights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665D5-96FF-FE34-D58E-DF04F92B83C8}"/>
              </a:ext>
            </a:extLst>
          </p:cNvPr>
          <p:cNvSpPr/>
          <p:nvPr/>
        </p:nvSpPr>
        <p:spPr>
          <a:xfrm>
            <a:off x="4597667" y="390597"/>
            <a:ext cx="7461848" cy="14684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AFF79-8B09-B6AE-B5BB-E16EAD8C0D52}"/>
              </a:ext>
            </a:extLst>
          </p:cNvPr>
          <p:cNvSpPr txBox="1"/>
          <p:nvPr/>
        </p:nvSpPr>
        <p:spPr>
          <a:xfrm rot="16200000">
            <a:off x="3956203" y="8138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Monitors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A638D-6E4E-BA38-80C0-56FFEEA8C8D6}"/>
              </a:ext>
            </a:extLst>
          </p:cNvPr>
          <p:cNvSpPr/>
          <p:nvPr/>
        </p:nvSpPr>
        <p:spPr>
          <a:xfrm>
            <a:off x="4597667" y="1871063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5E234-0ABB-6C9A-629A-2D851E1C293D}"/>
              </a:ext>
            </a:extLst>
          </p:cNvPr>
          <p:cNvSpPr txBox="1"/>
          <p:nvPr/>
        </p:nvSpPr>
        <p:spPr>
          <a:xfrm rot="16200000">
            <a:off x="3956203" y="24140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PurpleAir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18D16F-E5E6-4C76-B442-9D26EEF91C7E}"/>
              </a:ext>
            </a:extLst>
          </p:cNvPr>
          <p:cNvSpPr/>
          <p:nvPr/>
        </p:nvSpPr>
        <p:spPr>
          <a:xfrm>
            <a:off x="4597667" y="3416459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A8F5A-5680-1304-73D9-E23680E74E1F}"/>
              </a:ext>
            </a:extLst>
          </p:cNvPr>
          <p:cNvSpPr txBox="1"/>
          <p:nvPr/>
        </p:nvSpPr>
        <p:spPr>
          <a:xfrm rot="16200000">
            <a:off x="3852563" y="4038774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GOES PM25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94E6E-7996-B44C-E385-C80D57277F4C}"/>
              </a:ext>
            </a:extLst>
          </p:cNvPr>
          <p:cNvSpPr txBox="1"/>
          <p:nvPr/>
        </p:nvSpPr>
        <p:spPr>
          <a:xfrm rot="16200000">
            <a:off x="3870872" y="5635413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NAQFC</a:t>
            </a:r>
          </a:p>
        </p:txBody>
      </p:sp>
      <p:sp>
        <p:nvSpPr>
          <p:cNvPr id="27" name="PB">
            <a:extLst>
              <a:ext uri="{FF2B5EF4-FFF2-40B4-BE49-F238E27FC236}">
                <a16:creationId xmlns:a16="http://schemas.microsoft.com/office/drawing/2014/main" id="{651590BF-B7B5-0B27-C85B-C1A263A4B88D}"/>
              </a:ext>
            </a:extLst>
          </p:cNvPr>
          <p:cNvSpPr/>
          <p:nvPr/>
        </p:nvSpPr>
        <p:spPr>
          <a:xfrm>
            <a:off x="0" y="6680200"/>
            <a:ext cx="4741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T">
            <a:extLst>
              <a:ext uri="{FF2B5EF4-FFF2-40B4-BE49-F238E27FC236}">
                <a16:creationId xmlns:a16="http://schemas.microsoft.com/office/drawing/2014/main" id="{D402CF6A-B0E4-14A2-9FF5-703AFCCE2D60}"/>
              </a:ext>
            </a:extLst>
          </p:cNvPr>
          <p:cNvSpPr/>
          <p:nvPr/>
        </p:nvSpPr>
        <p:spPr>
          <a:xfrm>
            <a:off x="0" y="0"/>
            <a:ext cx="4741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2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Los Angeles: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27" y="1335478"/>
            <a:ext cx="11945198" cy="4778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270330" y="3123933"/>
            <a:ext cx="6639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7895626" y="3128909"/>
            <a:ext cx="4933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236960" y="5583332"/>
            <a:ext cx="6400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7895627" y="5583332"/>
            <a:ext cx="70996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AEACCD-6C46-4AD9-4F42-52BB0E5A3F6D}"/>
              </a:ext>
            </a:extLst>
          </p:cNvPr>
          <p:cNvSpPr/>
          <p:nvPr/>
        </p:nvSpPr>
        <p:spPr>
          <a:xfrm>
            <a:off x="5993843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CB8844-BB6E-8860-B315-B6A9A661D823}"/>
              </a:ext>
            </a:extLst>
          </p:cNvPr>
          <p:cNvSpPr/>
          <p:nvPr/>
        </p:nvSpPr>
        <p:spPr>
          <a:xfrm>
            <a:off x="9602347" y="1349857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1F3932-45E1-031E-F672-C26294CB22B5}"/>
              </a:ext>
            </a:extLst>
          </p:cNvPr>
          <p:cNvSpPr/>
          <p:nvPr/>
        </p:nvSpPr>
        <p:spPr>
          <a:xfrm>
            <a:off x="5993844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0D8B4F-6D56-6278-41B4-7C8028D27B44}"/>
              </a:ext>
            </a:extLst>
          </p:cNvPr>
          <p:cNvSpPr/>
          <p:nvPr/>
        </p:nvSpPr>
        <p:spPr>
          <a:xfrm>
            <a:off x="9632164" y="380379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B">
            <a:extLst>
              <a:ext uri="{FF2B5EF4-FFF2-40B4-BE49-F238E27FC236}">
                <a16:creationId xmlns:a16="http://schemas.microsoft.com/office/drawing/2014/main" id="{3569DAB6-EC37-16B1-2051-7DAED993C3AF}"/>
              </a:ext>
            </a:extLst>
          </p:cNvPr>
          <p:cNvSpPr/>
          <p:nvPr/>
        </p:nvSpPr>
        <p:spPr>
          <a:xfrm>
            <a:off x="0" y="6680200"/>
            <a:ext cx="5418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T">
            <a:extLst>
              <a:ext uri="{FF2B5EF4-FFF2-40B4-BE49-F238E27FC236}">
                <a16:creationId xmlns:a16="http://schemas.microsoft.com/office/drawing/2014/main" id="{52B6FB55-EF0A-85D5-E1AD-476987BA198D}"/>
              </a:ext>
            </a:extLst>
          </p:cNvPr>
          <p:cNvSpPr/>
          <p:nvPr/>
        </p:nvSpPr>
        <p:spPr>
          <a:xfrm>
            <a:off x="0" y="0"/>
            <a:ext cx="5418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E92E0-58D1-7316-4CC6-9C6D0E75E4D0}"/>
              </a:ext>
            </a:extLst>
          </p:cNvPr>
          <p:cNvSpPr txBox="1"/>
          <p:nvPr/>
        </p:nvSpPr>
        <p:spPr>
          <a:xfrm>
            <a:off x="589938" y="3101080"/>
            <a:ext cx="8868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C5935-CD57-23D4-EDE7-9E9DA2872BAF}"/>
              </a:ext>
            </a:extLst>
          </p:cNvPr>
          <p:cNvSpPr txBox="1"/>
          <p:nvPr/>
        </p:nvSpPr>
        <p:spPr>
          <a:xfrm>
            <a:off x="536925" y="5622474"/>
            <a:ext cx="100584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A10496-58E8-AB3E-F5AD-F8BDD666091D}"/>
              </a:ext>
            </a:extLst>
          </p:cNvPr>
          <p:cNvSpPr/>
          <p:nvPr/>
        </p:nvSpPr>
        <p:spPr>
          <a:xfrm>
            <a:off x="2332153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619AE8-A95B-CBE0-E82F-7E91BAF18FB8}"/>
              </a:ext>
            </a:extLst>
          </p:cNvPr>
          <p:cNvSpPr/>
          <p:nvPr/>
        </p:nvSpPr>
        <p:spPr>
          <a:xfrm>
            <a:off x="2365807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5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457172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18447</TotalTime>
  <Words>2395</Words>
  <Application>Microsoft Office PowerPoint</Application>
  <PresentationFormat>Widescreen</PresentationFormat>
  <Paragraphs>316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Office Theme</vt:lpstr>
      <vt:lpstr>Fusing Surface Monitors, Satellites and Forecasts for Near-real-time Air Quality</vt:lpstr>
      <vt:lpstr>Motivation</vt:lpstr>
      <vt:lpstr>Monitors and PurpleAir sensors</vt:lpstr>
      <vt:lpstr>GOES-PM25</vt:lpstr>
      <vt:lpstr>Hourly National-scale Fusion Ensemble</vt:lpstr>
      <vt:lpstr>Ensemble Averaging Method</vt:lpstr>
      <vt:lpstr>Case Study 2023-06-14T17Z</vt:lpstr>
      <vt:lpstr>Los Angeles: 2023-06-14T17Z</vt:lpstr>
      <vt:lpstr>Canadian Wildfires: 2023-06-14T17Z</vt:lpstr>
      <vt:lpstr>Canadian Wildfires: 2023-06-14T17Z</vt:lpstr>
      <vt:lpstr>Canadian Wildfires: 2023-06-14T17Z</vt:lpstr>
      <vt:lpstr>Evaluating the approach</vt:lpstr>
      <vt:lpstr>Performance Summary: June-Sept 2023 (daylight hours; n=1.3M)</vt:lpstr>
      <vt:lpstr>Evaluating the approach</vt:lpstr>
      <vt:lpstr>Performance Summary: June 2021-June 2022 (All hours; n=8M)</vt:lpstr>
      <vt:lpstr>Leave-1-out Validation: National Mean Bias</vt:lpstr>
      <vt:lpstr>Summary</vt:lpstr>
      <vt:lpstr>Questions?</vt:lpstr>
      <vt:lpstr>Extra Slides</vt:lpstr>
      <vt:lpstr>Leave-1-out Validation: National Mean Bias</vt:lpstr>
      <vt:lpstr>Leave-1-out Validation: National Average of Predictions</vt:lpstr>
      <vt:lpstr>Leave-1-out Validation: National Correlation</vt:lpstr>
      <vt:lpstr>Leave-1-out Validation: National Correlation</vt:lpstr>
      <vt:lpstr>Fires are challenge any method</vt:lpstr>
      <vt:lpstr>Preliminary weighting figure.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Fusion for AirNow</dc:title>
  <dc:creator>Henderson, Barron</dc:creator>
  <cp:lastModifiedBy>Henderson, Barron</cp:lastModifiedBy>
  <cp:revision>29</cp:revision>
  <dcterms:created xsi:type="dcterms:W3CDTF">2023-06-14T15:32:13Z</dcterms:created>
  <dcterms:modified xsi:type="dcterms:W3CDTF">2023-10-04T13:12:27Z</dcterms:modified>
</cp:coreProperties>
</file>