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9" r:id="rId6"/>
    <p:sldId id="271" r:id="rId7"/>
    <p:sldId id="275" r:id="rId8"/>
    <p:sldId id="276" r:id="rId9"/>
    <p:sldId id="277" r:id="rId10"/>
    <p:sldId id="279" r:id="rId11"/>
    <p:sldId id="280" r:id="rId12"/>
    <p:sldId id="284" r:id="rId13"/>
    <p:sldId id="278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A3B"/>
    <a:srgbClr val="9FCB89"/>
    <a:srgbClr val="3C91F9"/>
    <a:srgbClr val="FB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is, Elizabeth" userId="ab5a0f48-4954-4e8f-b852-9bcaf16ccf62" providerId="ADAL" clId="{E3493FA6-6BAF-49D8-A749-B7A0AC275B4B}"/>
    <pc:docChg chg="undo redo custSel addSld delSld modSld sldOrd">
      <pc:chgData name="Landis, Elizabeth" userId="ab5a0f48-4954-4e8f-b852-9bcaf16ccf62" providerId="ADAL" clId="{E3493FA6-6BAF-49D8-A749-B7A0AC275B4B}" dt="2022-08-25T17:44:03.617" v="1314" actId="20577"/>
      <pc:docMkLst>
        <pc:docMk/>
      </pc:docMkLst>
      <pc:sldChg chg="modSp mod">
        <pc:chgData name="Landis, Elizabeth" userId="ab5a0f48-4954-4e8f-b852-9bcaf16ccf62" providerId="ADAL" clId="{E3493FA6-6BAF-49D8-A749-B7A0AC275B4B}" dt="2022-08-25T17:44:03.617" v="1314" actId="20577"/>
        <pc:sldMkLst>
          <pc:docMk/>
          <pc:sldMk cId="3806629608" sldId="256"/>
        </pc:sldMkLst>
        <pc:spChg chg="mod">
          <ac:chgData name="Landis, Elizabeth" userId="ab5a0f48-4954-4e8f-b852-9bcaf16ccf62" providerId="ADAL" clId="{E3493FA6-6BAF-49D8-A749-B7A0AC275B4B}" dt="2022-08-25T15:50:13.285" v="1163" actId="20577"/>
          <ac:spMkLst>
            <pc:docMk/>
            <pc:sldMk cId="3806629608" sldId="256"/>
            <ac:spMk id="2" creationId="{0A036419-70C7-4301-BDFA-4C5DC7B087C7}"/>
          </ac:spMkLst>
        </pc:spChg>
        <pc:spChg chg="mod">
          <ac:chgData name="Landis, Elizabeth" userId="ab5a0f48-4954-4e8f-b852-9bcaf16ccf62" providerId="ADAL" clId="{E3493FA6-6BAF-49D8-A749-B7A0AC275B4B}" dt="2022-08-25T17:44:03.617" v="1314" actId="20577"/>
          <ac:spMkLst>
            <pc:docMk/>
            <pc:sldMk cId="3806629608" sldId="256"/>
            <ac:spMk id="3" creationId="{54B9AB35-272D-45D9-A74F-EDD421989EE8}"/>
          </ac:spMkLst>
        </pc:spChg>
      </pc:sldChg>
      <pc:sldChg chg="addSp delSp modSp del mod">
        <pc:chgData name="Landis, Elizabeth" userId="ab5a0f48-4954-4e8f-b852-9bcaf16ccf62" providerId="ADAL" clId="{E3493FA6-6BAF-49D8-A749-B7A0AC275B4B}" dt="2022-08-25T15:03:50.919" v="938" actId="47"/>
        <pc:sldMkLst>
          <pc:docMk/>
          <pc:sldMk cId="1180806907" sldId="260"/>
        </pc:sldMkLst>
        <pc:spChg chg="add mod">
          <ac:chgData name="Landis, Elizabeth" userId="ab5a0f48-4954-4e8f-b852-9bcaf16ccf62" providerId="ADAL" clId="{E3493FA6-6BAF-49D8-A749-B7A0AC275B4B}" dt="2022-08-24T19:06:58.714" v="149"/>
          <ac:spMkLst>
            <pc:docMk/>
            <pc:sldMk cId="1180806907" sldId="260"/>
            <ac:spMk id="6" creationId="{FC3A3E07-8729-48DC-9933-3292CD974F88}"/>
          </ac:spMkLst>
        </pc:spChg>
        <pc:graphicFrameChg chg="del mod modGraphic">
          <ac:chgData name="Landis, Elizabeth" userId="ab5a0f48-4954-4e8f-b852-9bcaf16ccf62" providerId="ADAL" clId="{E3493FA6-6BAF-49D8-A749-B7A0AC275B4B}" dt="2022-08-24T19:07:02.315" v="150" actId="478"/>
          <ac:graphicFrameMkLst>
            <pc:docMk/>
            <pc:sldMk cId="1180806907" sldId="260"/>
            <ac:graphicFrameMk id="5" creationId="{34473438-D373-41FC-84EA-F12A9EB4FFD5}"/>
          </ac:graphicFrameMkLst>
        </pc:graphicFrameChg>
        <pc:picChg chg="add mod">
          <ac:chgData name="Landis, Elizabeth" userId="ab5a0f48-4954-4e8f-b852-9bcaf16ccf62" providerId="ADAL" clId="{E3493FA6-6BAF-49D8-A749-B7A0AC275B4B}" dt="2022-08-24T19:10:33.590" v="171" actId="1076"/>
          <ac:picMkLst>
            <pc:docMk/>
            <pc:sldMk cId="1180806907" sldId="260"/>
            <ac:picMk id="8" creationId="{51333FDE-035C-4C21-9655-A6C4C0CF1002}"/>
          </ac:picMkLst>
        </pc:picChg>
      </pc:sldChg>
      <pc:sldChg chg="modSp mod">
        <pc:chgData name="Landis, Elizabeth" userId="ab5a0f48-4954-4e8f-b852-9bcaf16ccf62" providerId="ADAL" clId="{E3493FA6-6BAF-49D8-A749-B7A0AC275B4B}" dt="2022-08-24T16:11:03.226" v="25" actId="1076"/>
        <pc:sldMkLst>
          <pc:docMk/>
          <pc:sldMk cId="256691089" sldId="261"/>
        </pc:sldMkLst>
        <pc:spChg chg="mod">
          <ac:chgData name="Landis, Elizabeth" userId="ab5a0f48-4954-4e8f-b852-9bcaf16ccf62" providerId="ADAL" clId="{E3493FA6-6BAF-49D8-A749-B7A0AC275B4B}" dt="2022-08-24T16:11:03.226" v="25" actId="1076"/>
          <ac:spMkLst>
            <pc:docMk/>
            <pc:sldMk cId="256691089" sldId="261"/>
            <ac:spMk id="4" creationId="{6FAA8FC5-F0D1-4246-970F-AC4BBD742492}"/>
          </ac:spMkLst>
        </pc:spChg>
      </pc:sldChg>
      <pc:sldChg chg="addSp delSp modSp new del mod setBg">
        <pc:chgData name="Landis, Elizabeth" userId="ab5a0f48-4954-4e8f-b852-9bcaf16ccf62" providerId="ADAL" clId="{E3493FA6-6BAF-49D8-A749-B7A0AC275B4B}" dt="2022-08-25T15:22:59.404" v="1026" actId="47"/>
        <pc:sldMkLst>
          <pc:docMk/>
          <pc:sldMk cId="2290275775" sldId="262"/>
        </pc:sldMkLst>
        <pc:spChg chg="add del">
          <ac:chgData name="Landis, Elizabeth" userId="ab5a0f48-4954-4e8f-b852-9bcaf16ccf62" providerId="ADAL" clId="{E3493FA6-6BAF-49D8-A749-B7A0AC275B4B}" dt="2022-08-24T17:36:54.903" v="75" actId="26606"/>
          <ac:spMkLst>
            <pc:docMk/>
            <pc:sldMk cId="2290275775" sldId="262"/>
            <ac:spMk id="4" creationId="{32BC26D8-82FB-445E-AA49-62A77D7C1EE0}"/>
          </ac:spMkLst>
        </pc:spChg>
        <pc:spChg chg="add del">
          <ac:chgData name="Landis, Elizabeth" userId="ab5a0f48-4954-4e8f-b852-9bcaf16ccf62" providerId="ADAL" clId="{E3493FA6-6BAF-49D8-A749-B7A0AC275B4B}" dt="2022-08-24T17:36:54.903" v="75" actId="26606"/>
          <ac:spMkLst>
            <pc:docMk/>
            <pc:sldMk cId="2290275775" sldId="262"/>
            <ac:spMk id="5" creationId="{CB44330D-EA18-4254-AA95-EB49948539B8}"/>
          </ac:spMkLst>
        </pc:spChg>
        <pc:spChg chg="add del">
          <ac:chgData name="Landis, Elizabeth" userId="ab5a0f48-4954-4e8f-b852-9bcaf16ccf62" providerId="ADAL" clId="{E3493FA6-6BAF-49D8-A749-B7A0AC275B4B}" dt="2022-08-24T17:37:15.211" v="79" actId="26606"/>
          <ac:spMkLst>
            <pc:docMk/>
            <pc:sldMk cId="2290275775" sldId="262"/>
            <ac:spMk id="6" creationId="{01D0AF59-99C3-4251-AB9A-C966C6AD4400}"/>
          </ac:spMkLst>
        </pc:spChg>
        <pc:spChg chg="add del">
          <ac:chgData name="Landis, Elizabeth" userId="ab5a0f48-4954-4e8f-b852-9bcaf16ccf62" providerId="ADAL" clId="{E3493FA6-6BAF-49D8-A749-B7A0AC275B4B}" dt="2022-08-24T17:36:41.857" v="71" actId="26606"/>
          <ac:spMkLst>
            <pc:docMk/>
            <pc:sldMk cId="2290275775" sldId="262"/>
            <ac:spMk id="7" creationId="{F3060C83-F051-4F0E-ABAD-AA0DFC48B218}"/>
          </ac:spMkLst>
        </pc:spChg>
        <pc:spChg chg="add del">
          <ac:chgData name="Landis, Elizabeth" userId="ab5a0f48-4954-4e8f-b852-9bcaf16ccf62" providerId="ADAL" clId="{E3493FA6-6BAF-49D8-A749-B7A0AC275B4B}" dt="2022-08-24T17:37:15.211" v="79" actId="26606"/>
          <ac:spMkLst>
            <pc:docMk/>
            <pc:sldMk cId="2290275775" sldId="262"/>
            <ac:spMk id="8" creationId="{1855405F-37A2-4869-9154-F8BE3BECE6C3}"/>
          </ac:spMkLst>
        </pc:spChg>
        <pc:spChg chg="add del">
          <ac:chgData name="Landis, Elizabeth" userId="ab5a0f48-4954-4e8f-b852-9bcaf16ccf62" providerId="ADAL" clId="{E3493FA6-6BAF-49D8-A749-B7A0AC275B4B}" dt="2022-08-24T17:36:41.857" v="71" actId="26606"/>
          <ac:spMkLst>
            <pc:docMk/>
            <pc:sldMk cId="2290275775" sldId="262"/>
            <ac:spMk id="9" creationId="{83C98ABE-055B-441F-B07E-44F97F083C39}"/>
          </ac:spMkLst>
        </pc:spChg>
        <pc:spChg chg="add del">
          <ac:chgData name="Landis, Elizabeth" userId="ab5a0f48-4954-4e8f-b852-9bcaf16ccf62" providerId="ADAL" clId="{E3493FA6-6BAF-49D8-A749-B7A0AC275B4B}" dt="2022-08-24T17:37:22.836" v="83" actId="26606"/>
          <ac:spMkLst>
            <pc:docMk/>
            <pc:sldMk cId="2290275775" sldId="262"/>
            <ac:spMk id="10" creationId="{F3060C83-F051-4F0E-ABAD-AA0DFC48B218}"/>
          </ac:spMkLst>
        </pc:spChg>
        <pc:spChg chg="add del">
          <ac:chgData name="Landis, Elizabeth" userId="ab5a0f48-4954-4e8f-b852-9bcaf16ccf62" providerId="ADAL" clId="{E3493FA6-6BAF-49D8-A749-B7A0AC275B4B}" dt="2022-08-24T17:36:41.857" v="71" actId="26606"/>
          <ac:spMkLst>
            <pc:docMk/>
            <pc:sldMk cId="2290275775" sldId="262"/>
            <ac:spMk id="11" creationId="{29FDB030-9B49-4CED-8CCD-4D99382388AC}"/>
          </ac:spMkLst>
        </pc:spChg>
        <pc:spChg chg="add del">
          <ac:chgData name="Landis, Elizabeth" userId="ab5a0f48-4954-4e8f-b852-9bcaf16ccf62" providerId="ADAL" clId="{E3493FA6-6BAF-49D8-A749-B7A0AC275B4B}" dt="2022-08-24T17:37:22.836" v="83" actId="26606"/>
          <ac:spMkLst>
            <pc:docMk/>
            <pc:sldMk cId="2290275775" sldId="262"/>
            <ac:spMk id="12" creationId="{83C98ABE-055B-441F-B07E-44F97F083C39}"/>
          </ac:spMkLst>
        </pc:spChg>
        <pc:spChg chg="add del">
          <ac:chgData name="Landis, Elizabeth" userId="ab5a0f48-4954-4e8f-b852-9bcaf16ccf62" providerId="ADAL" clId="{E3493FA6-6BAF-49D8-A749-B7A0AC275B4B}" dt="2022-08-24T17:36:41.857" v="71" actId="26606"/>
          <ac:spMkLst>
            <pc:docMk/>
            <pc:sldMk cId="2290275775" sldId="262"/>
            <ac:spMk id="13" creationId="{3783CA14-24A1-485C-8B30-D6A5D87987AD}"/>
          </ac:spMkLst>
        </pc:spChg>
        <pc:spChg chg="add del">
          <ac:chgData name="Landis, Elizabeth" userId="ab5a0f48-4954-4e8f-b852-9bcaf16ccf62" providerId="ADAL" clId="{E3493FA6-6BAF-49D8-A749-B7A0AC275B4B}" dt="2022-08-24T17:37:22.836" v="83" actId="26606"/>
          <ac:spMkLst>
            <pc:docMk/>
            <pc:sldMk cId="2290275775" sldId="262"/>
            <ac:spMk id="14" creationId="{29FDB030-9B49-4CED-8CCD-4D99382388AC}"/>
          </ac:spMkLst>
        </pc:spChg>
        <pc:spChg chg="add del">
          <ac:chgData name="Landis, Elizabeth" userId="ab5a0f48-4954-4e8f-b852-9bcaf16ccf62" providerId="ADAL" clId="{E3493FA6-6BAF-49D8-A749-B7A0AC275B4B}" dt="2022-08-24T17:36:41.857" v="71" actId="26606"/>
          <ac:spMkLst>
            <pc:docMk/>
            <pc:sldMk cId="2290275775" sldId="262"/>
            <ac:spMk id="15" creationId="{9A97C86A-04D6-40F7-AE84-31AB43E6A846}"/>
          </ac:spMkLst>
        </pc:spChg>
        <pc:spChg chg="add del">
          <ac:chgData name="Landis, Elizabeth" userId="ab5a0f48-4954-4e8f-b852-9bcaf16ccf62" providerId="ADAL" clId="{E3493FA6-6BAF-49D8-A749-B7A0AC275B4B}" dt="2022-08-24T17:37:22.836" v="83" actId="26606"/>
          <ac:spMkLst>
            <pc:docMk/>
            <pc:sldMk cId="2290275775" sldId="262"/>
            <ac:spMk id="16" creationId="{3783CA14-24A1-485C-8B30-D6A5D87987AD}"/>
          </ac:spMkLst>
        </pc:spChg>
        <pc:spChg chg="add del">
          <ac:chgData name="Landis, Elizabeth" userId="ab5a0f48-4954-4e8f-b852-9bcaf16ccf62" providerId="ADAL" clId="{E3493FA6-6BAF-49D8-A749-B7A0AC275B4B}" dt="2022-08-24T17:36:41.857" v="71" actId="26606"/>
          <ac:spMkLst>
            <pc:docMk/>
            <pc:sldMk cId="2290275775" sldId="262"/>
            <ac:spMk id="17" creationId="{FF9F2414-84E8-453E-B1F3-389FDE8192D9}"/>
          </ac:spMkLst>
        </pc:spChg>
        <pc:spChg chg="add del">
          <ac:chgData name="Landis, Elizabeth" userId="ab5a0f48-4954-4e8f-b852-9bcaf16ccf62" providerId="ADAL" clId="{E3493FA6-6BAF-49D8-A749-B7A0AC275B4B}" dt="2022-08-24T17:37:22.836" v="83" actId="26606"/>
          <ac:spMkLst>
            <pc:docMk/>
            <pc:sldMk cId="2290275775" sldId="262"/>
            <ac:spMk id="18" creationId="{9A97C86A-04D6-40F7-AE84-31AB43E6A846}"/>
          </ac:spMkLst>
        </pc:spChg>
        <pc:spChg chg="add del">
          <ac:chgData name="Landis, Elizabeth" userId="ab5a0f48-4954-4e8f-b852-9bcaf16ccf62" providerId="ADAL" clId="{E3493FA6-6BAF-49D8-A749-B7A0AC275B4B}" dt="2022-08-24T17:36:41.857" v="71" actId="26606"/>
          <ac:spMkLst>
            <pc:docMk/>
            <pc:sldMk cId="2290275775" sldId="262"/>
            <ac:spMk id="19" creationId="{3ECA69A1-7536-43AC-85EF-C7106179F5ED}"/>
          </ac:spMkLst>
        </pc:spChg>
        <pc:spChg chg="add del">
          <ac:chgData name="Landis, Elizabeth" userId="ab5a0f48-4954-4e8f-b852-9bcaf16ccf62" providerId="ADAL" clId="{E3493FA6-6BAF-49D8-A749-B7A0AC275B4B}" dt="2022-08-24T17:37:22.836" v="83" actId="26606"/>
          <ac:spMkLst>
            <pc:docMk/>
            <pc:sldMk cId="2290275775" sldId="262"/>
            <ac:spMk id="20" creationId="{FF9F2414-84E8-453E-B1F3-389FDE8192D9}"/>
          </ac:spMkLst>
        </pc:spChg>
        <pc:spChg chg="add del">
          <ac:chgData name="Landis, Elizabeth" userId="ab5a0f48-4954-4e8f-b852-9bcaf16ccf62" providerId="ADAL" clId="{E3493FA6-6BAF-49D8-A749-B7A0AC275B4B}" dt="2022-08-24T17:37:22.836" v="83" actId="26606"/>
          <ac:spMkLst>
            <pc:docMk/>
            <pc:sldMk cId="2290275775" sldId="262"/>
            <ac:spMk id="21" creationId="{3ECA69A1-7536-43AC-85EF-C7106179F5ED}"/>
          </ac:spMkLst>
        </pc:spChg>
        <pc:spChg chg="add del">
          <ac:chgData name="Landis, Elizabeth" userId="ab5a0f48-4954-4e8f-b852-9bcaf16ccf62" providerId="ADAL" clId="{E3493FA6-6BAF-49D8-A749-B7A0AC275B4B}" dt="2022-08-24T17:38:52.953" v="98" actId="26606"/>
          <ac:spMkLst>
            <pc:docMk/>
            <pc:sldMk cId="2290275775" sldId="262"/>
            <ac:spMk id="22" creationId="{01D0AF59-99C3-4251-AB9A-C966C6AD4400}"/>
          </ac:spMkLst>
        </pc:spChg>
        <pc:spChg chg="add del">
          <ac:chgData name="Landis, Elizabeth" userId="ab5a0f48-4954-4e8f-b852-9bcaf16ccf62" providerId="ADAL" clId="{E3493FA6-6BAF-49D8-A749-B7A0AC275B4B}" dt="2022-08-24T17:37:25.292" v="85" actId="26606"/>
          <ac:spMkLst>
            <pc:docMk/>
            <pc:sldMk cId="2290275775" sldId="262"/>
            <ac:spMk id="23" creationId="{F3060C83-F051-4F0E-ABAD-AA0DFC48B218}"/>
          </ac:spMkLst>
        </pc:spChg>
        <pc:spChg chg="add del">
          <ac:chgData name="Landis, Elizabeth" userId="ab5a0f48-4954-4e8f-b852-9bcaf16ccf62" providerId="ADAL" clId="{E3493FA6-6BAF-49D8-A749-B7A0AC275B4B}" dt="2022-08-24T17:37:25.292" v="85" actId="26606"/>
          <ac:spMkLst>
            <pc:docMk/>
            <pc:sldMk cId="2290275775" sldId="262"/>
            <ac:spMk id="24" creationId="{83C98ABE-055B-441F-B07E-44F97F083C39}"/>
          </ac:spMkLst>
        </pc:spChg>
        <pc:spChg chg="add del">
          <ac:chgData name="Landis, Elizabeth" userId="ab5a0f48-4954-4e8f-b852-9bcaf16ccf62" providerId="ADAL" clId="{E3493FA6-6BAF-49D8-A749-B7A0AC275B4B}" dt="2022-08-24T17:37:25.292" v="85" actId="26606"/>
          <ac:spMkLst>
            <pc:docMk/>
            <pc:sldMk cId="2290275775" sldId="262"/>
            <ac:spMk id="25" creationId="{29FDB030-9B49-4CED-8CCD-4D99382388AC}"/>
          </ac:spMkLst>
        </pc:spChg>
        <pc:spChg chg="add del">
          <ac:chgData name="Landis, Elizabeth" userId="ab5a0f48-4954-4e8f-b852-9bcaf16ccf62" providerId="ADAL" clId="{E3493FA6-6BAF-49D8-A749-B7A0AC275B4B}" dt="2022-08-24T17:37:25.292" v="85" actId="26606"/>
          <ac:spMkLst>
            <pc:docMk/>
            <pc:sldMk cId="2290275775" sldId="262"/>
            <ac:spMk id="26" creationId="{3783CA14-24A1-485C-8B30-D6A5D87987AD}"/>
          </ac:spMkLst>
        </pc:spChg>
        <pc:spChg chg="add del">
          <ac:chgData name="Landis, Elizabeth" userId="ab5a0f48-4954-4e8f-b852-9bcaf16ccf62" providerId="ADAL" clId="{E3493FA6-6BAF-49D8-A749-B7A0AC275B4B}" dt="2022-08-24T17:37:25.292" v="85" actId="26606"/>
          <ac:spMkLst>
            <pc:docMk/>
            <pc:sldMk cId="2290275775" sldId="262"/>
            <ac:spMk id="27" creationId="{9A97C86A-04D6-40F7-AE84-31AB43E6A846}"/>
          </ac:spMkLst>
        </pc:spChg>
        <pc:spChg chg="add del">
          <ac:chgData name="Landis, Elizabeth" userId="ab5a0f48-4954-4e8f-b852-9bcaf16ccf62" providerId="ADAL" clId="{E3493FA6-6BAF-49D8-A749-B7A0AC275B4B}" dt="2022-08-24T17:37:25.292" v="85" actId="26606"/>
          <ac:spMkLst>
            <pc:docMk/>
            <pc:sldMk cId="2290275775" sldId="262"/>
            <ac:spMk id="28" creationId="{FF9F2414-84E8-453E-B1F3-389FDE8192D9}"/>
          </ac:spMkLst>
        </pc:spChg>
        <pc:spChg chg="add del">
          <ac:chgData name="Landis, Elizabeth" userId="ab5a0f48-4954-4e8f-b852-9bcaf16ccf62" providerId="ADAL" clId="{E3493FA6-6BAF-49D8-A749-B7A0AC275B4B}" dt="2022-08-24T17:37:25.292" v="85" actId="26606"/>
          <ac:spMkLst>
            <pc:docMk/>
            <pc:sldMk cId="2290275775" sldId="262"/>
            <ac:spMk id="29" creationId="{3ECA69A1-7536-43AC-85EF-C7106179F5ED}"/>
          </ac:spMkLst>
        </pc:spChg>
        <pc:spChg chg="add del">
          <ac:chgData name="Landis, Elizabeth" userId="ab5a0f48-4954-4e8f-b852-9bcaf16ccf62" providerId="ADAL" clId="{E3493FA6-6BAF-49D8-A749-B7A0AC275B4B}" dt="2022-08-24T17:38:52.953" v="98" actId="26606"/>
          <ac:spMkLst>
            <pc:docMk/>
            <pc:sldMk cId="2290275775" sldId="262"/>
            <ac:spMk id="30" creationId="{1855405F-37A2-4869-9154-F8BE3BECE6C3}"/>
          </ac:spMkLst>
        </pc:spChg>
        <pc:graphicFrameChg chg="add mod modGraphic">
          <ac:chgData name="Landis, Elizabeth" userId="ab5a0f48-4954-4e8f-b852-9bcaf16ccf62" providerId="ADAL" clId="{E3493FA6-6BAF-49D8-A749-B7A0AC275B4B}" dt="2022-08-24T17:37:44.821" v="93" actId="26606"/>
          <ac:graphicFrameMkLst>
            <pc:docMk/>
            <pc:sldMk cId="2290275775" sldId="262"/>
            <ac:graphicFrameMk id="2" creationId="{3356CD02-0B85-4062-9B72-DF05627E9B2D}"/>
          </ac:graphicFrameMkLst>
        </pc:graphicFrameChg>
        <pc:graphicFrameChg chg="add mod">
          <ac:chgData name="Landis, Elizabeth" userId="ab5a0f48-4954-4e8f-b852-9bcaf16ccf62" providerId="ADAL" clId="{E3493FA6-6BAF-49D8-A749-B7A0AC275B4B}" dt="2022-08-24T17:38:52.953" v="98" actId="26606"/>
          <ac:graphicFrameMkLst>
            <pc:docMk/>
            <pc:sldMk cId="2290275775" sldId="262"/>
            <ac:graphicFrameMk id="3" creationId="{B54D0BF2-8BA6-4AF5-A247-C1E3A0577C8B}"/>
          </ac:graphicFrameMkLst>
        </pc:graphicFrameChg>
      </pc:sldChg>
      <pc:sldChg chg="add del ord">
        <pc:chgData name="Landis, Elizabeth" userId="ab5a0f48-4954-4e8f-b852-9bcaf16ccf62" providerId="ADAL" clId="{E3493FA6-6BAF-49D8-A749-B7A0AC275B4B}" dt="2022-08-25T15:22:58.638" v="1025" actId="47"/>
        <pc:sldMkLst>
          <pc:docMk/>
          <pc:sldMk cId="2949627396" sldId="263"/>
        </pc:sldMkLst>
      </pc:sldChg>
      <pc:sldChg chg="addSp delSp modSp new del mod setBg">
        <pc:chgData name="Landis, Elizabeth" userId="ab5a0f48-4954-4e8f-b852-9bcaf16ccf62" providerId="ADAL" clId="{E3493FA6-6BAF-49D8-A749-B7A0AC275B4B}" dt="2022-08-25T15:23:01.601" v="1027" actId="47"/>
        <pc:sldMkLst>
          <pc:docMk/>
          <pc:sldMk cId="2925156734" sldId="264"/>
        </pc:sldMkLst>
        <pc:spChg chg="mod">
          <ac:chgData name="Landis, Elizabeth" userId="ab5a0f48-4954-4e8f-b852-9bcaf16ccf62" providerId="ADAL" clId="{E3493FA6-6BAF-49D8-A749-B7A0AC275B4B}" dt="2022-08-24T17:40:32.442" v="138" actId="26606"/>
          <ac:spMkLst>
            <pc:docMk/>
            <pc:sldMk cId="2925156734" sldId="264"/>
            <ac:spMk id="2" creationId="{07A12930-5804-446A-B90E-0A30AD93AE53}"/>
          </ac:spMkLst>
        </pc:spChg>
        <pc:spChg chg="add del">
          <ac:chgData name="Landis, Elizabeth" userId="ab5a0f48-4954-4e8f-b852-9bcaf16ccf62" providerId="ADAL" clId="{E3493FA6-6BAF-49D8-A749-B7A0AC275B4B}" dt="2022-08-24T17:40:28.963" v="135" actId="26606"/>
          <ac:spMkLst>
            <pc:docMk/>
            <pc:sldMk cId="2925156734" sldId="264"/>
            <ac:spMk id="8" creationId="{53F29798-D584-4792-9B62-3F5F5C36D619}"/>
          </ac:spMkLst>
        </pc:spChg>
        <pc:spChg chg="add del">
          <ac:chgData name="Landis, Elizabeth" userId="ab5a0f48-4954-4e8f-b852-9bcaf16ccf62" providerId="ADAL" clId="{E3493FA6-6BAF-49D8-A749-B7A0AC275B4B}" dt="2022-08-24T17:40:32.413" v="137" actId="26606"/>
          <ac:spMkLst>
            <pc:docMk/>
            <pc:sldMk cId="2925156734" sldId="264"/>
            <ac:spMk id="10" creationId="{DFCA2118-59A2-4310-A4B2-F2CBA821E842}"/>
          </ac:spMkLst>
        </pc:spChg>
        <pc:spChg chg="add del">
          <ac:chgData name="Landis, Elizabeth" userId="ab5a0f48-4954-4e8f-b852-9bcaf16ccf62" providerId="ADAL" clId="{E3493FA6-6BAF-49D8-A749-B7A0AC275B4B}" dt="2022-08-24T17:40:32.413" v="137" actId="26606"/>
          <ac:spMkLst>
            <pc:docMk/>
            <pc:sldMk cId="2925156734" sldId="264"/>
            <ac:spMk id="11" creationId="{0E91F5CA-B392-444C-88E3-BF5BAAEBDEB0}"/>
          </ac:spMkLst>
        </pc:spChg>
        <pc:graphicFrameChg chg="add del mod">
          <ac:chgData name="Landis, Elizabeth" userId="ab5a0f48-4954-4e8f-b852-9bcaf16ccf62" providerId="ADAL" clId="{E3493FA6-6BAF-49D8-A749-B7A0AC275B4B}" dt="2022-08-24T17:43:44.033" v="139" actId="478"/>
          <ac:graphicFrameMkLst>
            <pc:docMk/>
            <pc:sldMk cId="2925156734" sldId="264"/>
            <ac:graphicFrameMk id="3" creationId="{151EA08A-D6B8-4762-91B1-F5ABFBBE1CC2}"/>
          </ac:graphicFrameMkLst>
        </pc:graphicFrameChg>
        <pc:graphicFrameChg chg="add mod">
          <ac:chgData name="Landis, Elizabeth" userId="ab5a0f48-4954-4e8f-b852-9bcaf16ccf62" providerId="ADAL" clId="{E3493FA6-6BAF-49D8-A749-B7A0AC275B4B}" dt="2022-08-24T17:43:50.157" v="141" actId="26606"/>
          <ac:graphicFrameMkLst>
            <pc:docMk/>
            <pc:sldMk cId="2925156734" sldId="264"/>
            <ac:graphicFrameMk id="4" creationId="{FF48CC88-88EA-4C1E-8CA2-9842E5E44CBC}"/>
          </ac:graphicFrameMkLst>
        </pc:graphicFrameChg>
      </pc:sldChg>
      <pc:sldChg chg="new del">
        <pc:chgData name="Landis, Elizabeth" userId="ab5a0f48-4954-4e8f-b852-9bcaf16ccf62" providerId="ADAL" clId="{E3493FA6-6BAF-49D8-A749-B7A0AC275B4B}" dt="2022-08-25T15:23:02.351" v="1028" actId="47"/>
        <pc:sldMkLst>
          <pc:docMk/>
          <pc:sldMk cId="4049212071" sldId="265"/>
        </pc:sldMkLst>
      </pc:sldChg>
      <pc:sldChg chg="delSp modSp add del mod">
        <pc:chgData name="Landis, Elizabeth" userId="ab5a0f48-4954-4e8f-b852-9bcaf16ccf62" providerId="ADAL" clId="{E3493FA6-6BAF-49D8-A749-B7A0AC275B4B}" dt="2022-08-25T15:03:54.447" v="942" actId="47"/>
        <pc:sldMkLst>
          <pc:docMk/>
          <pc:sldMk cId="672084761" sldId="266"/>
        </pc:sldMkLst>
        <pc:spChg chg="mod">
          <ac:chgData name="Landis, Elizabeth" userId="ab5a0f48-4954-4e8f-b852-9bcaf16ccf62" providerId="ADAL" clId="{E3493FA6-6BAF-49D8-A749-B7A0AC275B4B}" dt="2022-08-24T19:07:09.422" v="152"/>
          <ac:spMkLst>
            <pc:docMk/>
            <pc:sldMk cId="672084761" sldId="266"/>
            <ac:spMk id="6" creationId="{FC3A3E07-8729-48DC-9933-3292CD974F88}"/>
          </ac:spMkLst>
        </pc:spChg>
        <pc:graphicFrameChg chg="del mod">
          <ac:chgData name="Landis, Elizabeth" userId="ab5a0f48-4954-4e8f-b852-9bcaf16ccf62" providerId="ADAL" clId="{E3493FA6-6BAF-49D8-A749-B7A0AC275B4B}" dt="2022-08-24T19:07:12.690" v="153" actId="478"/>
          <ac:graphicFrameMkLst>
            <pc:docMk/>
            <pc:sldMk cId="672084761" sldId="266"/>
            <ac:graphicFrameMk id="5" creationId="{34473438-D373-41FC-84EA-F12A9EB4FFD5}"/>
          </ac:graphicFrameMkLst>
        </pc:graphicFrameChg>
      </pc:sldChg>
      <pc:sldChg chg="delSp modSp add del mod">
        <pc:chgData name="Landis, Elizabeth" userId="ab5a0f48-4954-4e8f-b852-9bcaf16ccf62" providerId="ADAL" clId="{E3493FA6-6BAF-49D8-A749-B7A0AC275B4B}" dt="2022-08-25T15:03:55.182" v="943" actId="47"/>
        <pc:sldMkLst>
          <pc:docMk/>
          <pc:sldMk cId="1273269426" sldId="267"/>
        </pc:sldMkLst>
        <pc:spChg chg="mod">
          <ac:chgData name="Landis, Elizabeth" userId="ab5a0f48-4954-4e8f-b852-9bcaf16ccf62" providerId="ADAL" clId="{E3493FA6-6BAF-49D8-A749-B7A0AC275B4B}" dt="2022-08-24T19:07:19.457" v="155"/>
          <ac:spMkLst>
            <pc:docMk/>
            <pc:sldMk cId="1273269426" sldId="267"/>
            <ac:spMk id="6" creationId="{FC3A3E07-8729-48DC-9933-3292CD974F88}"/>
          </ac:spMkLst>
        </pc:spChg>
        <pc:graphicFrameChg chg="del mod">
          <ac:chgData name="Landis, Elizabeth" userId="ab5a0f48-4954-4e8f-b852-9bcaf16ccf62" providerId="ADAL" clId="{E3493FA6-6BAF-49D8-A749-B7A0AC275B4B}" dt="2022-08-24T19:07:22.455" v="156" actId="478"/>
          <ac:graphicFrameMkLst>
            <pc:docMk/>
            <pc:sldMk cId="1273269426" sldId="267"/>
            <ac:graphicFrameMk id="5" creationId="{34473438-D373-41FC-84EA-F12A9EB4FFD5}"/>
          </ac:graphicFrameMkLst>
        </pc:graphicFrameChg>
      </pc:sldChg>
      <pc:sldChg chg="delSp modSp add del mod">
        <pc:chgData name="Landis, Elizabeth" userId="ab5a0f48-4954-4e8f-b852-9bcaf16ccf62" providerId="ADAL" clId="{E3493FA6-6BAF-49D8-A749-B7A0AC275B4B}" dt="2022-08-25T15:03:55.969" v="944" actId="47"/>
        <pc:sldMkLst>
          <pc:docMk/>
          <pc:sldMk cId="3755869846" sldId="268"/>
        </pc:sldMkLst>
        <pc:spChg chg="mod">
          <ac:chgData name="Landis, Elizabeth" userId="ab5a0f48-4954-4e8f-b852-9bcaf16ccf62" providerId="ADAL" clId="{E3493FA6-6BAF-49D8-A749-B7A0AC275B4B}" dt="2022-08-24T19:07:35.946" v="160" actId="20577"/>
          <ac:spMkLst>
            <pc:docMk/>
            <pc:sldMk cId="3755869846" sldId="268"/>
            <ac:spMk id="6" creationId="{FC3A3E07-8729-48DC-9933-3292CD974F88}"/>
          </ac:spMkLst>
        </pc:spChg>
        <pc:graphicFrameChg chg="del mod">
          <ac:chgData name="Landis, Elizabeth" userId="ab5a0f48-4954-4e8f-b852-9bcaf16ccf62" providerId="ADAL" clId="{E3493FA6-6BAF-49D8-A749-B7A0AC275B4B}" dt="2022-08-24T19:07:33.953" v="159" actId="478"/>
          <ac:graphicFrameMkLst>
            <pc:docMk/>
            <pc:sldMk cId="3755869846" sldId="268"/>
            <ac:graphicFrameMk id="5" creationId="{34473438-D373-41FC-84EA-F12A9EB4FFD5}"/>
          </ac:graphicFrameMkLst>
        </pc:graphicFrameChg>
      </pc:sldChg>
      <pc:sldChg chg="addSp modSp add mod ord">
        <pc:chgData name="Landis, Elizabeth" userId="ab5a0f48-4954-4e8f-b852-9bcaf16ccf62" providerId="ADAL" clId="{E3493FA6-6BAF-49D8-A749-B7A0AC275B4B}" dt="2022-08-25T15:03:40.914" v="937" actId="1076"/>
        <pc:sldMkLst>
          <pc:docMk/>
          <pc:sldMk cId="804482906" sldId="269"/>
        </pc:sldMkLst>
        <pc:spChg chg="add mod">
          <ac:chgData name="Landis, Elizabeth" userId="ab5a0f48-4954-4e8f-b852-9bcaf16ccf62" providerId="ADAL" clId="{E3493FA6-6BAF-49D8-A749-B7A0AC275B4B}" dt="2022-08-25T15:03:40.914" v="937" actId="1076"/>
          <ac:spMkLst>
            <pc:docMk/>
            <pc:sldMk cId="804482906" sldId="269"/>
            <ac:spMk id="2" creationId="{FB97DCD4-B939-4F70-95C4-35E56D9809B7}"/>
          </ac:spMkLst>
        </pc:spChg>
        <pc:graphicFrameChg chg="modGraphic">
          <ac:chgData name="Landis, Elizabeth" userId="ab5a0f48-4954-4e8f-b852-9bcaf16ccf62" providerId="ADAL" clId="{E3493FA6-6BAF-49D8-A749-B7A0AC275B4B}" dt="2022-08-25T15:03:36.514" v="936" actId="2062"/>
          <ac:graphicFrameMkLst>
            <pc:docMk/>
            <pc:sldMk cId="804482906" sldId="269"/>
            <ac:graphicFrameMk id="5" creationId="{34473438-D373-41FC-84EA-F12A9EB4FFD5}"/>
          </ac:graphicFrameMkLst>
        </pc:graphicFrameChg>
      </pc:sldChg>
      <pc:sldChg chg="delSp modSp add del mod">
        <pc:chgData name="Landis, Elizabeth" userId="ab5a0f48-4954-4e8f-b852-9bcaf16ccf62" providerId="ADAL" clId="{E3493FA6-6BAF-49D8-A749-B7A0AC275B4B}" dt="2022-08-25T15:03:56.772" v="945" actId="47"/>
        <pc:sldMkLst>
          <pc:docMk/>
          <pc:sldMk cId="3010698444" sldId="270"/>
        </pc:sldMkLst>
        <pc:spChg chg="mod">
          <ac:chgData name="Landis, Elizabeth" userId="ab5a0f48-4954-4e8f-b852-9bcaf16ccf62" providerId="ADAL" clId="{E3493FA6-6BAF-49D8-A749-B7A0AC275B4B}" dt="2022-08-24T19:08:04.088" v="164"/>
          <ac:spMkLst>
            <pc:docMk/>
            <pc:sldMk cId="3010698444" sldId="270"/>
            <ac:spMk id="6" creationId="{FC3A3E07-8729-48DC-9933-3292CD974F88}"/>
          </ac:spMkLst>
        </pc:spChg>
        <pc:graphicFrameChg chg="del mod">
          <ac:chgData name="Landis, Elizabeth" userId="ab5a0f48-4954-4e8f-b852-9bcaf16ccf62" providerId="ADAL" clId="{E3493FA6-6BAF-49D8-A749-B7A0AC275B4B}" dt="2022-08-24T19:08:07.559" v="165" actId="478"/>
          <ac:graphicFrameMkLst>
            <pc:docMk/>
            <pc:sldMk cId="3010698444" sldId="270"/>
            <ac:graphicFrameMk id="5" creationId="{34473438-D373-41FC-84EA-F12A9EB4FFD5}"/>
          </ac:graphicFrameMkLst>
        </pc:graphicFrameChg>
      </pc:sldChg>
      <pc:sldChg chg="addSp delSp modSp add mod">
        <pc:chgData name="Landis, Elizabeth" userId="ab5a0f48-4954-4e8f-b852-9bcaf16ccf62" providerId="ADAL" clId="{E3493FA6-6BAF-49D8-A749-B7A0AC275B4B}" dt="2022-08-24T20:10:37.406" v="476" actId="1037"/>
        <pc:sldMkLst>
          <pc:docMk/>
          <pc:sldMk cId="3464571547" sldId="271"/>
        </pc:sldMkLst>
        <pc:spChg chg="mod">
          <ac:chgData name="Landis, Elizabeth" userId="ab5a0f48-4954-4e8f-b852-9bcaf16ccf62" providerId="ADAL" clId="{E3493FA6-6BAF-49D8-A749-B7A0AC275B4B}" dt="2022-08-24T20:10:07.245" v="470" actId="1076"/>
          <ac:spMkLst>
            <pc:docMk/>
            <pc:sldMk cId="3464571547" sldId="271"/>
            <ac:spMk id="6" creationId="{FC3A3E07-8729-48DC-9933-3292CD974F88}"/>
          </ac:spMkLst>
        </pc:spChg>
        <pc:graphicFrameChg chg="del mod">
          <ac:chgData name="Landis, Elizabeth" userId="ab5a0f48-4954-4e8f-b852-9bcaf16ccf62" providerId="ADAL" clId="{E3493FA6-6BAF-49D8-A749-B7A0AC275B4B}" dt="2022-08-24T19:08:16.530" v="168" actId="478"/>
          <ac:graphicFrameMkLst>
            <pc:docMk/>
            <pc:sldMk cId="3464571547" sldId="271"/>
            <ac:graphicFrameMk id="5" creationId="{34473438-D373-41FC-84EA-F12A9EB4FFD5}"/>
          </ac:graphicFrameMkLst>
        </pc:graphicFrameChg>
        <pc:picChg chg="add mod modCrop">
          <ac:chgData name="Landis, Elizabeth" userId="ab5a0f48-4954-4e8f-b852-9bcaf16ccf62" providerId="ADAL" clId="{E3493FA6-6BAF-49D8-A749-B7A0AC275B4B}" dt="2022-08-24T20:10:00.901" v="468" actId="1076"/>
          <ac:picMkLst>
            <pc:docMk/>
            <pc:sldMk cId="3464571547" sldId="271"/>
            <ac:picMk id="3" creationId="{95A22815-60CB-47F4-AD89-6062F6112896}"/>
          </ac:picMkLst>
        </pc:picChg>
        <pc:picChg chg="add mod modCrop">
          <ac:chgData name="Landis, Elizabeth" userId="ab5a0f48-4954-4e8f-b852-9bcaf16ccf62" providerId="ADAL" clId="{E3493FA6-6BAF-49D8-A749-B7A0AC275B4B}" dt="2022-08-24T20:10:37.406" v="476" actId="1037"/>
          <ac:picMkLst>
            <pc:docMk/>
            <pc:sldMk cId="3464571547" sldId="271"/>
            <ac:picMk id="7" creationId="{70EEE022-6BD6-4F95-AD3D-86782A1F5CD8}"/>
          </ac:picMkLst>
        </pc:picChg>
      </pc:sldChg>
      <pc:sldChg chg="addSp modSp new del mod">
        <pc:chgData name="Landis, Elizabeth" userId="ab5a0f48-4954-4e8f-b852-9bcaf16ccf62" providerId="ADAL" clId="{E3493FA6-6BAF-49D8-A749-B7A0AC275B4B}" dt="2022-08-25T15:03:51.701" v="939" actId="47"/>
        <pc:sldMkLst>
          <pc:docMk/>
          <pc:sldMk cId="881528088" sldId="272"/>
        </pc:sldMkLst>
        <pc:spChg chg="add mod">
          <ac:chgData name="Landis, Elizabeth" userId="ab5a0f48-4954-4e8f-b852-9bcaf16ccf62" providerId="ADAL" clId="{E3493FA6-6BAF-49D8-A749-B7A0AC275B4B}" dt="2022-08-24T19:28:43.941" v="299" actId="2085"/>
          <ac:spMkLst>
            <pc:docMk/>
            <pc:sldMk cId="881528088" sldId="272"/>
            <ac:spMk id="4" creationId="{D6E15DB8-F35C-4CAE-8C60-D20E7452554D}"/>
          </ac:spMkLst>
        </pc:spChg>
        <pc:spChg chg="add mod">
          <ac:chgData name="Landis, Elizabeth" userId="ab5a0f48-4954-4e8f-b852-9bcaf16ccf62" providerId="ADAL" clId="{E3493FA6-6BAF-49D8-A749-B7A0AC275B4B}" dt="2022-08-24T19:29:02.833" v="301" actId="1076"/>
          <ac:spMkLst>
            <pc:docMk/>
            <pc:sldMk cId="881528088" sldId="272"/>
            <ac:spMk id="5" creationId="{510759C9-213A-4252-B3AF-020E4B722BBA}"/>
          </ac:spMkLst>
        </pc:spChg>
        <pc:spChg chg="add mod">
          <ac:chgData name="Landis, Elizabeth" userId="ab5a0f48-4954-4e8f-b852-9bcaf16ccf62" providerId="ADAL" clId="{E3493FA6-6BAF-49D8-A749-B7A0AC275B4B}" dt="2022-08-24T19:29:33.162" v="317" actId="1035"/>
          <ac:spMkLst>
            <pc:docMk/>
            <pc:sldMk cId="881528088" sldId="272"/>
            <ac:spMk id="6" creationId="{C063D8DB-52BC-4453-8701-4F6BA234024E}"/>
          </ac:spMkLst>
        </pc:spChg>
        <pc:spChg chg="add mod">
          <ac:chgData name="Landis, Elizabeth" userId="ab5a0f48-4954-4e8f-b852-9bcaf16ccf62" providerId="ADAL" clId="{E3493FA6-6BAF-49D8-A749-B7A0AC275B4B}" dt="2022-08-24T19:29:29.830" v="313" actId="1038"/>
          <ac:spMkLst>
            <pc:docMk/>
            <pc:sldMk cId="881528088" sldId="272"/>
            <ac:spMk id="7" creationId="{0EF9D99E-8711-4098-A3CE-B16BB0422B98}"/>
          </ac:spMkLst>
        </pc:spChg>
        <pc:spChg chg="add mod">
          <ac:chgData name="Landis, Elizabeth" userId="ab5a0f48-4954-4e8f-b852-9bcaf16ccf62" providerId="ADAL" clId="{E3493FA6-6BAF-49D8-A749-B7A0AC275B4B}" dt="2022-08-24T19:29:51.384" v="324" actId="1038"/>
          <ac:spMkLst>
            <pc:docMk/>
            <pc:sldMk cId="881528088" sldId="272"/>
            <ac:spMk id="8" creationId="{F771B891-2BD8-431F-9B55-73F9E288ED3B}"/>
          </ac:spMkLst>
        </pc:spChg>
        <pc:spChg chg="add mod">
          <ac:chgData name="Landis, Elizabeth" userId="ab5a0f48-4954-4e8f-b852-9bcaf16ccf62" providerId="ADAL" clId="{E3493FA6-6BAF-49D8-A749-B7A0AC275B4B}" dt="2022-08-24T19:30:04.045" v="331" actId="1038"/>
          <ac:spMkLst>
            <pc:docMk/>
            <pc:sldMk cId="881528088" sldId="272"/>
            <ac:spMk id="9" creationId="{F071DEE7-ECBD-442E-BE07-27CD5016C5A2}"/>
          </ac:spMkLst>
        </pc:spChg>
        <pc:spChg chg="add mod">
          <ac:chgData name="Landis, Elizabeth" userId="ab5a0f48-4954-4e8f-b852-9bcaf16ccf62" providerId="ADAL" clId="{E3493FA6-6BAF-49D8-A749-B7A0AC275B4B}" dt="2022-08-24T19:30:12.770" v="334" actId="1037"/>
          <ac:spMkLst>
            <pc:docMk/>
            <pc:sldMk cId="881528088" sldId="272"/>
            <ac:spMk id="10" creationId="{6DAC2753-EBB9-4386-9053-D89DBDCA8AB7}"/>
          </ac:spMkLst>
        </pc:spChg>
        <pc:spChg chg="add mod">
          <ac:chgData name="Landis, Elizabeth" userId="ab5a0f48-4954-4e8f-b852-9bcaf16ccf62" providerId="ADAL" clId="{E3493FA6-6BAF-49D8-A749-B7A0AC275B4B}" dt="2022-08-24T19:30:23.753" v="341" actId="1038"/>
          <ac:spMkLst>
            <pc:docMk/>
            <pc:sldMk cId="881528088" sldId="272"/>
            <ac:spMk id="11" creationId="{6B309B44-4854-44B8-A5AF-17C3CBB539BA}"/>
          </ac:spMkLst>
        </pc:spChg>
        <pc:spChg chg="add mod">
          <ac:chgData name="Landis, Elizabeth" userId="ab5a0f48-4954-4e8f-b852-9bcaf16ccf62" providerId="ADAL" clId="{E3493FA6-6BAF-49D8-A749-B7A0AC275B4B}" dt="2022-08-24T19:31:15.530" v="351" actId="207"/>
          <ac:spMkLst>
            <pc:docMk/>
            <pc:sldMk cId="881528088" sldId="272"/>
            <ac:spMk id="12" creationId="{5E207450-A113-490A-AD26-29B516B1EFBF}"/>
          </ac:spMkLst>
        </pc:spChg>
        <pc:spChg chg="add mod">
          <ac:chgData name="Landis, Elizabeth" userId="ab5a0f48-4954-4e8f-b852-9bcaf16ccf62" providerId="ADAL" clId="{E3493FA6-6BAF-49D8-A749-B7A0AC275B4B}" dt="2022-08-24T19:31:22.346" v="353" actId="1076"/>
          <ac:spMkLst>
            <pc:docMk/>
            <pc:sldMk cId="881528088" sldId="272"/>
            <ac:spMk id="13" creationId="{E8995ED8-C11A-48FF-A2BC-F0C88B0AE004}"/>
          </ac:spMkLst>
        </pc:spChg>
        <pc:spChg chg="add mod">
          <ac:chgData name="Landis, Elizabeth" userId="ab5a0f48-4954-4e8f-b852-9bcaf16ccf62" providerId="ADAL" clId="{E3493FA6-6BAF-49D8-A749-B7A0AC275B4B}" dt="2022-08-24T19:31:29.652" v="355" actId="1076"/>
          <ac:spMkLst>
            <pc:docMk/>
            <pc:sldMk cId="881528088" sldId="272"/>
            <ac:spMk id="14" creationId="{14D78655-E488-4908-9B2C-68DB3F7906E4}"/>
          </ac:spMkLst>
        </pc:spChg>
        <pc:spChg chg="add mod">
          <ac:chgData name="Landis, Elizabeth" userId="ab5a0f48-4954-4e8f-b852-9bcaf16ccf62" providerId="ADAL" clId="{E3493FA6-6BAF-49D8-A749-B7A0AC275B4B}" dt="2022-08-24T19:31:34.959" v="357" actId="1076"/>
          <ac:spMkLst>
            <pc:docMk/>
            <pc:sldMk cId="881528088" sldId="272"/>
            <ac:spMk id="15" creationId="{97BA5088-448C-4379-B233-1287FDFC3A09}"/>
          </ac:spMkLst>
        </pc:spChg>
        <pc:spChg chg="add mod">
          <ac:chgData name="Landis, Elizabeth" userId="ab5a0f48-4954-4e8f-b852-9bcaf16ccf62" providerId="ADAL" clId="{E3493FA6-6BAF-49D8-A749-B7A0AC275B4B}" dt="2022-08-24T19:31:40.806" v="359" actId="1076"/>
          <ac:spMkLst>
            <pc:docMk/>
            <pc:sldMk cId="881528088" sldId="272"/>
            <ac:spMk id="16" creationId="{4F0F3CA0-BEA2-4812-AC53-C6583287466F}"/>
          </ac:spMkLst>
        </pc:spChg>
        <pc:spChg chg="add mod">
          <ac:chgData name="Landis, Elizabeth" userId="ab5a0f48-4954-4e8f-b852-9bcaf16ccf62" providerId="ADAL" clId="{E3493FA6-6BAF-49D8-A749-B7A0AC275B4B}" dt="2022-08-24T19:31:46.218" v="361" actId="1076"/>
          <ac:spMkLst>
            <pc:docMk/>
            <pc:sldMk cId="881528088" sldId="272"/>
            <ac:spMk id="17" creationId="{8B5EA801-E4E6-4094-BC10-3A53F029A97E}"/>
          </ac:spMkLst>
        </pc:spChg>
        <pc:spChg chg="add mod">
          <ac:chgData name="Landis, Elizabeth" userId="ab5a0f48-4954-4e8f-b852-9bcaf16ccf62" providerId="ADAL" clId="{E3493FA6-6BAF-49D8-A749-B7A0AC275B4B}" dt="2022-08-24T19:31:51.159" v="363" actId="1076"/>
          <ac:spMkLst>
            <pc:docMk/>
            <pc:sldMk cId="881528088" sldId="272"/>
            <ac:spMk id="18" creationId="{4FB8CAB7-B76A-40A4-892C-4A6C5DF2FC63}"/>
          </ac:spMkLst>
        </pc:spChg>
        <pc:spChg chg="add mod">
          <ac:chgData name="Landis, Elizabeth" userId="ab5a0f48-4954-4e8f-b852-9bcaf16ccf62" providerId="ADAL" clId="{E3493FA6-6BAF-49D8-A749-B7A0AC275B4B}" dt="2022-08-24T19:31:58.470" v="365" actId="1076"/>
          <ac:spMkLst>
            <pc:docMk/>
            <pc:sldMk cId="881528088" sldId="272"/>
            <ac:spMk id="19" creationId="{A055AE6D-C313-4C92-B749-90E77F435CD6}"/>
          </ac:spMkLst>
        </pc:spChg>
        <pc:spChg chg="add mod">
          <ac:chgData name="Landis, Elizabeth" userId="ab5a0f48-4954-4e8f-b852-9bcaf16ccf62" providerId="ADAL" clId="{E3493FA6-6BAF-49D8-A749-B7A0AC275B4B}" dt="2022-08-24T19:32:04.569" v="367" actId="1076"/>
          <ac:spMkLst>
            <pc:docMk/>
            <pc:sldMk cId="881528088" sldId="272"/>
            <ac:spMk id="20" creationId="{AEC7ECE7-7B1C-47F8-9F41-49393BF2BF56}"/>
          </ac:spMkLst>
        </pc:spChg>
        <pc:spChg chg="add mod">
          <ac:chgData name="Landis, Elizabeth" userId="ab5a0f48-4954-4e8f-b852-9bcaf16ccf62" providerId="ADAL" clId="{E3493FA6-6BAF-49D8-A749-B7A0AC275B4B}" dt="2022-08-24T19:32:55.881" v="385" actId="1037"/>
          <ac:spMkLst>
            <pc:docMk/>
            <pc:sldMk cId="881528088" sldId="272"/>
            <ac:spMk id="21" creationId="{56D41075-7816-49D5-917B-8FB2933D7D1D}"/>
          </ac:spMkLst>
        </pc:spChg>
        <pc:spChg chg="add mod">
          <ac:chgData name="Landis, Elizabeth" userId="ab5a0f48-4954-4e8f-b852-9bcaf16ccf62" providerId="ADAL" clId="{E3493FA6-6BAF-49D8-A749-B7A0AC275B4B}" dt="2022-08-24T19:33:01.323" v="387" actId="1076"/>
          <ac:spMkLst>
            <pc:docMk/>
            <pc:sldMk cId="881528088" sldId="272"/>
            <ac:spMk id="22" creationId="{3C26A541-1113-46DA-9CA2-77DC2819D289}"/>
          </ac:spMkLst>
        </pc:spChg>
        <pc:spChg chg="add mod">
          <ac:chgData name="Landis, Elizabeth" userId="ab5a0f48-4954-4e8f-b852-9bcaf16ccf62" providerId="ADAL" clId="{E3493FA6-6BAF-49D8-A749-B7A0AC275B4B}" dt="2022-08-24T19:33:09.193" v="390" actId="1037"/>
          <ac:spMkLst>
            <pc:docMk/>
            <pc:sldMk cId="881528088" sldId="272"/>
            <ac:spMk id="23" creationId="{CF0E701A-991F-47C1-BA36-D71F962FD998}"/>
          </ac:spMkLst>
        </pc:spChg>
        <pc:spChg chg="add mod">
          <ac:chgData name="Landis, Elizabeth" userId="ab5a0f48-4954-4e8f-b852-9bcaf16ccf62" providerId="ADAL" clId="{E3493FA6-6BAF-49D8-A749-B7A0AC275B4B}" dt="2022-08-24T19:33:14.964" v="396" actId="1037"/>
          <ac:spMkLst>
            <pc:docMk/>
            <pc:sldMk cId="881528088" sldId="272"/>
            <ac:spMk id="24" creationId="{8DB5C6C0-E311-4DA6-A48B-B3AD915C33DD}"/>
          </ac:spMkLst>
        </pc:spChg>
        <pc:spChg chg="add mod">
          <ac:chgData name="Landis, Elizabeth" userId="ab5a0f48-4954-4e8f-b852-9bcaf16ccf62" providerId="ADAL" clId="{E3493FA6-6BAF-49D8-A749-B7A0AC275B4B}" dt="2022-08-24T19:33:19.737" v="398" actId="1076"/>
          <ac:spMkLst>
            <pc:docMk/>
            <pc:sldMk cId="881528088" sldId="272"/>
            <ac:spMk id="25" creationId="{CA526267-7708-460F-BAF7-9134F5DF908D}"/>
          </ac:spMkLst>
        </pc:spChg>
        <pc:spChg chg="add mod">
          <ac:chgData name="Landis, Elizabeth" userId="ab5a0f48-4954-4e8f-b852-9bcaf16ccf62" providerId="ADAL" clId="{E3493FA6-6BAF-49D8-A749-B7A0AC275B4B}" dt="2022-08-24T19:33:24.374" v="400" actId="1076"/>
          <ac:spMkLst>
            <pc:docMk/>
            <pc:sldMk cId="881528088" sldId="272"/>
            <ac:spMk id="26" creationId="{C483B0B2-7DC7-4A2E-ACE6-8EF2C10EE990}"/>
          </ac:spMkLst>
        </pc:spChg>
        <pc:spChg chg="add mod">
          <ac:chgData name="Landis, Elizabeth" userId="ab5a0f48-4954-4e8f-b852-9bcaf16ccf62" providerId="ADAL" clId="{E3493FA6-6BAF-49D8-A749-B7A0AC275B4B}" dt="2022-08-24T19:33:28.087" v="402" actId="1076"/>
          <ac:spMkLst>
            <pc:docMk/>
            <pc:sldMk cId="881528088" sldId="272"/>
            <ac:spMk id="27" creationId="{8902E8C0-A99B-4EF1-853A-9E08EFBCD642}"/>
          </ac:spMkLst>
        </pc:spChg>
        <pc:spChg chg="add mod">
          <ac:chgData name="Landis, Elizabeth" userId="ab5a0f48-4954-4e8f-b852-9bcaf16ccf62" providerId="ADAL" clId="{E3493FA6-6BAF-49D8-A749-B7A0AC275B4B}" dt="2022-08-24T19:33:33.783" v="404" actId="1076"/>
          <ac:spMkLst>
            <pc:docMk/>
            <pc:sldMk cId="881528088" sldId="272"/>
            <ac:spMk id="28" creationId="{A397AC31-1550-46E8-AEE6-FD74F9D4270F}"/>
          </ac:spMkLst>
        </pc:spChg>
        <pc:spChg chg="add mod">
          <ac:chgData name="Landis, Elizabeth" userId="ab5a0f48-4954-4e8f-b852-9bcaf16ccf62" providerId="ADAL" clId="{E3493FA6-6BAF-49D8-A749-B7A0AC275B4B}" dt="2022-08-24T19:33:38.057" v="406" actId="1076"/>
          <ac:spMkLst>
            <pc:docMk/>
            <pc:sldMk cId="881528088" sldId="272"/>
            <ac:spMk id="29" creationId="{21B0A4DC-091E-42C8-BB33-531B302699B4}"/>
          </ac:spMkLst>
        </pc:spChg>
        <pc:spChg chg="add mod">
          <ac:chgData name="Landis, Elizabeth" userId="ab5a0f48-4954-4e8f-b852-9bcaf16ccf62" providerId="ADAL" clId="{E3493FA6-6BAF-49D8-A749-B7A0AC275B4B}" dt="2022-08-24T19:34:03.892" v="409" actId="207"/>
          <ac:spMkLst>
            <pc:docMk/>
            <pc:sldMk cId="881528088" sldId="272"/>
            <ac:spMk id="30" creationId="{C3F26D16-4785-4F1E-91E6-43BE7944EFFB}"/>
          </ac:spMkLst>
        </pc:spChg>
        <pc:spChg chg="add mod">
          <ac:chgData name="Landis, Elizabeth" userId="ab5a0f48-4954-4e8f-b852-9bcaf16ccf62" providerId="ADAL" clId="{E3493FA6-6BAF-49D8-A749-B7A0AC275B4B}" dt="2022-08-24T19:34:12.617" v="411" actId="1076"/>
          <ac:spMkLst>
            <pc:docMk/>
            <pc:sldMk cId="881528088" sldId="272"/>
            <ac:spMk id="31" creationId="{8B7A5713-09B0-474A-B3A0-B9F31BDF892D}"/>
          </ac:spMkLst>
        </pc:spChg>
        <pc:spChg chg="add mod">
          <ac:chgData name="Landis, Elizabeth" userId="ab5a0f48-4954-4e8f-b852-9bcaf16ccf62" providerId="ADAL" clId="{E3493FA6-6BAF-49D8-A749-B7A0AC275B4B}" dt="2022-08-24T19:34:20.993" v="413" actId="1076"/>
          <ac:spMkLst>
            <pc:docMk/>
            <pc:sldMk cId="881528088" sldId="272"/>
            <ac:spMk id="32" creationId="{10B9DCD7-82D6-410A-9459-33D4AD770C18}"/>
          </ac:spMkLst>
        </pc:spChg>
        <pc:spChg chg="add mod">
          <ac:chgData name="Landis, Elizabeth" userId="ab5a0f48-4954-4e8f-b852-9bcaf16ccf62" providerId="ADAL" clId="{E3493FA6-6BAF-49D8-A749-B7A0AC275B4B}" dt="2022-08-24T19:34:27.963" v="415" actId="1076"/>
          <ac:spMkLst>
            <pc:docMk/>
            <pc:sldMk cId="881528088" sldId="272"/>
            <ac:spMk id="33" creationId="{B3CFACE5-47FE-4039-A294-714E95942484}"/>
          </ac:spMkLst>
        </pc:spChg>
        <pc:spChg chg="add mod">
          <ac:chgData name="Landis, Elizabeth" userId="ab5a0f48-4954-4e8f-b852-9bcaf16ccf62" providerId="ADAL" clId="{E3493FA6-6BAF-49D8-A749-B7A0AC275B4B}" dt="2022-08-24T19:35:10.065" v="446" actId="207"/>
          <ac:spMkLst>
            <pc:docMk/>
            <pc:sldMk cId="881528088" sldId="272"/>
            <ac:spMk id="34" creationId="{3EF70FF4-1497-4F70-A75D-369CFDD47293}"/>
          </ac:spMkLst>
        </pc:spChg>
        <pc:spChg chg="add mod">
          <ac:chgData name="Landis, Elizabeth" userId="ab5a0f48-4954-4e8f-b852-9bcaf16ccf62" providerId="ADAL" clId="{E3493FA6-6BAF-49D8-A749-B7A0AC275B4B}" dt="2022-08-24T19:35:21.119" v="448" actId="1076"/>
          <ac:spMkLst>
            <pc:docMk/>
            <pc:sldMk cId="881528088" sldId="272"/>
            <ac:spMk id="35" creationId="{3E1963D1-81EB-4FAA-B65F-C05B0A4E07D4}"/>
          </ac:spMkLst>
        </pc:spChg>
        <pc:spChg chg="add mod">
          <ac:chgData name="Landis, Elizabeth" userId="ab5a0f48-4954-4e8f-b852-9bcaf16ccf62" providerId="ADAL" clId="{E3493FA6-6BAF-49D8-A749-B7A0AC275B4B}" dt="2022-08-24T19:35:27.837" v="450" actId="1076"/>
          <ac:spMkLst>
            <pc:docMk/>
            <pc:sldMk cId="881528088" sldId="272"/>
            <ac:spMk id="36" creationId="{BDD19D51-52C3-40AB-8EC2-699A6A409670}"/>
          </ac:spMkLst>
        </pc:spChg>
        <pc:spChg chg="add mod">
          <ac:chgData name="Landis, Elizabeth" userId="ab5a0f48-4954-4e8f-b852-9bcaf16ccf62" providerId="ADAL" clId="{E3493FA6-6BAF-49D8-A749-B7A0AC275B4B}" dt="2022-08-24T19:35:35.644" v="452" actId="1076"/>
          <ac:spMkLst>
            <pc:docMk/>
            <pc:sldMk cId="881528088" sldId="272"/>
            <ac:spMk id="37" creationId="{2E420CA5-83AF-4225-81B1-4DE5746E0035}"/>
          </ac:spMkLst>
        </pc:spChg>
        <pc:spChg chg="add mod">
          <ac:chgData name="Landis, Elizabeth" userId="ab5a0f48-4954-4e8f-b852-9bcaf16ccf62" providerId="ADAL" clId="{E3493FA6-6BAF-49D8-A749-B7A0AC275B4B}" dt="2022-08-24T19:35:50.258" v="453"/>
          <ac:spMkLst>
            <pc:docMk/>
            <pc:sldMk cId="881528088" sldId="272"/>
            <ac:spMk id="38" creationId="{9767A010-6093-4D74-B3DA-CEC405822232}"/>
          </ac:spMkLst>
        </pc:spChg>
        <pc:picChg chg="add">
          <ac:chgData name="Landis, Elizabeth" userId="ab5a0f48-4954-4e8f-b852-9bcaf16ccf62" providerId="ADAL" clId="{E3493FA6-6BAF-49D8-A749-B7A0AC275B4B}" dt="2022-08-24T19:27:16.040" v="173" actId="22"/>
          <ac:picMkLst>
            <pc:docMk/>
            <pc:sldMk cId="881528088" sldId="272"/>
            <ac:picMk id="3" creationId="{84BE70D6-1889-4CFA-A4AA-FE1BB1C95A67}"/>
          </ac:picMkLst>
        </pc:picChg>
      </pc:sldChg>
      <pc:sldChg chg="delSp add del mod ord">
        <pc:chgData name="Landis, Elizabeth" userId="ab5a0f48-4954-4e8f-b852-9bcaf16ccf62" providerId="ADAL" clId="{E3493FA6-6BAF-49D8-A749-B7A0AC275B4B}" dt="2022-08-25T15:03:53.674" v="941" actId="47"/>
        <pc:sldMkLst>
          <pc:docMk/>
          <pc:sldMk cId="1392878920" sldId="273"/>
        </pc:sldMkLst>
        <pc:picChg chg="del">
          <ac:chgData name="Landis, Elizabeth" userId="ab5a0f48-4954-4e8f-b852-9bcaf16ccf62" providerId="ADAL" clId="{E3493FA6-6BAF-49D8-A749-B7A0AC275B4B}" dt="2022-08-24T19:37:28.310" v="459" actId="478"/>
          <ac:picMkLst>
            <pc:docMk/>
            <pc:sldMk cId="1392878920" sldId="273"/>
            <ac:picMk id="8" creationId="{51333FDE-035C-4C21-9655-A6C4C0CF1002}"/>
          </ac:picMkLst>
        </pc:picChg>
      </pc:sldChg>
      <pc:sldChg chg="add del">
        <pc:chgData name="Landis, Elizabeth" userId="ab5a0f48-4954-4e8f-b852-9bcaf16ccf62" providerId="ADAL" clId="{E3493FA6-6BAF-49D8-A749-B7A0AC275B4B}" dt="2022-08-24T19:37:21.397" v="455" actId="2890"/>
        <pc:sldMkLst>
          <pc:docMk/>
          <pc:sldMk cId="2418823422" sldId="273"/>
        </pc:sldMkLst>
      </pc:sldChg>
      <pc:sldChg chg="addSp new del mod">
        <pc:chgData name="Landis, Elizabeth" userId="ab5a0f48-4954-4e8f-b852-9bcaf16ccf62" providerId="ADAL" clId="{E3493FA6-6BAF-49D8-A749-B7A0AC275B4B}" dt="2022-08-25T15:03:53.054" v="940" actId="47"/>
        <pc:sldMkLst>
          <pc:docMk/>
          <pc:sldMk cId="669521567" sldId="274"/>
        </pc:sldMkLst>
        <pc:picChg chg="add">
          <ac:chgData name="Landis, Elizabeth" userId="ab5a0f48-4954-4e8f-b852-9bcaf16ccf62" providerId="ADAL" clId="{E3493FA6-6BAF-49D8-A749-B7A0AC275B4B}" dt="2022-08-24T19:56:24.753" v="461" actId="22"/>
          <ac:picMkLst>
            <pc:docMk/>
            <pc:sldMk cId="669521567" sldId="274"/>
            <ac:picMk id="3" creationId="{5029150D-9439-4E13-B69F-C14BE1F2DE77}"/>
          </ac:picMkLst>
        </pc:picChg>
      </pc:sldChg>
      <pc:sldChg chg="addSp delSp modSp new mod setBg">
        <pc:chgData name="Landis, Elizabeth" userId="ab5a0f48-4954-4e8f-b852-9bcaf16ccf62" providerId="ADAL" clId="{E3493FA6-6BAF-49D8-A749-B7A0AC275B4B}" dt="2022-08-25T14:42:35.606" v="668" actId="122"/>
        <pc:sldMkLst>
          <pc:docMk/>
          <pc:sldMk cId="3537975008" sldId="275"/>
        </pc:sldMkLst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4" creationId="{623B3406-D5A0-456D-92CC-8B9538549A47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5" creationId="{37CA5537-2E09-4B32-B2CB-E85F29724704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6" creationId="{C6C88661-AB0A-4991-BFDF-D613810DE794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7" creationId="{0702E71E-61FF-4CFD-8389-1F5B54D07F98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8" creationId="{5BCB482C-20E3-43E2-AA67-6F30EEE4725B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9" creationId="{9C555351-E55B-45FB-A464-D5E0F7C25937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0" creationId="{926DB0CC-8A5D-4257-946D-30E2DD597B1A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1" creationId="{3E5DBCA1-BA56-4F38-9CC2-0DF3F9C7E376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2" creationId="{495C6FE1-6299-455A-89E9-11B9B6C54E86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3" creationId="{AE0A38D5-AF21-4BE6-BCA8-468D363B406D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4" creationId="{DB6711DE-B37E-41C1-B6FE-822F3E3FBB2D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5" creationId="{A5220506-2538-49DD-A582-243B33D2CAB8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6" creationId="{21B840AA-9FF0-42D1-842A-39AC2862D479}"/>
          </ac:spMkLst>
        </pc:spChg>
        <pc:spChg chg="add del mod">
          <ac:chgData name="Landis, Elizabeth" userId="ab5a0f48-4954-4e8f-b852-9bcaf16ccf62" providerId="ADAL" clId="{E3493FA6-6BAF-49D8-A749-B7A0AC275B4B}" dt="2022-08-25T14:40:01.743" v="623" actId="478"/>
          <ac:spMkLst>
            <pc:docMk/>
            <pc:sldMk cId="3537975008" sldId="275"/>
            <ac:spMk id="17" creationId="{697E7B13-67B6-45E7-8C66-E58352C25117}"/>
          </ac:spMkLst>
        </pc:spChg>
        <pc:spChg chg="add mod">
          <ac:chgData name="Landis, Elizabeth" userId="ab5a0f48-4954-4e8f-b852-9bcaf16ccf62" providerId="ADAL" clId="{E3493FA6-6BAF-49D8-A749-B7A0AC275B4B}" dt="2022-08-25T14:41:43.549" v="636" actId="164"/>
          <ac:spMkLst>
            <pc:docMk/>
            <pc:sldMk cId="3537975008" sldId="275"/>
            <ac:spMk id="18" creationId="{B349253E-86D5-4CF5-BFE1-7666ADA194C4}"/>
          </ac:spMkLst>
        </pc:spChg>
        <pc:spChg chg="add mod">
          <ac:chgData name="Landis, Elizabeth" userId="ab5a0f48-4954-4e8f-b852-9bcaf16ccf62" providerId="ADAL" clId="{E3493FA6-6BAF-49D8-A749-B7A0AC275B4B}" dt="2022-08-25T14:42:35.606" v="668" actId="122"/>
          <ac:spMkLst>
            <pc:docMk/>
            <pc:sldMk cId="3537975008" sldId="275"/>
            <ac:spMk id="20" creationId="{F57B30E7-86A4-482F-9BE1-E2DEFC508948}"/>
          </ac:spMkLst>
        </pc:spChg>
        <pc:grpChg chg="add mod">
          <ac:chgData name="Landis, Elizabeth" userId="ab5a0f48-4954-4e8f-b852-9bcaf16ccf62" providerId="ADAL" clId="{E3493FA6-6BAF-49D8-A749-B7A0AC275B4B}" dt="2022-08-25T14:41:33.511" v="634" actId="164"/>
          <ac:grpSpMkLst>
            <pc:docMk/>
            <pc:sldMk cId="3537975008" sldId="275"/>
            <ac:grpSpMk id="2" creationId="{5E104D7C-C119-4AEB-92C1-5123BECBD0EB}"/>
          </ac:grpSpMkLst>
        </pc:grpChg>
        <pc:grpChg chg="add mod">
          <ac:chgData name="Landis, Elizabeth" userId="ab5a0f48-4954-4e8f-b852-9bcaf16ccf62" providerId="ADAL" clId="{E3493FA6-6BAF-49D8-A749-B7A0AC275B4B}" dt="2022-08-25T14:42:00.863" v="639" actId="1076"/>
          <ac:grpSpMkLst>
            <pc:docMk/>
            <pc:sldMk cId="3537975008" sldId="275"/>
            <ac:grpSpMk id="19" creationId="{826265E4-D773-467F-BB88-CB4FCC97C20E}"/>
          </ac:grpSpMkLst>
        </pc:grpChg>
        <pc:picChg chg="add del mod">
          <ac:chgData name="Landis, Elizabeth" userId="ab5a0f48-4954-4e8f-b852-9bcaf16ccf62" providerId="ADAL" clId="{E3493FA6-6BAF-49D8-A749-B7A0AC275B4B}" dt="2022-08-25T14:41:43.549" v="636" actId="164"/>
          <ac:picMkLst>
            <pc:docMk/>
            <pc:sldMk cId="3537975008" sldId="275"/>
            <ac:picMk id="3" creationId="{CB98FC8F-7E2C-4788-BFAF-68C9B3328BAF}"/>
          </ac:picMkLst>
        </pc:picChg>
      </pc:sldChg>
      <pc:sldChg chg="addSp delSp modSp add mod">
        <pc:chgData name="Landis, Elizabeth" userId="ab5a0f48-4954-4e8f-b852-9bcaf16ccf62" providerId="ADAL" clId="{E3493FA6-6BAF-49D8-A749-B7A0AC275B4B}" dt="2022-08-25T14:52:56.875" v="817" actId="20577"/>
        <pc:sldMkLst>
          <pc:docMk/>
          <pc:sldMk cId="616757666" sldId="276"/>
        </pc:sldMkLst>
        <pc:spChg chg="add mod">
          <ac:chgData name="Landis, Elizabeth" userId="ab5a0f48-4954-4e8f-b852-9bcaf16ccf62" providerId="ADAL" clId="{E3493FA6-6BAF-49D8-A749-B7A0AC275B4B}" dt="2022-08-25T14:52:56.875" v="817" actId="20577"/>
          <ac:spMkLst>
            <pc:docMk/>
            <pc:sldMk cId="616757666" sldId="276"/>
            <ac:spMk id="2" creationId="{B7BE7471-1F13-4879-9495-8DC15991ACE6}"/>
          </ac:spMkLst>
        </pc:spChg>
        <pc:spChg chg="mod">
          <ac:chgData name="Landis, Elizabeth" userId="ab5a0f48-4954-4e8f-b852-9bcaf16ccf62" providerId="ADAL" clId="{E3493FA6-6BAF-49D8-A749-B7A0AC275B4B}" dt="2022-08-25T14:49:12.314" v="712" actId="20577"/>
          <ac:spMkLst>
            <pc:docMk/>
            <pc:sldMk cId="616757666" sldId="276"/>
            <ac:spMk id="20" creationId="{F57B30E7-86A4-482F-9BE1-E2DEFC508948}"/>
          </ac:spMkLst>
        </pc:spChg>
        <pc:grpChg chg="del">
          <ac:chgData name="Landis, Elizabeth" userId="ab5a0f48-4954-4e8f-b852-9bcaf16ccf62" providerId="ADAL" clId="{E3493FA6-6BAF-49D8-A749-B7A0AC275B4B}" dt="2022-08-25T14:50:07.141" v="811" actId="478"/>
          <ac:grpSpMkLst>
            <pc:docMk/>
            <pc:sldMk cId="616757666" sldId="276"/>
            <ac:grpSpMk id="19" creationId="{826265E4-D773-467F-BB88-CB4FCC97C20E}"/>
          </ac:grpSpMkLst>
        </pc:grpChg>
        <pc:picChg chg="add mod">
          <ac:chgData name="Landis, Elizabeth" userId="ab5a0f48-4954-4e8f-b852-9bcaf16ccf62" providerId="ADAL" clId="{E3493FA6-6BAF-49D8-A749-B7A0AC275B4B}" dt="2022-08-25T14:52:43.255" v="815" actId="1076"/>
          <ac:picMkLst>
            <pc:docMk/>
            <pc:sldMk cId="616757666" sldId="276"/>
            <ac:picMk id="21" creationId="{4699B974-C42B-4F61-B353-D1FD46D8C25E}"/>
          </ac:picMkLst>
        </pc:picChg>
      </pc:sldChg>
      <pc:sldChg chg="new del">
        <pc:chgData name="Landis, Elizabeth" userId="ab5a0f48-4954-4e8f-b852-9bcaf16ccf62" providerId="ADAL" clId="{E3493FA6-6BAF-49D8-A749-B7A0AC275B4B}" dt="2022-08-25T14:41:34.868" v="635" actId="680"/>
        <pc:sldMkLst>
          <pc:docMk/>
          <pc:sldMk cId="3066054960" sldId="276"/>
        </pc:sldMkLst>
      </pc:sldChg>
      <pc:sldChg chg="addSp delSp modSp add mod">
        <pc:chgData name="Landis, Elizabeth" userId="ab5a0f48-4954-4e8f-b852-9bcaf16ccf62" providerId="ADAL" clId="{E3493FA6-6BAF-49D8-A749-B7A0AC275B4B}" dt="2022-08-25T14:58:59.890" v="883" actId="1076"/>
        <pc:sldMkLst>
          <pc:docMk/>
          <pc:sldMk cId="3783703472" sldId="277"/>
        </pc:sldMkLst>
        <pc:spChg chg="mod">
          <ac:chgData name="Landis, Elizabeth" userId="ab5a0f48-4954-4e8f-b852-9bcaf16ccf62" providerId="ADAL" clId="{E3493FA6-6BAF-49D8-A749-B7A0AC275B4B}" dt="2022-08-25T14:57:14.625" v="877" actId="20577"/>
          <ac:spMkLst>
            <pc:docMk/>
            <pc:sldMk cId="3783703472" sldId="277"/>
            <ac:spMk id="2" creationId="{B7BE7471-1F13-4879-9495-8DC15991ACE6}"/>
          </ac:spMkLst>
        </pc:spChg>
        <pc:spChg chg="mod">
          <ac:chgData name="Landis, Elizabeth" userId="ab5a0f48-4954-4e8f-b852-9bcaf16ccf62" providerId="ADAL" clId="{E3493FA6-6BAF-49D8-A749-B7A0AC275B4B}" dt="2022-08-25T14:56:09.150" v="836" actId="20577"/>
          <ac:spMkLst>
            <pc:docMk/>
            <pc:sldMk cId="3783703472" sldId="277"/>
            <ac:spMk id="20" creationId="{F57B30E7-86A4-482F-9BE1-E2DEFC508948}"/>
          </ac:spMkLst>
        </pc:spChg>
        <pc:picChg chg="add del">
          <ac:chgData name="Landis, Elizabeth" userId="ab5a0f48-4954-4e8f-b852-9bcaf16ccf62" providerId="ADAL" clId="{E3493FA6-6BAF-49D8-A749-B7A0AC275B4B}" dt="2022-08-25T14:58:46.874" v="879" actId="22"/>
          <ac:picMkLst>
            <pc:docMk/>
            <pc:sldMk cId="3783703472" sldId="277"/>
            <ac:picMk id="4" creationId="{9893BAAF-E282-4D66-8F5E-BCCD46C4B648}"/>
          </ac:picMkLst>
        </pc:picChg>
        <pc:picChg chg="add mod">
          <ac:chgData name="Landis, Elizabeth" userId="ab5a0f48-4954-4e8f-b852-9bcaf16ccf62" providerId="ADAL" clId="{E3493FA6-6BAF-49D8-A749-B7A0AC275B4B}" dt="2022-08-25T14:58:59.890" v="883" actId="1076"/>
          <ac:picMkLst>
            <pc:docMk/>
            <pc:sldMk cId="3783703472" sldId="277"/>
            <ac:picMk id="6" creationId="{79ABB8B7-A159-4B26-8361-2E779F4A6927}"/>
          </ac:picMkLst>
        </pc:picChg>
        <pc:picChg chg="del">
          <ac:chgData name="Landis, Elizabeth" userId="ab5a0f48-4954-4e8f-b852-9bcaf16ccf62" providerId="ADAL" clId="{E3493FA6-6BAF-49D8-A749-B7A0AC275B4B}" dt="2022-08-25T14:58:49.440" v="880" actId="478"/>
          <ac:picMkLst>
            <pc:docMk/>
            <pc:sldMk cId="3783703472" sldId="277"/>
            <ac:picMk id="21" creationId="{4699B974-C42B-4F61-B353-D1FD46D8C25E}"/>
          </ac:picMkLst>
        </pc:picChg>
      </pc:sldChg>
      <pc:sldChg chg="addSp modSp new mod">
        <pc:chgData name="Landis, Elizabeth" userId="ab5a0f48-4954-4e8f-b852-9bcaf16ccf62" providerId="ADAL" clId="{E3493FA6-6BAF-49D8-A749-B7A0AC275B4B}" dt="2022-08-25T15:22:49.518" v="1024" actId="1076"/>
        <pc:sldMkLst>
          <pc:docMk/>
          <pc:sldMk cId="4060849413" sldId="278"/>
        </pc:sldMkLst>
        <pc:spChg chg="add mod">
          <ac:chgData name="Landis, Elizabeth" userId="ab5a0f48-4954-4e8f-b852-9bcaf16ccf62" providerId="ADAL" clId="{E3493FA6-6BAF-49D8-A749-B7A0AC275B4B}" dt="2022-08-25T15:18:15.663" v="1018" actId="404"/>
          <ac:spMkLst>
            <pc:docMk/>
            <pc:sldMk cId="4060849413" sldId="278"/>
            <ac:spMk id="10" creationId="{EB993A1B-C6EC-4E17-98BB-7699CFC1014E}"/>
          </ac:spMkLst>
        </pc:spChg>
        <pc:picChg chg="add mod modCrop">
          <ac:chgData name="Landis, Elizabeth" userId="ab5a0f48-4954-4e8f-b852-9bcaf16ccf62" providerId="ADAL" clId="{E3493FA6-6BAF-49D8-A749-B7A0AC275B4B}" dt="2022-08-25T15:22:49.518" v="1024" actId="1076"/>
          <ac:picMkLst>
            <pc:docMk/>
            <pc:sldMk cId="4060849413" sldId="278"/>
            <ac:picMk id="3" creationId="{6B0FF043-6168-4556-9D50-DFB8AFCC723A}"/>
          </ac:picMkLst>
        </pc:picChg>
        <pc:picChg chg="add mod">
          <ac:chgData name="Landis, Elizabeth" userId="ab5a0f48-4954-4e8f-b852-9bcaf16ccf62" providerId="ADAL" clId="{E3493FA6-6BAF-49D8-A749-B7A0AC275B4B}" dt="2022-08-25T15:12:53.130" v="974" actId="1076"/>
          <ac:picMkLst>
            <pc:docMk/>
            <pc:sldMk cId="4060849413" sldId="278"/>
            <ac:picMk id="5" creationId="{8C51A58D-F596-4E4A-9AAC-A3A5391D9753}"/>
          </ac:picMkLst>
        </pc:picChg>
        <pc:picChg chg="add mod">
          <ac:chgData name="Landis, Elizabeth" userId="ab5a0f48-4954-4e8f-b852-9bcaf16ccf62" providerId="ADAL" clId="{E3493FA6-6BAF-49D8-A749-B7A0AC275B4B}" dt="2022-08-25T15:17:45.252" v="988" actId="1076"/>
          <ac:picMkLst>
            <pc:docMk/>
            <pc:sldMk cId="4060849413" sldId="278"/>
            <ac:picMk id="7" creationId="{0311828A-DDB3-43CD-903A-144AF315A2A8}"/>
          </ac:picMkLst>
        </pc:picChg>
        <pc:picChg chg="add mod">
          <ac:chgData name="Landis, Elizabeth" userId="ab5a0f48-4954-4e8f-b852-9bcaf16ccf62" providerId="ADAL" clId="{E3493FA6-6BAF-49D8-A749-B7A0AC275B4B}" dt="2022-08-25T15:17:47.125" v="989" actId="1076"/>
          <ac:picMkLst>
            <pc:docMk/>
            <pc:sldMk cId="4060849413" sldId="278"/>
            <ac:picMk id="9" creationId="{32B0EA79-AC67-4945-B0C1-B5AB7EA8F86D}"/>
          </ac:picMkLst>
        </pc:picChg>
        <pc:cxnChg chg="add mod">
          <ac:chgData name="Landis, Elizabeth" userId="ab5a0f48-4954-4e8f-b852-9bcaf16ccf62" providerId="ADAL" clId="{E3493FA6-6BAF-49D8-A749-B7A0AC275B4B}" dt="2022-08-25T15:21:51.461" v="1020" actId="1582"/>
          <ac:cxnSpMkLst>
            <pc:docMk/>
            <pc:sldMk cId="4060849413" sldId="278"/>
            <ac:cxnSpMk id="12" creationId="{BD567351-5EE5-4F20-BB55-85DE1A39242B}"/>
          </ac:cxnSpMkLst>
        </pc:cxnChg>
        <pc:cxnChg chg="add mod">
          <ac:chgData name="Landis, Elizabeth" userId="ab5a0f48-4954-4e8f-b852-9bcaf16ccf62" providerId="ADAL" clId="{E3493FA6-6BAF-49D8-A749-B7A0AC275B4B}" dt="2022-08-25T15:22:25.981" v="1023" actId="14100"/>
          <ac:cxnSpMkLst>
            <pc:docMk/>
            <pc:sldMk cId="4060849413" sldId="278"/>
            <ac:cxnSpMk id="13" creationId="{67147F46-3469-44C2-BCEE-6A9E1BEBEB3B}"/>
          </ac:cxnSpMkLst>
        </pc:cxnChg>
      </pc:sldChg>
      <pc:sldChg chg="addSp delSp modSp add mod">
        <pc:chgData name="Landis, Elizabeth" userId="ab5a0f48-4954-4e8f-b852-9bcaf16ccf62" providerId="ADAL" clId="{E3493FA6-6BAF-49D8-A749-B7A0AC275B4B}" dt="2022-08-25T15:02:41.908" v="932" actId="1076"/>
        <pc:sldMkLst>
          <pc:docMk/>
          <pc:sldMk cId="3729814302" sldId="279"/>
        </pc:sldMkLst>
        <pc:spChg chg="mod">
          <ac:chgData name="Landis, Elizabeth" userId="ab5a0f48-4954-4e8f-b852-9bcaf16ccf62" providerId="ADAL" clId="{E3493FA6-6BAF-49D8-A749-B7A0AC275B4B}" dt="2022-08-25T15:01:46.573" v="928" actId="20577"/>
          <ac:spMkLst>
            <pc:docMk/>
            <pc:sldMk cId="3729814302" sldId="279"/>
            <ac:spMk id="2" creationId="{B7BE7471-1F13-4879-9495-8DC15991ACE6}"/>
          </ac:spMkLst>
        </pc:spChg>
        <pc:spChg chg="mod">
          <ac:chgData name="Landis, Elizabeth" userId="ab5a0f48-4954-4e8f-b852-9bcaf16ccf62" providerId="ADAL" clId="{E3493FA6-6BAF-49D8-A749-B7A0AC275B4B}" dt="2022-08-25T15:01:16.211" v="905" actId="20577"/>
          <ac:spMkLst>
            <pc:docMk/>
            <pc:sldMk cId="3729814302" sldId="279"/>
            <ac:spMk id="20" creationId="{F57B30E7-86A4-482F-9BE1-E2DEFC508948}"/>
          </ac:spMkLst>
        </pc:spChg>
        <pc:picChg chg="add mod">
          <ac:chgData name="Landis, Elizabeth" userId="ab5a0f48-4954-4e8f-b852-9bcaf16ccf62" providerId="ADAL" clId="{E3493FA6-6BAF-49D8-A749-B7A0AC275B4B}" dt="2022-08-25T15:02:41.908" v="932" actId="1076"/>
          <ac:picMkLst>
            <pc:docMk/>
            <pc:sldMk cId="3729814302" sldId="279"/>
            <ac:picMk id="4" creationId="{8275AD44-0707-4768-ADDA-0D727DCA89E3}"/>
          </ac:picMkLst>
        </pc:picChg>
        <pc:picChg chg="del">
          <ac:chgData name="Landis, Elizabeth" userId="ab5a0f48-4954-4e8f-b852-9bcaf16ccf62" providerId="ADAL" clId="{E3493FA6-6BAF-49D8-A749-B7A0AC275B4B}" dt="2022-08-25T15:01:50.978" v="929" actId="478"/>
          <ac:picMkLst>
            <pc:docMk/>
            <pc:sldMk cId="3729814302" sldId="279"/>
            <ac:picMk id="6" creationId="{79ABB8B7-A159-4B26-8361-2E779F4A6927}"/>
          </ac:picMkLst>
        </pc:picChg>
      </pc:sldChg>
      <pc:sldChg chg="addSp delSp modSp add mod">
        <pc:chgData name="Landis, Elizabeth" userId="ab5a0f48-4954-4e8f-b852-9bcaf16ccf62" providerId="ADAL" clId="{E3493FA6-6BAF-49D8-A749-B7A0AC275B4B}" dt="2022-08-25T15:08:37.833" v="970" actId="1076"/>
        <pc:sldMkLst>
          <pc:docMk/>
          <pc:sldMk cId="4162873132" sldId="280"/>
        </pc:sldMkLst>
        <pc:spChg chg="mod">
          <ac:chgData name="Landis, Elizabeth" userId="ab5a0f48-4954-4e8f-b852-9bcaf16ccf62" providerId="ADAL" clId="{E3493FA6-6BAF-49D8-A749-B7A0AC275B4B}" dt="2022-08-25T15:04:31.207" v="950" actId="20577"/>
          <ac:spMkLst>
            <pc:docMk/>
            <pc:sldMk cId="4162873132" sldId="280"/>
            <ac:spMk id="2" creationId="{B7BE7471-1F13-4879-9495-8DC15991ACE6}"/>
          </ac:spMkLst>
        </pc:spChg>
        <pc:spChg chg="mod">
          <ac:chgData name="Landis, Elizabeth" userId="ab5a0f48-4954-4e8f-b852-9bcaf16ccf62" providerId="ADAL" clId="{E3493FA6-6BAF-49D8-A749-B7A0AC275B4B}" dt="2022-08-25T15:07:35.532" v="967" actId="20577"/>
          <ac:spMkLst>
            <pc:docMk/>
            <pc:sldMk cId="4162873132" sldId="280"/>
            <ac:spMk id="20" creationId="{F57B30E7-86A4-482F-9BE1-E2DEFC508948}"/>
          </ac:spMkLst>
        </pc:spChg>
        <pc:picChg chg="del">
          <ac:chgData name="Landis, Elizabeth" userId="ab5a0f48-4954-4e8f-b852-9bcaf16ccf62" providerId="ADAL" clId="{E3493FA6-6BAF-49D8-A749-B7A0AC275B4B}" dt="2022-08-25T15:04:32.583" v="951" actId="478"/>
          <ac:picMkLst>
            <pc:docMk/>
            <pc:sldMk cId="4162873132" sldId="280"/>
            <ac:picMk id="4" creationId="{8275AD44-0707-4768-ADDA-0D727DCA89E3}"/>
          </ac:picMkLst>
        </pc:picChg>
        <pc:picChg chg="add mod">
          <ac:chgData name="Landis, Elizabeth" userId="ab5a0f48-4954-4e8f-b852-9bcaf16ccf62" providerId="ADAL" clId="{E3493FA6-6BAF-49D8-A749-B7A0AC275B4B}" dt="2022-08-25T15:08:37.833" v="970" actId="1076"/>
          <ac:picMkLst>
            <pc:docMk/>
            <pc:sldMk cId="4162873132" sldId="280"/>
            <ac:picMk id="5" creationId="{1AFAF102-7EC6-46DC-9A3B-715379FF93AA}"/>
          </ac:picMkLst>
        </pc:picChg>
      </pc:sldChg>
      <pc:sldChg chg="addSp delSp modSp new mod setBg">
        <pc:chgData name="Landis, Elizabeth" userId="ab5a0f48-4954-4e8f-b852-9bcaf16ccf62" providerId="ADAL" clId="{E3493FA6-6BAF-49D8-A749-B7A0AC275B4B}" dt="2022-08-25T15:33:47.718" v="1061" actId="242"/>
        <pc:sldMkLst>
          <pc:docMk/>
          <pc:sldMk cId="2260480558" sldId="281"/>
        </pc:sldMkLst>
        <pc:spChg chg="add mod">
          <ac:chgData name="Landis, Elizabeth" userId="ab5a0f48-4954-4e8f-b852-9bcaf16ccf62" providerId="ADAL" clId="{E3493FA6-6BAF-49D8-A749-B7A0AC275B4B}" dt="2022-08-25T15:33:47.718" v="1061" actId="242"/>
          <ac:spMkLst>
            <pc:docMk/>
            <pc:sldMk cId="2260480558" sldId="281"/>
            <ac:spMk id="12" creationId="{E9C920E3-9CD9-4AB1-A54C-785A9279A5E1}"/>
          </ac:spMkLst>
        </pc:spChg>
        <pc:spChg chg="add del">
          <ac:chgData name="Landis, Elizabeth" userId="ab5a0f48-4954-4e8f-b852-9bcaf16ccf62" providerId="ADAL" clId="{E3493FA6-6BAF-49D8-A749-B7A0AC275B4B}" dt="2022-08-25T15:31:56.755" v="1045" actId="26606"/>
          <ac:spMkLst>
            <pc:docMk/>
            <pc:sldMk cId="2260480558" sldId="281"/>
            <ac:spMk id="14" creationId="{799448F2-0E5B-42DA-B2D1-11A14E947BD4}"/>
          </ac:spMkLst>
        </pc:spChg>
        <pc:spChg chg="add del">
          <ac:chgData name="Landis, Elizabeth" userId="ab5a0f48-4954-4e8f-b852-9bcaf16ccf62" providerId="ADAL" clId="{E3493FA6-6BAF-49D8-A749-B7A0AC275B4B}" dt="2022-08-25T15:31:56.755" v="1045" actId="26606"/>
          <ac:spMkLst>
            <pc:docMk/>
            <pc:sldMk cId="2260480558" sldId="281"/>
            <ac:spMk id="16" creationId="{4E8A7552-20E1-4F34-ADAB-C1DB6634D47E}"/>
          </ac:spMkLst>
        </pc:spChg>
        <pc:picChg chg="add del mod">
          <ac:chgData name="Landis, Elizabeth" userId="ab5a0f48-4954-4e8f-b852-9bcaf16ccf62" providerId="ADAL" clId="{E3493FA6-6BAF-49D8-A749-B7A0AC275B4B}" dt="2022-08-25T15:30:05.184" v="1032" actId="478"/>
          <ac:picMkLst>
            <pc:docMk/>
            <pc:sldMk cId="2260480558" sldId="281"/>
            <ac:picMk id="3" creationId="{B7D2F832-5745-471B-B2AA-6D3D1EDE23E2}"/>
          </ac:picMkLst>
        </pc:picChg>
        <pc:picChg chg="add mod ord">
          <ac:chgData name="Landis, Elizabeth" userId="ab5a0f48-4954-4e8f-b852-9bcaf16ccf62" providerId="ADAL" clId="{E3493FA6-6BAF-49D8-A749-B7A0AC275B4B}" dt="2022-08-25T15:31:56.755" v="1045" actId="26606"/>
          <ac:picMkLst>
            <pc:docMk/>
            <pc:sldMk cId="2260480558" sldId="281"/>
            <ac:picMk id="5" creationId="{ED4E4FA5-9687-4903-A7AC-6E1A8E43CB89}"/>
          </ac:picMkLst>
        </pc:picChg>
        <pc:picChg chg="add mod">
          <ac:chgData name="Landis, Elizabeth" userId="ab5a0f48-4954-4e8f-b852-9bcaf16ccf62" providerId="ADAL" clId="{E3493FA6-6BAF-49D8-A749-B7A0AC275B4B}" dt="2022-08-25T15:32:31.459" v="1050" actId="1076"/>
          <ac:picMkLst>
            <pc:docMk/>
            <pc:sldMk cId="2260480558" sldId="281"/>
            <ac:picMk id="7" creationId="{9E3A6D3F-C959-45BC-B614-9D7A8621D3BB}"/>
          </ac:picMkLst>
        </pc:picChg>
        <pc:picChg chg="add mod">
          <ac:chgData name="Landis, Elizabeth" userId="ab5a0f48-4954-4e8f-b852-9bcaf16ccf62" providerId="ADAL" clId="{E3493FA6-6BAF-49D8-A749-B7A0AC275B4B}" dt="2022-08-25T15:32:34.286" v="1051" actId="1076"/>
          <ac:picMkLst>
            <pc:docMk/>
            <pc:sldMk cId="2260480558" sldId="281"/>
            <ac:picMk id="9" creationId="{14454B11-4DA9-4C5A-9253-FBAEF7E27F4F}"/>
          </ac:picMkLst>
        </pc:picChg>
      </pc:sldChg>
      <pc:sldChg chg="addSp delSp modSp add mod ord">
        <pc:chgData name="Landis, Elizabeth" userId="ab5a0f48-4954-4e8f-b852-9bcaf16ccf62" providerId="ADAL" clId="{E3493FA6-6BAF-49D8-A749-B7A0AC275B4B}" dt="2022-08-25T15:49:45.512" v="1154" actId="1076"/>
        <pc:sldMkLst>
          <pc:docMk/>
          <pc:sldMk cId="1364281728" sldId="282"/>
        </pc:sldMkLst>
        <pc:spChg chg="mod">
          <ac:chgData name="Landis, Elizabeth" userId="ab5a0f48-4954-4e8f-b852-9bcaf16ccf62" providerId="ADAL" clId="{E3493FA6-6BAF-49D8-A749-B7A0AC275B4B}" dt="2022-08-25T15:35:01.259" v="1072" actId="20577"/>
          <ac:spMkLst>
            <pc:docMk/>
            <pc:sldMk cId="1364281728" sldId="282"/>
            <ac:spMk id="10" creationId="{EB993A1B-C6EC-4E17-98BB-7699CFC1014E}"/>
          </ac:spMkLst>
        </pc:spChg>
        <pc:picChg chg="del">
          <ac:chgData name="Landis, Elizabeth" userId="ab5a0f48-4954-4e8f-b852-9bcaf16ccf62" providerId="ADAL" clId="{E3493FA6-6BAF-49D8-A749-B7A0AC275B4B}" dt="2022-08-25T15:36:22.991" v="1073" actId="478"/>
          <ac:picMkLst>
            <pc:docMk/>
            <pc:sldMk cId="1364281728" sldId="282"/>
            <ac:picMk id="3" creationId="{6B0FF043-6168-4556-9D50-DFB8AFCC723A}"/>
          </ac:picMkLst>
        </pc:picChg>
        <pc:picChg chg="add mod">
          <ac:chgData name="Landis, Elizabeth" userId="ab5a0f48-4954-4e8f-b852-9bcaf16ccf62" providerId="ADAL" clId="{E3493FA6-6BAF-49D8-A749-B7A0AC275B4B}" dt="2022-08-25T15:49:45.512" v="1154" actId="1076"/>
          <ac:picMkLst>
            <pc:docMk/>
            <pc:sldMk cId="1364281728" sldId="282"/>
            <ac:picMk id="4" creationId="{DA4E1137-4048-4710-A9EC-EB300403CF89}"/>
          </ac:picMkLst>
        </pc:picChg>
        <pc:picChg chg="del">
          <ac:chgData name="Landis, Elizabeth" userId="ab5a0f48-4954-4e8f-b852-9bcaf16ccf62" providerId="ADAL" clId="{E3493FA6-6BAF-49D8-A749-B7A0AC275B4B}" dt="2022-08-25T15:36:52.749" v="1076" actId="478"/>
          <ac:picMkLst>
            <pc:docMk/>
            <pc:sldMk cId="1364281728" sldId="282"/>
            <ac:picMk id="5" creationId="{8C51A58D-F596-4E4A-9AAC-A3A5391D9753}"/>
          </ac:picMkLst>
        </pc:picChg>
        <pc:picChg chg="del">
          <ac:chgData name="Landis, Elizabeth" userId="ab5a0f48-4954-4e8f-b852-9bcaf16ccf62" providerId="ADAL" clId="{E3493FA6-6BAF-49D8-A749-B7A0AC275B4B}" dt="2022-08-25T15:37:40.663" v="1084" actId="478"/>
          <ac:picMkLst>
            <pc:docMk/>
            <pc:sldMk cId="1364281728" sldId="282"/>
            <ac:picMk id="7" creationId="{0311828A-DDB3-43CD-903A-144AF315A2A8}"/>
          </ac:picMkLst>
        </pc:picChg>
        <pc:picChg chg="add mod">
          <ac:chgData name="Landis, Elizabeth" userId="ab5a0f48-4954-4e8f-b852-9bcaf16ccf62" providerId="ADAL" clId="{E3493FA6-6BAF-49D8-A749-B7A0AC275B4B}" dt="2022-08-25T15:37:00.346" v="1078" actId="1076"/>
          <ac:picMkLst>
            <pc:docMk/>
            <pc:sldMk cId="1364281728" sldId="282"/>
            <ac:picMk id="8" creationId="{88FFE18C-4612-4404-A6BC-1830C2BBD6D7}"/>
          </ac:picMkLst>
        </pc:picChg>
        <pc:picChg chg="del">
          <ac:chgData name="Landis, Elizabeth" userId="ab5a0f48-4954-4e8f-b852-9bcaf16ccf62" providerId="ADAL" clId="{E3493FA6-6BAF-49D8-A749-B7A0AC275B4B}" dt="2022-08-25T15:37:23.433" v="1079" actId="478"/>
          <ac:picMkLst>
            <pc:docMk/>
            <pc:sldMk cId="1364281728" sldId="282"/>
            <ac:picMk id="9" creationId="{32B0EA79-AC67-4945-B0C1-B5AB7EA8F86D}"/>
          </ac:picMkLst>
        </pc:picChg>
        <pc:picChg chg="add mod">
          <ac:chgData name="Landis, Elizabeth" userId="ab5a0f48-4954-4e8f-b852-9bcaf16ccf62" providerId="ADAL" clId="{E3493FA6-6BAF-49D8-A749-B7A0AC275B4B}" dt="2022-08-25T15:40:31.843" v="1111" actId="1076"/>
          <ac:picMkLst>
            <pc:docMk/>
            <pc:sldMk cId="1364281728" sldId="282"/>
            <ac:picMk id="14" creationId="{B52A2FCD-CDB9-40E6-ADAD-745AE481D7A5}"/>
          </ac:picMkLst>
        </pc:picChg>
        <pc:picChg chg="add mod">
          <ac:chgData name="Landis, Elizabeth" userId="ab5a0f48-4954-4e8f-b852-9bcaf16ccf62" providerId="ADAL" clId="{E3493FA6-6BAF-49D8-A749-B7A0AC275B4B}" dt="2022-08-25T15:40:09.437" v="1105" actId="1076"/>
          <ac:picMkLst>
            <pc:docMk/>
            <pc:sldMk cId="1364281728" sldId="282"/>
            <ac:picMk id="17" creationId="{688B2119-0AFC-4DBB-905B-BA535F346046}"/>
          </ac:picMkLst>
        </pc:picChg>
        <pc:picChg chg="add mod">
          <ac:chgData name="Landis, Elizabeth" userId="ab5a0f48-4954-4e8f-b852-9bcaf16ccf62" providerId="ADAL" clId="{E3493FA6-6BAF-49D8-A749-B7A0AC275B4B}" dt="2022-08-25T15:40:28.429" v="1110" actId="1076"/>
          <ac:picMkLst>
            <pc:docMk/>
            <pc:sldMk cId="1364281728" sldId="282"/>
            <ac:picMk id="22" creationId="{FD6D4723-F8F1-40DD-A9CD-A7B6F326AE1E}"/>
          </ac:picMkLst>
        </pc:picChg>
        <pc:cxnChg chg="mod ord">
          <ac:chgData name="Landis, Elizabeth" userId="ab5a0f48-4954-4e8f-b852-9bcaf16ccf62" providerId="ADAL" clId="{E3493FA6-6BAF-49D8-A749-B7A0AC275B4B}" dt="2022-08-25T15:41:01.746" v="1117" actId="14100"/>
          <ac:cxnSpMkLst>
            <pc:docMk/>
            <pc:sldMk cId="1364281728" sldId="282"/>
            <ac:cxnSpMk id="12" creationId="{BD567351-5EE5-4F20-BB55-85DE1A39242B}"/>
          </ac:cxnSpMkLst>
        </pc:cxnChg>
        <pc:cxnChg chg="mod ord">
          <ac:chgData name="Landis, Elizabeth" userId="ab5a0f48-4954-4e8f-b852-9bcaf16ccf62" providerId="ADAL" clId="{E3493FA6-6BAF-49D8-A749-B7A0AC275B4B}" dt="2022-08-25T15:40:16.733" v="1108" actId="14100"/>
          <ac:cxnSpMkLst>
            <pc:docMk/>
            <pc:sldMk cId="1364281728" sldId="282"/>
            <ac:cxnSpMk id="13" creationId="{67147F46-3469-44C2-BCEE-6A9E1BEBEB3B}"/>
          </ac:cxnSpMkLst>
        </pc:cxnChg>
        <pc:cxnChg chg="add mod">
          <ac:chgData name="Landis, Elizabeth" userId="ab5a0f48-4954-4e8f-b852-9bcaf16ccf62" providerId="ADAL" clId="{E3493FA6-6BAF-49D8-A749-B7A0AC275B4B}" dt="2022-08-25T15:40:58.470" v="1116" actId="14100"/>
          <ac:cxnSpMkLst>
            <pc:docMk/>
            <pc:sldMk cId="1364281728" sldId="282"/>
            <ac:cxnSpMk id="28" creationId="{5267283A-0A94-46BB-9AE2-4E1AA4D997B2}"/>
          </ac:cxnSpMkLst>
        </pc:cxnChg>
      </pc:sldChg>
      <pc:sldChg chg="addSp delSp modSp add mod ord">
        <pc:chgData name="Landis, Elizabeth" userId="ab5a0f48-4954-4e8f-b852-9bcaf16ccf62" providerId="ADAL" clId="{E3493FA6-6BAF-49D8-A749-B7A0AC275B4B}" dt="2022-08-25T15:49:35.117" v="1153" actId="14100"/>
        <pc:sldMkLst>
          <pc:docMk/>
          <pc:sldMk cId="2585782601" sldId="283"/>
        </pc:sldMkLst>
        <pc:spChg chg="mod ord">
          <ac:chgData name="Landis, Elizabeth" userId="ab5a0f48-4954-4e8f-b852-9bcaf16ccf62" providerId="ADAL" clId="{E3493FA6-6BAF-49D8-A749-B7A0AC275B4B}" dt="2022-08-25T15:49:08.438" v="1152" actId="14100"/>
          <ac:spMkLst>
            <pc:docMk/>
            <pc:sldMk cId="2585782601" sldId="283"/>
            <ac:spMk id="12" creationId="{E9C920E3-9CD9-4AB1-A54C-785A9279A5E1}"/>
          </ac:spMkLst>
        </pc:spChg>
        <pc:picChg chg="add mod">
          <ac:chgData name="Landis, Elizabeth" userId="ab5a0f48-4954-4e8f-b852-9bcaf16ccf62" providerId="ADAL" clId="{E3493FA6-6BAF-49D8-A749-B7A0AC275B4B}" dt="2022-08-25T15:49:35.117" v="1153" actId="14100"/>
          <ac:picMkLst>
            <pc:docMk/>
            <pc:sldMk cId="2585782601" sldId="283"/>
            <ac:picMk id="3" creationId="{2A4569F8-31CA-4CF9-BC38-2587D3C3BA88}"/>
          </ac:picMkLst>
        </pc:picChg>
        <pc:picChg chg="del">
          <ac:chgData name="Landis, Elizabeth" userId="ab5a0f48-4954-4e8f-b852-9bcaf16ccf62" providerId="ADAL" clId="{E3493FA6-6BAF-49D8-A749-B7A0AC275B4B}" dt="2022-08-25T15:48:20.688" v="1138" actId="478"/>
          <ac:picMkLst>
            <pc:docMk/>
            <pc:sldMk cId="2585782601" sldId="283"/>
            <ac:picMk id="5" creationId="{ED4E4FA5-9687-4903-A7AC-6E1A8E43CB89}"/>
          </ac:picMkLst>
        </pc:picChg>
        <pc:picChg chg="add mod">
          <ac:chgData name="Landis, Elizabeth" userId="ab5a0f48-4954-4e8f-b852-9bcaf16ccf62" providerId="ADAL" clId="{E3493FA6-6BAF-49D8-A749-B7A0AC275B4B}" dt="2022-08-25T15:49:02.860" v="1150" actId="1076"/>
          <ac:picMkLst>
            <pc:docMk/>
            <pc:sldMk cId="2585782601" sldId="283"/>
            <ac:picMk id="6" creationId="{F6513BD0-207E-4CF9-B49E-FF44BA36EB88}"/>
          </ac:picMkLst>
        </pc:picChg>
        <pc:picChg chg="del">
          <ac:chgData name="Landis, Elizabeth" userId="ab5a0f48-4954-4e8f-b852-9bcaf16ccf62" providerId="ADAL" clId="{E3493FA6-6BAF-49D8-A749-B7A0AC275B4B}" dt="2022-08-25T15:42:11.534" v="1126" actId="478"/>
          <ac:picMkLst>
            <pc:docMk/>
            <pc:sldMk cId="2585782601" sldId="283"/>
            <ac:picMk id="7" creationId="{9E3A6D3F-C959-45BC-B614-9D7A8621D3BB}"/>
          </ac:picMkLst>
        </pc:picChg>
        <pc:picChg chg="del">
          <ac:chgData name="Landis, Elizabeth" userId="ab5a0f48-4954-4e8f-b852-9bcaf16ccf62" providerId="ADAL" clId="{E3493FA6-6BAF-49D8-A749-B7A0AC275B4B}" dt="2022-08-25T15:43:42.130" v="1134" actId="478"/>
          <ac:picMkLst>
            <pc:docMk/>
            <pc:sldMk cId="2585782601" sldId="283"/>
            <ac:picMk id="9" creationId="{14454B11-4DA9-4C5A-9253-FBAEF7E27F4F}"/>
          </ac:picMkLst>
        </pc:picChg>
        <pc:picChg chg="add mod">
          <ac:chgData name="Landis, Elizabeth" userId="ab5a0f48-4954-4e8f-b852-9bcaf16ccf62" providerId="ADAL" clId="{E3493FA6-6BAF-49D8-A749-B7A0AC275B4B}" dt="2022-08-25T15:48:33.655" v="1141" actId="1036"/>
          <ac:picMkLst>
            <pc:docMk/>
            <pc:sldMk cId="2585782601" sldId="283"/>
            <ac:picMk id="10" creationId="{17A11AE5-433D-44D3-B00A-0BDF495B78D7}"/>
          </ac:picMkLst>
        </pc:picChg>
      </pc:sldChg>
      <pc:sldChg chg="addSp delSp modSp new mod">
        <pc:chgData name="Landis, Elizabeth" userId="ab5a0f48-4954-4e8f-b852-9bcaf16ccf62" providerId="ADAL" clId="{E3493FA6-6BAF-49D8-A749-B7A0AC275B4B}" dt="2022-08-25T17:43:07.823" v="1312" actId="1035"/>
        <pc:sldMkLst>
          <pc:docMk/>
          <pc:sldMk cId="1788999450" sldId="284"/>
        </pc:sldMkLst>
        <pc:spChg chg="add del">
          <ac:chgData name="Landis, Elizabeth" userId="ab5a0f48-4954-4e8f-b852-9bcaf16ccf62" providerId="ADAL" clId="{E3493FA6-6BAF-49D8-A749-B7A0AC275B4B}" dt="2022-08-25T15:56:25.555" v="1174" actId="22"/>
          <ac:spMkLst>
            <pc:docMk/>
            <pc:sldMk cId="1788999450" sldId="284"/>
            <ac:spMk id="5" creationId="{1A02F772-2317-4F8D-80F9-208BAE817829}"/>
          </ac:spMkLst>
        </pc:spChg>
        <pc:spChg chg="add del mod">
          <ac:chgData name="Landis, Elizabeth" userId="ab5a0f48-4954-4e8f-b852-9bcaf16ccf62" providerId="ADAL" clId="{E3493FA6-6BAF-49D8-A749-B7A0AC275B4B}" dt="2022-08-25T15:56:45.250" v="1179" actId="478"/>
          <ac:spMkLst>
            <pc:docMk/>
            <pc:sldMk cId="1788999450" sldId="284"/>
            <ac:spMk id="7" creationId="{8BDDA2C2-EC9C-4925-86DB-4C40F1D2C324}"/>
          </ac:spMkLst>
        </pc:spChg>
        <pc:spChg chg="add mod ord">
          <ac:chgData name="Landis, Elizabeth" userId="ab5a0f48-4954-4e8f-b852-9bcaf16ccf62" providerId="ADAL" clId="{E3493FA6-6BAF-49D8-A749-B7A0AC275B4B}" dt="2022-08-25T17:39:13.445" v="1196" actId="166"/>
          <ac:spMkLst>
            <pc:docMk/>
            <pc:sldMk cId="1788999450" sldId="284"/>
            <ac:spMk id="8" creationId="{2F813C4B-C439-4479-A02C-97B1A0066CEA}"/>
          </ac:spMkLst>
        </pc:spChg>
        <pc:spChg chg="add mod">
          <ac:chgData name="Landis, Elizabeth" userId="ab5a0f48-4954-4e8f-b852-9bcaf16ccf62" providerId="ADAL" clId="{E3493FA6-6BAF-49D8-A749-B7A0AC275B4B}" dt="2022-08-25T17:39:57.662" v="1203" actId="1036"/>
          <ac:spMkLst>
            <pc:docMk/>
            <pc:sldMk cId="1788999450" sldId="284"/>
            <ac:spMk id="11" creationId="{659297F0-1DBA-4D3B-9AF7-BB3A3509547F}"/>
          </ac:spMkLst>
        </pc:spChg>
        <pc:spChg chg="add mod">
          <ac:chgData name="Landis, Elizabeth" userId="ab5a0f48-4954-4e8f-b852-9bcaf16ccf62" providerId="ADAL" clId="{E3493FA6-6BAF-49D8-A749-B7A0AC275B4B}" dt="2022-08-25T17:40:07.910" v="1211" actId="1035"/>
          <ac:spMkLst>
            <pc:docMk/>
            <pc:sldMk cId="1788999450" sldId="284"/>
            <ac:spMk id="12" creationId="{41D70148-8C91-4C60-88AC-03B8AF90D1CF}"/>
          </ac:spMkLst>
        </pc:spChg>
        <pc:spChg chg="add mod">
          <ac:chgData name="Landis, Elizabeth" userId="ab5a0f48-4954-4e8f-b852-9bcaf16ccf62" providerId="ADAL" clId="{E3493FA6-6BAF-49D8-A749-B7A0AC275B4B}" dt="2022-08-25T17:40:20.326" v="1220" actId="1036"/>
          <ac:spMkLst>
            <pc:docMk/>
            <pc:sldMk cId="1788999450" sldId="284"/>
            <ac:spMk id="13" creationId="{3226E838-1B3D-4C88-A701-385499722DBE}"/>
          </ac:spMkLst>
        </pc:spChg>
        <pc:spChg chg="add mod">
          <ac:chgData name="Landis, Elizabeth" userId="ab5a0f48-4954-4e8f-b852-9bcaf16ccf62" providerId="ADAL" clId="{E3493FA6-6BAF-49D8-A749-B7A0AC275B4B}" dt="2022-08-25T17:40:26.957" v="1225" actId="1036"/>
          <ac:spMkLst>
            <pc:docMk/>
            <pc:sldMk cId="1788999450" sldId="284"/>
            <ac:spMk id="14" creationId="{B3A504C8-D695-4610-9BDD-B24CBD33CAEB}"/>
          </ac:spMkLst>
        </pc:spChg>
        <pc:spChg chg="add mod">
          <ac:chgData name="Landis, Elizabeth" userId="ab5a0f48-4954-4e8f-b852-9bcaf16ccf62" providerId="ADAL" clId="{E3493FA6-6BAF-49D8-A749-B7A0AC275B4B}" dt="2022-08-25T17:40:32.973" v="1229" actId="1035"/>
          <ac:spMkLst>
            <pc:docMk/>
            <pc:sldMk cId="1788999450" sldId="284"/>
            <ac:spMk id="15" creationId="{A6A66D91-2573-4D2E-B949-888B689053C8}"/>
          </ac:spMkLst>
        </pc:spChg>
        <pc:spChg chg="add mod">
          <ac:chgData name="Landis, Elizabeth" userId="ab5a0f48-4954-4e8f-b852-9bcaf16ccf62" providerId="ADAL" clId="{E3493FA6-6BAF-49D8-A749-B7A0AC275B4B}" dt="2022-08-25T17:40:41.918" v="1236" actId="1037"/>
          <ac:spMkLst>
            <pc:docMk/>
            <pc:sldMk cId="1788999450" sldId="284"/>
            <ac:spMk id="16" creationId="{3505D2CD-826E-4D78-A19C-CCAE7A2A6324}"/>
          </ac:spMkLst>
        </pc:spChg>
        <pc:spChg chg="add mod">
          <ac:chgData name="Landis, Elizabeth" userId="ab5a0f48-4954-4e8f-b852-9bcaf16ccf62" providerId="ADAL" clId="{E3493FA6-6BAF-49D8-A749-B7A0AC275B4B}" dt="2022-08-25T17:40:59.155" v="1248" actId="207"/>
          <ac:spMkLst>
            <pc:docMk/>
            <pc:sldMk cId="1788999450" sldId="284"/>
            <ac:spMk id="17" creationId="{8ED38D71-3088-46F8-9EA5-F6410E644455}"/>
          </ac:spMkLst>
        </pc:spChg>
        <pc:spChg chg="add mod">
          <ac:chgData name="Landis, Elizabeth" userId="ab5a0f48-4954-4e8f-b852-9bcaf16ccf62" providerId="ADAL" clId="{E3493FA6-6BAF-49D8-A749-B7A0AC275B4B}" dt="2022-08-25T17:41:06.796" v="1250" actId="1076"/>
          <ac:spMkLst>
            <pc:docMk/>
            <pc:sldMk cId="1788999450" sldId="284"/>
            <ac:spMk id="18" creationId="{4575C3C9-484F-4443-93B8-C411D3DFA823}"/>
          </ac:spMkLst>
        </pc:spChg>
        <pc:spChg chg="add mod">
          <ac:chgData name="Landis, Elizabeth" userId="ab5a0f48-4954-4e8f-b852-9bcaf16ccf62" providerId="ADAL" clId="{E3493FA6-6BAF-49D8-A749-B7A0AC275B4B}" dt="2022-08-25T17:41:12.998" v="1253" actId="1035"/>
          <ac:spMkLst>
            <pc:docMk/>
            <pc:sldMk cId="1788999450" sldId="284"/>
            <ac:spMk id="19" creationId="{2C00CA1B-4F41-4874-BC2D-D1F6BDE26AD3}"/>
          </ac:spMkLst>
        </pc:spChg>
        <pc:spChg chg="add mod">
          <ac:chgData name="Landis, Elizabeth" userId="ab5a0f48-4954-4e8f-b852-9bcaf16ccf62" providerId="ADAL" clId="{E3493FA6-6BAF-49D8-A749-B7A0AC275B4B}" dt="2022-08-25T17:41:20.287" v="1258" actId="1037"/>
          <ac:spMkLst>
            <pc:docMk/>
            <pc:sldMk cId="1788999450" sldId="284"/>
            <ac:spMk id="20" creationId="{AF9A85F2-0D29-4C40-A184-F2C34643D989}"/>
          </ac:spMkLst>
        </pc:spChg>
        <pc:spChg chg="add mod">
          <ac:chgData name="Landis, Elizabeth" userId="ab5a0f48-4954-4e8f-b852-9bcaf16ccf62" providerId="ADAL" clId="{E3493FA6-6BAF-49D8-A749-B7A0AC275B4B}" dt="2022-08-25T17:41:27.287" v="1263" actId="1036"/>
          <ac:spMkLst>
            <pc:docMk/>
            <pc:sldMk cId="1788999450" sldId="284"/>
            <ac:spMk id="21" creationId="{1F5A3175-AADB-4508-91DF-C4D5E06182EE}"/>
          </ac:spMkLst>
        </pc:spChg>
        <pc:spChg chg="add mod">
          <ac:chgData name="Landis, Elizabeth" userId="ab5a0f48-4954-4e8f-b852-9bcaf16ccf62" providerId="ADAL" clId="{E3493FA6-6BAF-49D8-A749-B7A0AC275B4B}" dt="2022-08-25T17:41:32.272" v="1265" actId="1076"/>
          <ac:spMkLst>
            <pc:docMk/>
            <pc:sldMk cId="1788999450" sldId="284"/>
            <ac:spMk id="22" creationId="{76C24C4A-77A4-44A8-804E-4A1BAFCD9285}"/>
          </ac:spMkLst>
        </pc:spChg>
        <pc:spChg chg="add mod">
          <ac:chgData name="Landis, Elizabeth" userId="ab5a0f48-4954-4e8f-b852-9bcaf16ccf62" providerId="ADAL" clId="{E3493FA6-6BAF-49D8-A749-B7A0AC275B4B}" dt="2022-08-25T17:41:47.612" v="1282" actId="207"/>
          <ac:spMkLst>
            <pc:docMk/>
            <pc:sldMk cId="1788999450" sldId="284"/>
            <ac:spMk id="23" creationId="{8E41963A-9222-43AF-B691-8DEA740C58D7}"/>
          </ac:spMkLst>
        </pc:spChg>
        <pc:spChg chg="add mod">
          <ac:chgData name="Landis, Elizabeth" userId="ab5a0f48-4954-4e8f-b852-9bcaf16ccf62" providerId="ADAL" clId="{E3493FA6-6BAF-49D8-A749-B7A0AC275B4B}" dt="2022-08-25T17:41:54.711" v="1284" actId="1076"/>
          <ac:spMkLst>
            <pc:docMk/>
            <pc:sldMk cId="1788999450" sldId="284"/>
            <ac:spMk id="24" creationId="{86E8ACF4-9AAA-40AD-B62B-B8682BEBC9BF}"/>
          </ac:spMkLst>
        </pc:spChg>
        <pc:spChg chg="add mod">
          <ac:chgData name="Landis, Elizabeth" userId="ab5a0f48-4954-4e8f-b852-9bcaf16ccf62" providerId="ADAL" clId="{E3493FA6-6BAF-49D8-A749-B7A0AC275B4B}" dt="2022-08-25T17:42:00.607" v="1287" actId="1036"/>
          <ac:spMkLst>
            <pc:docMk/>
            <pc:sldMk cId="1788999450" sldId="284"/>
            <ac:spMk id="25" creationId="{C085C4A2-99C2-46A9-A3D5-0053761A6813}"/>
          </ac:spMkLst>
        </pc:spChg>
        <pc:spChg chg="add mod">
          <ac:chgData name="Landis, Elizabeth" userId="ab5a0f48-4954-4e8f-b852-9bcaf16ccf62" providerId="ADAL" clId="{E3493FA6-6BAF-49D8-A749-B7A0AC275B4B}" dt="2022-08-25T17:42:05.233" v="1289" actId="1076"/>
          <ac:spMkLst>
            <pc:docMk/>
            <pc:sldMk cId="1788999450" sldId="284"/>
            <ac:spMk id="26" creationId="{3DADCB76-A25A-4F73-9F20-990CC4E810F9}"/>
          </ac:spMkLst>
        </pc:spChg>
        <pc:spChg chg="add mod">
          <ac:chgData name="Landis, Elizabeth" userId="ab5a0f48-4954-4e8f-b852-9bcaf16ccf62" providerId="ADAL" clId="{E3493FA6-6BAF-49D8-A749-B7A0AC275B4B}" dt="2022-08-25T17:42:10.253" v="1291" actId="1076"/>
          <ac:spMkLst>
            <pc:docMk/>
            <pc:sldMk cId="1788999450" sldId="284"/>
            <ac:spMk id="27" creationId="{F7F1859B-73C2-471A-813F-53072F0494D0}"/>
          </ac:spMkLst>
        </pc:spChg>
        <pc:spChg chg="add mod">
          <ac:chgData name="Landis, Elizabeth" userId="ab5a0f48-4954-4e8f-b852-9bcaf16ccf62" providerId="ADAL" clId="{E3493FA6-6BAF-49D8-A749-B7A0AC275B4B}" dt="2022-08-25T17:42:16.703" v="1294" actId="1035"/>
          <ac:spMkLst>
            <pc:docMk/>
            <pc:sldMk cId="1788999450" sldId="284"/>
            <ac:spMk id="28" creationId="{B749C748-A835-4159-A45E-E15543A55CCB}"/>
          </ac:spMkLst>
        </pc:spChg>
        <pc:spChg chg="add mod">
          <ac:chgData name="Landis, Elizabeth" userId="ab5a0f48-4954-4e8f-b852-9bcaf16ccf62" providerId="ADAL" clId="{E3493FA6-6BAF-49D8-A749-B7A0AC275B4B}" dt="2022-08-25T17:42:31.966" v="1297" actId="207"/>
          <ac:spMkLst>
            <pc:docMk/>
            <pc:sldMk cId="1788999450" sldId="284"/>
            <ac:spMk id="29" creationId="{DAA78EF9-75C7-4EEC-89EA-11CD022EEDE9}"/>
          </ac:spMkLst>
        </pc:spChg>
        <pc:spChg chg="add mod">
          <ac:chgData name="Landis, Elizabeth" userId="ab5a0f48-4954-4e8f-b852-9bcaf16ccf62" providerId="ADAL" clId="{E3493FA6-6BAF-49D8-A749-B7A0AC275B4B}" dt="2022-08-25T17:42:40.208" v="1299" actId="1076"/>
          <ac:spMkLst>
            <pc:docMk/>
            <pc:sldMk cId="1788999450" sldId="284"/>
            <ac:spMk id="30" creationId="{F7F5F029-ED1B-4BCD-8B79-88F1179DE61E}"/>
          </ac:spMkLst>
        </pc:spChg>
        <pc:spChg chg="add mod">
          <ac:chgData name="Landis, Elizabeth" userId="ab5a0f48-4954-4e8f-b852-9bcaf16ccf62" providerId="ADAL" clId="{E3493FA6-6BAF-49D8-A749-B7A0AC275B4B}" dt="2022-08-25T17:42:47.494" v="1301" actId="1076"/>
          <ac:spMkLst>
            <pc:docMk/>
            <pc:sldMk cId="1788999450" sldId="284"/>
            <ac:spMk id="31" creationId="{BC071DE6-F20B-4DB1-8044-E53E8C838854}"/>
          </ac:spMkLst>
        </pc:spChg>
        <pc:spChg chg="add mod">
          <ac:chgData name="Landis, Elizabeth" userId="ab5a0f48-4954-4e8f-b852-9bcaf16ccf62" providerId="ADAL" clId="{E3493FA6-6BAF-49D8-A749-B7A0AC275B4B}" dt="2022-08-25T17:42:54.295" v="1305" actId="1035"/>
          <ac:spMkLst>
            <pc:docMk/>
            <pc:sldMk cId="1788999450" sldId="284"/>
            <ac:spMk id="32" creationId="{7DEB44AC-C96B-4FFE-ACFF-FF5708E293E9}"/>
          </ac:spMkLst>
        </pc:spChg>
        <pc:spChg chg="add mod">
          <ac:chgData name="Landis, Elizabeth" userId="ab5a0f48-4954-4e8f-b852-9bcaf16ccf62" providerId="ADAL" clId="{E3493FA6-6BAF-49D8-A749-B7A0AC275B4B}" dt="2022-08-25T17:43:00.439" v="1308" actId="1037"/>
          <ac:spMkLst>
            <pc:docMk/>
            <pc:sldMk cId="1788999450" sldId="284"/>
            <ac:spMk id="33" creationId="{8DCABF7E-E54A-47D7-BB08-C19144C07678}"/>
          </ac:spMkLst>
        </pc:spChg>
        <pc:spChg chg="add mod">
          <ac:chgData name="Landis, Elizabeth" userId="ab5a0f48-4954-4e8f-b852-9bcaf16ccf62" providerId="ADAL" clId="{E3493FA6-6BAF-49D8-A749-B7A0AC275B4B}" dt="2022-08-25T17:43:07.823" v="1312" actId="1035"/>
          <ac:spMkLst>
            <pc:docMk/>
            <pc:sldMk cId="1788999450" sldId="284"/>
            <ac:spMk id="34" creationId="{5E441A62-7DAB-448A-9F46-559289EB3A4C}"/>
          </ac:spMkLst>
        </pc:spChg>
        <pc:picChg chg="add del mod">
          <ac:chgData name="Landis, Elizabeth" userId="ab5a0f48-4954-4e8f-b852-9bcaf16ccf62" providerId="ADAL" clId="{E3493FA6-6BAF-49D8-A749-B7A0AC275B4B}" dt="2022-08-25T15:58:01.860" v="1193" actId="478"/>
          <ac:picMkLst>
            <pc:docMk/>
            <pc:sldMk cId="1788999450" sldId="284"/>
            <ac:picMk id="3" creationId="{8726DCF7-2926-42B8-8984-FA3993A2ABC7}"/>
          </ac:picMkLst>
        </pc:picChg>
        <pc:picChg chg="add mod">
          <ac:chgData name="Landis, Elizabeth" userId="ab5a0f48-4954-4e8f-b852-9bcaf16ccf62" providerId="ADAL" clId="{E3493FA6-6BAF-49D8-A749-B7A0AC275B4B}" dt="2022-08-25T15:58:14.104" v="1195" actId="1076"/>
          <ac:picMkLst>
            <pc:docMk/>
            <pc:sldMk cId="1788999450" sldId="284"/>
            <ac:picMk id="10" creationId="{00343216-55B4-4A59-9E62-C6BA221D06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E53B-BF5A-4FEE-BCA0-EB9744135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341A6-7754-4F7F-A66D-5BBD09B1B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7F3-271C-45EF-8B44-F99FABA5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2A416-6867-4435-A603-130C7420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DB2AC-19D7-4898-B08C-77D43AE8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7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4AFE-18F7-4630-8340-504BB4F0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3F5CC-D9E6-459B-8B75-6ECC886B9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BCDE8-40AB-4791-BC47-43D69CAE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F5695-BA27-446D-88B3-060FBB38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A4EC-3994-4B1D-B14C-FD90605C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EE499-1E3C-4D61-9D50-361F6FB95C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A6BC1-B8BD-4160-8584-A188191C9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A9956-13D3-4DCB-823F-4C5F72C6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68706-EEBB-4599-803F-DEF0CC62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38CCC-D2B0-4E69-BF05-170B09E2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FFD6-687E-4A55-9F58-A9185B5C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EB6B-6B69-4159-B578-914F2FB7B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81DF6-F3B5-49AC-BDF6-90060EA9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7FD55-455C-45C8-AFEB-04A703E9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06B67-5734-4ED3-8C3A-58A45FD0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D3D4-5380-449B-AAEF-863C59B34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9E9E3-0BCF-4D33-ACC1-4401818B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C670E-F367-4A3C-889B-C36A2357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65320-988B-409F-9E19-7989AD57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AAD2-7D94-46AA-AFDD-CFD9F7D7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4759-D14F-441E-813E-BDAF0A17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34869-B339-4D09-AE22-68B7BB9A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4D2C1-AB89-4FDE-8C7F-3984EE91F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836D9-C5A8-454A-97BA-3EEA20D8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2B353-1510-4E69-9E47-F865B1CA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052D7-803C-4BFF-AC38-69DD4541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816C-C60A-4DFE-ABD0-D445F86F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006D4-3B8A-491D-AA23-A0077AF5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CBBF3-FC41-404B-B6BA-6B12D1441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EDB21-0748-4D27-BC1D-873ED2FAC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F8449-B0EA-4CC6-AFC1-AB7D3D6CF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2BEDA-B028-415D-9636-4A478162B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458F1-5894-47C6-8836-E6CA6429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63704-4EEE-46D7-912D-1F88E1EA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1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1DF6-AC39-444D-A89C-DD30E7F4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BA622-E759-4AB7-907E-A82951F6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0C35F-4903-4B91-B1FC-745A5050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B7845-9A25-4411-AD5A-0D215CD8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5DE1F-7C45-452D-93B6-70A7D103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F282C-C87C-4095-982F-FAC1750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EBE68-CDB8-4FD7-9BD1-F238B598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3977-417B-47BB-96C8-6B7FA80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09A02-8DFE-4C86-BA22-E187F012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C8D7B-720D-4189-AC66-1C7DF7B73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B1F37-F18D-4A86-8CD4-B1035C88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63597-D190-4C0A-BB5B-30E26861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5E6C7-96FA-4962-83A5-2E3D1B12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8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912B-C7AF-4840-8124-7067DEE0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98D0A7-E357-4524-ABBE-0301CF65E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5B959-E77E-4BB5-BB39-E14C77D9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5B0F0-B54A-44D2-A940-7C3ABB55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2F192-1F40-4E40-9E3E-F46D4DB4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23940-B693-48FE-BC5B-F96DBCEE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B2B82-0B3F-4D5C-B90B-7C9B89E8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22A58-1486-49C7-BD00-ED8DEBE5D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CFC5-93A6-4E85-95C5-320F265AF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9243-8704-4D99-9DA4-7DB7C815763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E2155-8989-4332-BAB1-D640C0AB1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4C04-A5F0-4447-A0A4-506768C94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29BDC-7693-4972-95C9-2FD846540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6419-70C7-4301-BDFA-4C5DC7B08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Multi-Pollutant Packets</a:t>
            </a:r>
            <a:br>
              <a:rPr lang="en-US" dirty="0"/>
            </a:br>
            <a:r>
              <a:rPr lang="en-US" dirty="0"/>
              <a:t>by Region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9AB35-272D-45D9-A74F-EDD421989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8/25/22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57B30E7-86A4-482F-9BE1-E2DEFC508948}"/>
              </a:ext>
            </a:extLst>
          </p:cNvPr>
          <p:cNvSpPr txBox="1">
            <a:spLocks/>
          </p:cNvSpPr>
          <p:nvPr/>
        </p:nvSpPr>
        <p:spPr>
          <a:xfrm>
            <a:off x="808257" y="364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Boston-Cambridge-Newton, MA-NH CBSA</a:t>
            </a:r>
          </a:p>
          <a:p>
            <a:pPr algn="ctr"/>
            <a:r>
              <a:rPr lang="en-US" dirty="0"/>
              <a:t>GSP Schiller LLC EGU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E7471-1F13-4879-9495-8DC15991ACE6}"/>
              </a:ext>
            </a:extLst>
          </p:cNvPr>
          <p:cNvSpPr txBox="1"/>
          <p:nvPr/>
        </p:nvSpPr>
        <p:spPr>
          <a:xfrm>
            <a:off x="9724103" y="1897626"/>
            <a:ext cx="2231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emitter in CBSA for Heavy Metal HAPs</a:t>
            </a:r>
          </a:p>
          <a:p>
            <a:endParaRPr lang="en-US" dirty="0"/>
          </a:p>
          <a:p>
            <a:r>
              <a:rPr lang="en-US" dirty="0"/>
              <a:t>Top 10 emitter in the CBSA for NOx, SO2 &amp; Gas &amp; VOC HAPs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5AD44-0707-4768-ADDA-0D727DCA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57" y="1435510"/>
            <a:ext cx="8410998" cy="51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1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57B30E7-86A4-482F-9BE1-E2DEFC508948}"/>
              </a:ext>
            </a:extLst>
          </p:cNvPr>
          <p:cNvSpPr txBox="1">
            <a:spLocks/>
          </p:cNvSpPr>
          <p:nvPr/>
        </p:nvSpPr>
        <p:spPr>
          <a:xfrm>
            <a:off x="808257" y="364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Boston-Cambridge-Newton, MA-NH CBSA</a:t>
            </a:r>
          </a:p>
          <a:p>
            <a:pPr algn="ctr"/>
            <a:r>
              <a:rPr lang="en-US" dirty="0" err="1"/>
              <a:t>Japenamelac</a:t>
            </a:r>
            <a:r>
              <a:rPr lang="en-US" dirty="0"/>
              <a:t> Corp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E7471-1F13-4879-9495-8DC15991ACE6}"/>
              </a:ext>
            </a:extLst>
          </p:cNvPr>
          <p:cNvSpPr txBox="1"/>
          <p:nvPr/>
        </p:nvSpPr>
        <p:spPr>
          <a:xfrm>
            <a:off x="9724103" y="1897626"/>
            <a:ext cx="223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emitter in CBSA for VOC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AF102-7EC6-46DC-9A3B-715379FF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15" y="1306868"/>
            <a:ext cx="8950411" cy="54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73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343216-55B4-4A59-9E62-C6BA221D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32" y="1125568"/>
            <a:ext cx="10991850" cy="56959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813C4B-C439-4479-A02C-97B1A0066CEA}"/>
              </a:ext>
            </a:extLst>
          </p:cNvPr>
          <p:cNvSpPr txBox="1">
            <a:spLocks/>
          </p:cNvSpPr>
          <p:nvPr/>
        </p:nvSpPr>
        <p:spPr>
          <a:xfrm>
            <a:off x="808257" y="364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Boston-Cambridge-Newton, MA-NH CBSA</a:t>
            </a:r>
          </a:p>
          <a:p>
            <a:pPr algn="ctr"/>
            <a:r>
              <a:rPr lang="en-US" dirty="0"/>
              <a:t>Top Emission Source Categories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297F0-1DBA-4D3B-9AF7-BB3A3509547F}"/>
              </a:ext>
            </a:extLst>
          </p:cNvPr>
          <p:cNvSpPr txBox="1"/>
          <p:nvPr/>
        </p:nvSpPr>
        <p:spPr>
          <a:xfrm>
            <a:off x="705080" y="2754217"/>
            <a:ext cx="1718631" cy="55084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70148-8C91-4C60-88AC-03B8AF90D1CF}"/>
              </a:ext>
            </a:extLst>
          </p:cNvPr>
          <p:cNvSpPr txBox="1"/>
          <p:nvPr/>
        </p:nvSpPr>
        <p:spPr>
          <a:xfrm>
            <a:off x="2521026" y="4440172"/>
            <a:ext cx="1718631" cy="55084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6E838-1B3D-4C88-A701-385499722DBE}"/>
              </a:ext>
            </a:extLst>
          </p:cNvPr>
          <p:cNvSpPr txBox="1"/>
          <p:nvPr/>
        </p:nvSpPr>
        <p:spPr>
          <a:xfrm>
            <a:off x="4333301" y="3849410"/>
            <a:ext cx="1718631" cy="55084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504C8-D695-4610-9BDD-B24CBD33CAEB}"/>
              </a:ext>
            </a:extLst>
          </p:cNvPr>
          <p:cNvSpPr txBox="1"/>
          <p:nvPr/>
        </p:nvSpPr>
        <p:spPr>
          <a:xfrm>
            <a:off x="6135366" y="4433305"/>
            <a:ext cx="1718631" cy="55084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66D91-2573-4D2E-B949-888B689053C8}"/>
              </a:ext>
            </a:extLst>
          </p:cNvPr>
          <p:cNvSpPr txBox="1"/>
          <p:nvPr/>
        </p:nvSpPr>
        <p:spPr>
          <a:xfrm>
            <a:off x="7947641" y="3867294"/>
            <a:ext cx="1718631" cy="55084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5D2CD-826E-4D78-A19C-CCAE7A2A6324}"/>
              </a:ext>
            </a:extLst>
          </p:cNvPr>
          <p:cNvSpPr txBox="1"/>
          <p:nvPr/>
        </p:nvSpPr>
        <p:spPr>
          <a:xfrm>
            <a:off x="9760016" y="3867294"/>
            <a:ext cx="1718631" cy="55084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D38D71-3088-46F8-9EA5-F6410E644455}"/>
              </a:ext>
            </a:extLst>
          </p:cNvPr>
          <p:cNvSpPr txBox="1"/>
          <p:nvPr/>
        </p:nvSpPr>
        <p:spPr>
          <a:xfrm>
            <a:off x="725276" y="4440172"/>
            <a:ext cx="1718631" cy="55084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5C3C9-484F-4443-93B8-C411D3DFA823}"/>
              </a:ext>
            </a:extLst>
          </p:cNvPr>
          <p:cNvSpPr txBox="1"/>
          <p:nvPr/>
        </p:nvSpPr>
        <p:spPr>
          <a:xfrm>
            <a:off x="2521025" y="5000186"/>
            <a:ext cx="1718631" cy="55084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00CA1B-4F41-4874-BC2D-D1F6BDE26AD3}"/>
              </a:ext>
            </a:extLst>
          </p:cNvPr>
          <p:cNvSpPr txBox="1"/>
          <p:nvPr/>
        </p:nvSpPr>
        <p:spPr>
          <a:xfrm>
            <a:off x="4316776" y="4429155"/>
            <a:ext cx="1718631" cy="55084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A85F2-0D29-4C40-A184-F2C34643D989}"/>
              </a:ext>
            </a:extLst>
          </p:cNvPr>
          <p:cNvSpPr txBox="1"/>
          <p:nvPr/>
        </p:nvSpPr>
        <p:spPr>
          <a:xfrm>
            <a:off x="6149136" y="5017012"/>
            <a:ext cx="1718631" cy="55084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5A3175-AADB-4508-91DF-C4D5E06182EE}"/>
              </a:ext>
            </a:extLst>
          </p:cNvPr>
          <p:cNvSpPr txBox="1"/>
          <p:nvPr/>
        </p:nvSpPr>
        <p:spPr>
          <a:xfrm>
            <a:off x="7947641" y="4428835"/>
            <a:ext cx="1718631" cy="55084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C24C4A-77A4-44A8-804E-4A1BAFCD9285}"/>
              </a:ext>
            </a:extLst>
          </p:cNvPr>
          <p:cNvSpPr txBox="1"/>
          <p:nvPr/>
        </p:nvSpPr>
        <p:spPr>
          <a:xfrm>
            <a:off x="9760016" y="4440172"/>
            <a:ext cx="1718631" cy="550844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41963A-9222-43AF-B691-8DEA740C58D7}"/>
              </a:ext>
            </a:extLst>
          </p:cNvPr>
          <p:cNvSpPr txBox="1"/>
          <p:nvPr/>
        </p:nvSpPr>
        <p:spPr>
          <a:xfrm>
            <a:off x="705080" y="5017012"/>
            <a:ext cx="1718631" cy="550844"/>
          </a:xfrm>
          <a:prstGeom prst="rect">
            <a:avLst/>
          </a:prstGeom>
          <a:solidFill>
            <a:srgbClr val="FBFA3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E8ACF4-9AAA-40AD-B62B-B8682BEBC9BF}"/>
              </a:ext>
            </a:extLst>
          </p:cNvPr>
          <p:cNvSpPr txBox="1"/>
          <p:nvPr/>
        </p:nvSpPr>
        <p:spPr>
          <a:xfrm>
            <a:off x="2540255" y="3869972"/>
            <a:ext cx="1718631" cy="550844"/>
          </a:xfrm>
          <a:prstGeom prst="rect">
            <a:avLst/>
          </a:prstGeom>
          <a:solidFill>
            <a:srgbClr val="FBFA3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5C4A2-99C2-46A9-A3D5-0053761A6813}"/>
              </a:ext>
            </a:extLst>
          </p:cNvPr>
          <p:cNvSpPr txBox="1"/>
          <p:nvPr/>
        </p:nvSpPr>
        <p:spPr>
          <a:xfrm>
            <a:off x="4296580" y="4990696"/>
            <a:ext cx="1718631" cy="550844"/>
          </a:xfrm>
          <a:prstGeom prst="rect">
            <a:avLst/>
          </a:prstGeom>
          <a:solidFill>
            <a:srgbClr val="FBFA3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ADCB76-A25A-4F73-9F20-990CC4E810F9}"/>
              </a:ext>
            </a:extLst>
          </p:cNvPr>
          <p:cNvSpPr txBox="1"/>
          <p:nvPr/>
        </p:nvSpPr>
        <p:spPr>
          <a:xfrm>
            <a:off x="6149136" y="3877991"/>
            <a:ext cx="1718631" cy="550844"/>
          </a:xfrm>
          <a:prstGeom prst="rect">
            <a:avLst/>
          </a:prstGeom>
          <a:solidFill>
            <a:srgbClr val="FBFA3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F1859B-73C2-471A-813F-53072F0494D0}"/>
              </a:ext>
            </a:extLst>
          </p:cNvPr>
          <p:cNvSpPr txBox="1"/>
          <p:nvPr/>
        </p:nvSpPr>
        <p:spPr>
          <a:xfrm>
            <a:off x="7924691" y="5027273"/>
            <a:ext cx="1718631" cy="550844"/>
          </a:xfrm>
          <a:prstGeom prst="rect">
            <a:avLst/>
          </a:prstGeom>
          <a:solidFill>
            <a:srgbClr val="FBFA3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49C748-A835-4159-A45E-E15543A55CCB}"/>
              </a:ext>
            </a:extLst>
          </p:cNvPr>
          <p:cNvSpPr txBox="1"/>
          <p:nvPr/>
        </p:nvSpPr>
        <p:spPr>
          <a:xfrm>
            <a:off x="9797560" y="5016256"/>
            <a:ext cx="1718631" cy="550844"/>
          </a:xfrm>
          <a:prstGeom prst="rect">
            <a:avLst/>
          </a:prstGeom>
          <a:solidFill>
            <a:srgbClr val="FBFA3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A78EF9-75C7-4EEC-89EA-11CD022EEDE9}"/>
              </a:ext>
            </a:extLst>
          </p:cNvPr>
          <p:cNvSpPr txBox="1"/>
          <p:nvPr/>
        </p:nvSpPr>
        <p:spPr>
          <a:xfrm>
            <a:off x="725276" y="5596566"/>
            <a:ext cx="1718631" cy="550844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F5F029-ED1B-4BCD-8B79-88F1179DE61E}"/>
              </a:ext>
            </a:extLst>
          </p:cNvPr>
          <p:cNvSpPr txBox="1"/>
          <p:nvPr/>
        </p:nvSpPr>
        <p:spPr>
          <a:xfrm>
            <a:off x="2521025" y="5596566"/>
            <a:ext cx="1718631" cy="550844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071DE6-F20B-4DB1-8044-E53E8C838854}"/>
              </a:ext>
            </a:extLst>
          </p:cNvPr>
          <p:cNvSpPr txBox="1"/>
          <p:nvPr/>
        </p:nvSpPr>
        <p:spPr>
          <a:xfrm>
            <a:off x="4316774" y="5596566"/>
            <a:ext cx="1718631" cy="550844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EB44AC-C96B-4FFE-ACFF-FF5708E293E9}"/>
              </a:ext>
            </a:extLst>
          </p:cNvPr>
          <p:cNvSpPr txBox="1"/>
          <p:nvPr/>
        </p:nvSpPr>
        <p:spPr>
          <a:xfrm>
            <a:off x="6143629" y="5593888"/>
            <a:ext cx="1718631" cy="550844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CABF7E-E54A-47D7-BB08-C19144C07678}"/>
              </a:ext>
            </a:extLst>
          </p:cNvPr>
          <p:cNvSpPr txBox="1"/>
          <p:nvPr/>
        </p:nvSpPr>
        <p:spPr>
          <a:xfrm>
            <a:off x="7959467" y="5596566"/>
            <a:ext cx="1718631" cy="550844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441A62-7DAB-448A-9F46-559289EB3A4C}"/>
              </a:ext>
            </a:extLst>
          </p:cNvPr>
          <p:cNvSpPr txBox="1"/>
          <p:nvPr/>
        </p:nvSpPr>
        <p:spPr>
          <a:xfrm>
            <a:off x="9748093" y="5592340"/>
            <a:ext cx="1718631" cy="550844"/>
          </a:xfrm>
          <a:prstGeom prst="rect">
            <a:avLst/>
          </a:prstGeom>
          <a:solidFill>
            <a:srgbClr val="7030A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9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FF043-6168-4556-9D50-DFB8AFCC7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123"/>
          <a:stretch/>
        </p:blipFill>
        <p:spPr>
          <a:xfrm>
            <a:off x="10517413" y="39088"/>
            <a:ext cx="14909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1A58D-F596-4E4A-9AAC-A3A5391D9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998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1828A-DDB3-43CD-903A-144AF315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25" y="4067175"/>
            <a:ext cx="5572125" cy="2790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B0EA79-AC67-4945-B0C1-B5AB7EA8F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099" y="1122173"/>
            <a:ext cx="5553075" cy="28098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993A1B-C6EC-4E17-98BB-7699CFC1014E}"/>
              </a:ext>
            </a:extLst>
          </p:cNvPr>
          <p:cNvSpPr txBox="1">
            <a:spLocks/>
          </p:cNvSpPr>
          <p:nvPr/>
        </p:nvSpPr>
        <p:spPr>
          <a:xfrm>
            <a:off x="4199859" y="36482"/>
            <a:ext cx="631755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Boston-Cambridge-Newton, MA-NH CBSA</a:t>
            </a:r>
          </a:p>
          <a:p>
            <a:pPr algn="ctr"/>
            <a:r>
              <a:rPr lang="en-US" sz="2800" dirty="0"/>
              <a:t>PM2.5 Monitoring Sites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567351-5EE5-4F20-BB55-85DE1A39242B}"/>
              </a:ext>
            </a:extLst>
          </p:cNvPr>
          <p:cNvCxnSpPr/>
          <p:nvPr/>
        </p:nvCxnSpPr>
        <p:spPr>
          <a:xfrm flipV="1">
            <a:off x="2159306" y="2606485"/>
            <a:ext cx="2302525" cy="13065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147F46-3469-44C2-BCEE-6A9E1BEBEB3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2219440" y="4183385"/>
            <a:ext cx="2372185" cy="12792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49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E4FA5-9687-4903-A7AC-6E1A8E43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6282"/>
            <a:ext cx="12192000" cy="2621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A6D3F-C959-45BC-B614-9D7A8621D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24"/>
            <a:ext cx="7244421" cy="389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54B11-4DA9-4C5A-9253-FBAEF7E27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8445" y="126924"/>
            <a:ext cx="3350384" cy="38942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9C920E3-9CD9-4AB1-A54C-785A9279A5E1}"/>
              </a:ext>
            </a:extLst>
          </p:cNvPr>
          <p:cNvSpPr txBox="1">
            <a:spLocks/>
          </p:cNvSpPr>
          <p:nvPr/>
        </p:nvSpPr>
        <p:spPr>
          <a:xfrm>
            <a:off x="7168990" y="126924"/>
            <a:ext cx="1644887" cy="4109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Boston-Cambridge-Newton, MA-NH CBSA</a:t>
            </a:r>
          </a:p>
          <a:p>
            <a:pPr algn="ctr"/>
            <a:r>
              <a:rPr lang="en-US" sz="2400" dirty="0"/>
              <a:t>PM2.5 Monitoring Sites</a:t>
            </a:r>
          </a:p>
        </p:txBody>
      </p:sp>
    </p:spTree>
    <p:extLst>
      <p:ext uri="{BB962C8B-B14F-4D97-AF65-F5344CB8AC3E}">
        <p14:creationId xmlns:p14="http://schemas.microsoft.com/office/powerpoint/2010/main" val="226048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993A1B-C6EC-4E17-98BB-7699CFC1014E}"/>
              </a:ext>
            </a:extLst>
          </p:cNvPr>
          <p:cNvSpPr txBox="1">
            <a:spLocks/>
          </p:cNvSpPr>
          <p:nvPr/>
        </p:nvSpPr>
        <p:spPr>
          <a:xfrm>
            <a:off x="4199859" y="36482"/>
            <a:ext cx="631755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Boston-Cambridge-Newton, MA-NH CBSA</a:t>
            </a:r>
          </a:p>
          <a:p>
            <a:pPr algn="ctr"/>
            <a:r>
              <a:rPr lang="en-US" sz="2800" dirty="0"/>
              <a:t>Ozone Monitoring Sites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E1137-4048-4710-A9EC-EB300403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446" y="410271"/>
            <a:ext cx="1825825" cy="6307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FE18C-4612-4404-A6BC-1830C2BB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4831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2A2FCD-CDB9-40E6-ADAD-745AE481D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293" y="2957127"/>
            <a:ext cx="3806327" cy="189669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567351-5EE5-4F20-BB55-85DE1A39242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124159" y="3905472"/>
            <a:ext cx="3220134" cy="686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88B2119-0AFC-4DBB-905B-BA535F346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587" y="4853817"/>
            <a:ext cx="4038334" cy="199178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147F46-3469-44C2-BCEE-6A9E1BEBEB3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58065" y="5161935"/>
            <a:ext cx="3698522" cy="6877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FD6D4723-F8F1-40DD-A9CD-A7B6F326A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8312" y="976571"/>
            <a:ext cx="3877442" cy="19486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67283A-0A94-46BB-9AE2-4E1AA4D997B2}"/>
              </a:ext>
            </a:extLst>
          </p:cNvPr>
          <p:cNvCxnSpPr>
            <a:cxnSpLocks/>
          </p:cNvCxnSpPr>
          <p:nvPr/>
        </p:nvCxnSpPr>
        <p:spPr>
          <a:xfrm flipV="1">
            <a:off x="2458065" y="1913684"/>
            <a:ext cx="1781406" cy="16502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8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569F8-31CA-4CF9-BC38-2587D3C3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95"/>
            <a:ext cx="6488935" cy="35470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9C920E3-9CD9-4AB1-A54C-785A9279A5E1}"/>
              </a:ext>
            </a:extLst>
          </p:cNvPr>
          <p:cNvSpPr txBox="1">
            <a:spLocks/>
          </p:cNvSpPr>
          <p:nvPr/>
        </p:nvSpPr>
        <p:spPr>
          <a:xfrm>
            <a:off x="6764357" y="149110"/>
            <a:ext cx="2633031" cy="333732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Boston-Cambridge-Newton, MA-NH CBSA</a:t>
            </a:r>
          </a:p>
          <a:p>
            <a:pPr algn="ctr"/>
            <a:r>
              <a:rPr lang="en-US" sz="2400" dirty="0"/>
              <a:t>Ozone Monitoring Sites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13BD0-207E-4CF9-B49E-FF44BA36E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115" y="108887"/>
            <a:ext cx="2206630" cy="3320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11AE5-433D-44D3-B00A-0BDF495B7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48905"/>
            <a:ext cx="12192000" cy="33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8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C568-0493-4EFA-8339-66285238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9923-C0E3-419F-85CD-56149C398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B3C3B"/>
                </a:solidFill>
              </a:rPr>
              <a:t>PM2.5</a:t>
            </a:r>
            <a:r>
              <a:rPr lang="en-US" dirty="0"/>
              <a:t> Top Mortality Rate Risk Percentile ≥ 75%</a:t>
            </a:r>
          </a:p>
          <a:p>
            <a:r>
              <a:rPr lang="en-US" dirty="0">
                <a:solidFill>
                  <a:srgbClr val="3C91F9"/>
                </a:solidFill>
              </a:rPr>
              <a:t>Ozone</a:t>
            </a:r>
            <a:r>
              <a:rPr lang="en-US" dirty="0"/>
              <a:t> Top Mortality Rate Risk Percentile ≥ 75%</a:t>
            </a:r>
          </a:p>
          <a:p>
            <a:r>
              <a:rPr lang="en-US" dirty="0">
                <a:solidFill>
                  <a:srgbClr val="FBFA3B"/>
                </a:solidFill>
                <a:highlight>
                  <a:srgbClr val="C0C0C0"/>
                </a:highlight>
              </a:rPr>
              <a:t>Air Toxics </a:t>
            </a:r>
            <a:r>
              <a:rPr lang="en-US" dirty="0"/>
              <a:t>Top Cancer Risk Percentile ≥ 75%</a:t>
            </a:r>
          </a:p>
          <a:p>
            <a:r>
              <a:rPr lang="en-US" dirty="0">
                <a:solidFill>
                  <a:srgbClr val="9FCB89"/>
                </a:solidFill>
              </a:rPr>
              <a:t>EJ/Demographics </a:t>
            </a:r>
            <a:r>
              <a:rPr lang="en-US" dirty="0"/>
              <a:t>Top Demographic Index Percentile ≥ 75%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14AE5-FBCC-4F79-A4E9-3F8CB28D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62" y="4466696"/>
            <a:ext cx="25050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C780D-5E13-4E8D-897E-485207E43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46" y="0"/>
            <a:ext cx="1074210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4F7F0-9F90-48D4-8722-CA80E3CD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354" y="5532437"/>
            <a:ext cx="2171700" cy="1325563"/>
          </a:xfrm>
        </p:spPr>
        <p:txBody>
          <a:bodyPr/>
          <a:lstStyle/>
          <a:p>
            <a:r>
              <a:rPr lang="en-US" dirty="0"/>
              <a:t>Region 1</a:t>
            </a:r>
          </a:p>
        </p:txBody>
      </p:sp>
    </p:spTree>
    <p:extLst>
      <p:ext uri="{BB962C8B-B14F-4D97-AF65-F5344CB8AC3E}">
        <p14:creationId xmlns:p14="http://schemas.microsoft.com/office/powerpoint/2010/main" val="3696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A4B64-1960-4F07-A0F2-A76AD20A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7421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A8FC5-F0D1-4246-970F-AC4BBD742492}"/>
              </a:ext>
            </a:extLst>
          </p:cNvPr>
          <p:cNvSpPr txBox="1"/>
          <p:nvPr/>
        </p:nvSpPr>
        <p:spPr>
          <a:xfrm>
            <a:off x="9166955" y="262881"/>
            <a:ext cx="3150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Fairfield County, CT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New Haven County, CT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Hartford County, CT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Hampden County, MA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Providence County, RI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Bristol County, MA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Suffolk County, MA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Essex County, 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925A-F7DA-4EC8-820D-D28222DCDA0D}"/>
              </a:ext>
            </a:extLst>
          </p:cNvPr>
          <p:cNvSpPr txBox="1"/>
          <p:nvPr/>
        </p:nvSpPr>
        <p:spPr>
          <a:xfrm>
            <a:off x="2237815" y="524145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ED68E-ED7C-474D-A4BB-662E7FF4233E}"/>
              </a:ext>
            </a:extLst>
          </p:cNvPr>
          <p:cNvSpPr txBox="1"/>
          <p:nvPr/>
        </p:nvSpPr>
        <p:spPr>
          <a:xfrm>
            <a:off x="2962761" y="48721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FE4DA-A450-404A-BA73-DA619140623B}"/>
              </a:ext>
            </a:extLst>
          </p:cNvPr>
          <p:cNvSpPr txBox="1"/>
          <p:nvPr/>
        </p:nvSpPr>
        <p:spPr>
          <a:xfrm>
            <a:off x="3419961" y="38053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63CF5-00F7-43B3-89F8-55BB1FF684A1}"/>
              </a:ext>
            </a:extLst>
          </p:cNvPr>
          <p:cNvSpPr txBox="1"/>
          <p:nvPr/>
        </p:nvSpPr>
        <p:spPr>
          <a:xfrm>
            <a:off x="3639522" y="29729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84A2F-B09C-42E6-B54C-3859DC12B432}"/>
              </a:ext>
            </a:extLst>
          </p:cNvPr>
          <p:cNvSpPr txBox="1"/>
          <p:nvPr/>
        </p:nvSpPr>
        <p:spPr>
          <a:xfrm>
            <a:off x="5779809" y="36587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BB01D-EC47-410A-800F-1A51D46DDE80}"/>
              </a:ext>
            </a:extLst>
          </p:cNvPr>
          <p:cNvSpPr txBox="1"/>
          <p:nvPr/>
        </p:nvSpPr>
        <p:spPr>
          <a:xfrm>
            <a:off x="6630448" y="37244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F16A0-F3F7-4AEC-B52D-9BA9C0A1F7DE}"/>
              </a:ext>
            </a:extLst>
          </p:cNvPr>
          <p:cNvSpPr txBox="1"/>
          <p:nvPr/>
        </p:nvSpPr>
        <p:spPr>
          <a:xfrm>
            <a:off x="6802946" y="244809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D8FC6-0AEA-4007-A4A2-C4C34D662D98}"/>
              </a:ext>
            </a:extLst>
          </p:cNvPr>
          <p:cNvSpPr txBox="1"/>
          <p:nvPr/>
        </p:nvSpPr>
        <p:spPr>
          <a:xfrm>
            <a:off x="7050596" y="150297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669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473438-D373-41FC-84EA-F12A9EB4F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78911"/>
              </p:ext>
            </p:extLst>
          </p:nvPr>
        </p:nvGraphicFramePr>
        <p:xfrm>
          <a:off x="2032000" y="2114550"/>
          <a:ext cx="8128000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838490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75944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County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CBSA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04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Fairfield County, 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Bridgeport-Stamford-Norwalk, 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9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New Haven County, CT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New Haven-Milford, 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22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Hartford County, CT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Hartford-West Hartford-East Hartford, 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9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Hampden County, MA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Springfield 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7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Providence County, RI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Providence-Warwick, RI-MA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6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Bristol County, MA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05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Suffolk County, MA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Boston-Cambridge-Newton, MA-NH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8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Essex County, MA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772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C3A3E07-8729-48DC-9933-3292CD974F8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Region 1 Counties/CBSAs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FB97DCD4-B939-4F70-95C4-35E56D9809B7}"/>
              </a:ext>
            </a:extLst>
          </p:cNvPr>
          <p:cNvSpPr/>
          <p:nvPr/>
        </p:nvSpPr>
        <p:spPr>
          <a:xfrm>
            <a:off x="9635613" y="4891426"/>
            <a:ext cx="344129" cy="33429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8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3A3E07-8729-48DC-9933-3292CD974F88}"/>
              </a:ext>
            </a:extLst>
          </p:cNvPr>
          <p:cNvSpPr txBox="1">
            <a:spLocks/>
          </p:cNvSpPr>
          <p:nvPr/>
        </p:nvSpPr>
        <p:spPr>
          <a:xfrm>
            <a:off x="6266766" y="174057"/>
            <a:ext cx="55535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Boston-Cambridge-Newton, MA-NH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22815-60CB-47F4-AD89-6062F611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7" r="30589"/>
          <a:stretch/>
        </p:blipFill>
        <p:spPr>
          <a:xfrm>
            <a:off x="0" y="0"/>
            <a:ext cx="58002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EE022-6BD6-4F95-AD3D-86782A1F5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82"/>
          <a:stretch/>
        </p:blipFill>
        <p:spPr>
          <a:xfrm>
            <a:off x="6002180" y="1799871"/>
            <a:ext cx="6055376" cy="39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6265E4-D773-467F-BB88-CB4FCC97C20E}"/>
              </a:ext>
            </a:extLst>
          </p:cNvPr>
          <p:cNvGrpSpPr/>
          <p:nvPr/>
        </p:nvGrpSpPr>
        <p:grpSpPr>
          <a:xfrm>
            <a:off x="2144889" y="1184240"/>
            <a:ext cx="7902222" cy="5571067"/>
            <a:chOff x="2144889" y="643466"/>
            <a:chExt cx="7902222" cy="5571067"/>
          </a:xfrm>
        </p:grpSpPr>
        <p:pic>
          <p:nvPicPr>
            <p:cNvPr id="3" name="Picture 2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B98FC8F-7E2C-4788-BFAF-68C9B3328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4889" y="643466"/>
              <a:ext cx="7902222" cy="557106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3B3406-D5A0-456D-92CC-8B9538549A47}"/>
                </a:ext>
              </a:extLst>
            </p:cNvPr>
            <p:cNvSpPr/>
            <p:nvPr/>
          </p:nvSpPr>
          <p:spPr>
            <a:xfrm>
              <a:off x="2254928" y="1846555"/>
              <a:ext cx="1233996" cy="39061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CA5537-2E09-4B32-B2CB-E85F29724704}"/>
                </a:ext>
              </a:extLst>
            </p:cNvPr>
            <p:cNvSpPr/>
            <p:nvPr/>
          </p:nvSpPr>
          <p:spPr>
            <a:xfrm>
              <a:off x="3528252" y="3164866"/>
              <a:ext cx="1233996" cy="39061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C88661-AB0A-4991-BFDF-D613810DE794}"/>
                </a:ext>
              </a:extLst>
            </p:cNvPr>
            <p:cNvSpPr/>
            <p:nvPr/>
          </p:nvSpPr>
          <p:spPr>
            <a:xfrm>
              <a:off x="4832508" y="1862427"/>
              <a:ext cx="1233996" cy="39061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02E71E-61FF-4CFD-8389-1F5B54D07F98}"/>
                </a:ext>
              </a:extLst>
            </p:cNvPr>
            <p:cNvSpPr/>
            <p:nvPr/>
          </p:nvSpPr>
          <p:spPr>
            <a:xfrm>
              <a:off x="7439586" y="3594812"/>
              <a:ext cx="1233996" cy="39061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CB482C-20E3-43E2-AA67-6F30EEE4725B}"/>
                </a:ext>
              </a:extLst>
            </p:cNvPr>
            <p:cNvSpPr/>
            <p:nvPr/>
          </p:nvSpPr>
          <p:spPr>
            <a:xfrm>
              <a:off x="8722742" y="2285908"/>
              <a:ext cx="1233996" cy="390618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555351-E55B-45FB-A464-D5E0F7C25937}"/>
                </a:ext>
              </a:extLst>
            </p:cNvPr>
            <p:cNvSpPr/>
            <p:nvPr/>
          </p:nvSpPr>
          <p:spPr>
            <a:xfrm>
              <a:off x="3543718" y="1862427"/>
              <a:ext cx="1233996" cy="39061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6DB0CC-8A5D-4257-946D-30E2DD597B1A}"/>
                </a:ext>
              </a:extLst>
            </p:cNvPr>
            <p:cNvSpPr/>
            <p:nvPr/>
          </p:nvSpPr>
          <p:spPr>
            <a:xfrm>
              <a:off x="2254928" y="4030544"/>
              <a:ext cx="1233996" cy="39061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5DBCA1-BA56-4F38-9CC2-0DF3F9C7E376}"/>
                </a:ext>
              </a:extLst>
            </p:cNvPr>
            <p:cNvSpPr/>
            <p:nvPr/>
          </p:nvSpPr>
          <p:spPr>
            <a:xfrm>
              <a:off x="4832508" y="2744752"/>
              <a:ext cx="1233996" cy="39061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5C6FE1-6299-455A-89E9-11B9B6C54E86}"/>
                </a:ext>
              </a:extLst>
            </p:cNvPr>
            <p:cNvSpPr/>
            <p:nvPr/>
          </p:nvSpPr>
          <p:spPr>
            <a:xfrm>
              <a:off x="7439586" y="1846555"/>
              <a:ext cx="1233996" cy="39061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0A38D5-AF21-4BE6-BCA8-468D363B406D}"/>
                </a:ext>
              </a:extLst>
            </p:cNvPr>
            <p:cNvSpPr/>
            <p:nvPr/>
          </p:nvSpPr>
          <p:spPr>
            <a:xfrm>
              <a:off x="6121298" y="1855962"/>
              <a:ext cx="1233996" cy="3906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6711DE-B37E-41C1-B6FE-822F3E3FBB2D}"/>
                </a:ext>
              </a:extLst>
            </p:cNvPr>
            <p:cNvSpPr/>
            <p:nvPr/>
          </p:nvSpPr>
          <p:spPr>
            <a:xfrm>
              <a:off x="2254928" y="4475573"/>
              <a:ext cx="1233996" cy="3906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220506-2538-49DD-A582-243B33D2CAB8}"/>
                </a:ext>
              </a:extLst>
            </p:cNvPr>
            <p:cNvSpPr/>
            <p:nvPr/>
          </p:nvSpPr>
          <p:spPr>
            <a:xfrm>
              <a:off x="3543718" y="2725088"/>
              <a:ext cx="1233996" cy="3906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B840AA-9FF0-42D1-842A-39AC2862D479}"/>
                </a:ext>
              </a:extLst>
            </p:cNvPr>
            <p:cNvSpPr/>
            <p:nvPr/>
          </p:nvSpPr>
          <p:spPr>
            <a:xfrm>
              <a:off x="4832061" y="3607413"/>
              <a:ext cx="1233996" cy="39061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49253E-86D5-4CF5-BFE1-7666ADA194C4}"/>
                </a:ext>
              </a:extLst>
            </p:cNvPr>
            <p:cNvSpPr/>
            <p:nvPr/>
          </p:nvSpPr>
          <p:spPr>
            <a:xfrm>
              <a:off x="8703076" y="1846555"/>
              <a:ext cx="1233996" cy="390618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F57B30E7-86A4-482F-9BE1-E2DEFC508948}"/>
              </a:ext>
            </a:extLst>
          </p:cNvPr>
          <p:cNvSpPr txBox="1">
            <a:spLocks/>
          </p:cNvSpPr>
          <p:nvPr/>
        </p:nvSpPr>
        <p:spPr>
          <a:xfrm>
            <a:off x="808257" y="364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Boston-Cambridge-Newton, MA-NH CBSA</a:t>
            </a:r>
          </a:p>
          <a:p>
            <a:pPr algn="ctr"/>
            <a:r>
              <a:rPr lang="en-US" dirty="0"/>
              <a:t>Top Emission Sources</a:t>
            </a:r>
          </a:p>
        </p:txBody>
      </p:sp>
    </p:spTree>
    <p:extLst>
      <p:ext uri="{BB962C8B-B14F-4D97-AF65-F5344CB8AC3E}">
        <p14:creationId xmlns:p14="http://schemas.microsoft.com/office/powerpoint/2010/main" val="353797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57B30E7-86A4-482F-9BE1-E2DEFC508948}"/>
              </a:ext>
            </a:extLst>
          </p:cNvPr>
          <p:cNvSpPr txBox="1">
            <a:spLocks/>
          </p:cNvSpPr>
          <p:nvPr/>
        </p:nvSpPr>
        <p:spPr>
          <a:xfrm>
            <a:off x="808257" y="364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Boston-Cambridge-Newton, MA-NH CBSA</a:t>
            </a:r>
          </a:p>
          <a:p>
            <a:pPr algn="ctr"/>
            <a:r>
              <a:rPr lang="en-US" dirty="0"/>
              <a:t>General Edward Lawrence Logan Airport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E7471-1F13-4879-9495-8DC15991ACE6}"/>
              </a:ext>
            </a:extLst>
          </p:cNvPr>
          <p:cNvSpPr txBox="1"/>
          <p:nvPr/>
        </p:nvSpPr>
        <p:spPr>
          <a:xfrm>
            <a:off x="9724103" y="1897626"/>
            <a:ext cx="2231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emitter in CBSA for NOx and Gas &amp; VOC HAPs.</a:t>
            </a:r>
          </a:p>
          <a:p>
            <a:endParaRPr lang="en-US" dirty="0"/>
          </a:p>
          <a:p>
            <a:r>
              <a:rPr lang="en-US" dirty="0"/>
              <a:t>Top 10 emitter in the CBSA for SO2, PM2.5 &amp; VOC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699B974-C42B-4F61-B353-D1FD46D8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45" y="1362045"/>
            <a:ext cx="8730394" cy="53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5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57B30E7-86A4-482F-9BE1-E2DEFC508948}"/>
              </a:ext>
            </a:extLst>
          </p:cNvPr>
          <p:cNvSpPr txBox="1">
            <a:spLocks/>
          </p:cNvSpPr>
          <p:nvPr/>
        </p:nvSpPr>
        <p:spPr>
          <a:xfrm>
            <a:off x="808257" y="364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Boston-Cambridge-Newton, MA-NH CBSA</a:t>
            </a:r>
          </a:p>
          <a:p>
            <a:pPr algn="ctr"/>
            <a:r>
              <a:rPr lang="en-US" dirty="0"/>
              <a:t>Mystic Station EGU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E7471-1F13-4879-9495-8DC15991ACE6}"/>
              </a:ext>
            </a:extLst>
          </p:cNvPr>
          <p:cNvSpPr txBox="1"/>
          <p:nvPr/>
        </p:nvSpPr>
        <p:spPr>
          <a:xfrm>
            <a:off x="9724103" y="1897626"/>
            <a:ext cx="2231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emitter in CBSA for SO2 &amp; PM2.5</a:t>
            </a:r>
          </a:p>
          <a:p>
            <a:endParaRPr lang="en-US" dirty="0"/>
          </a:p>
          <a:p>
            <a:r>
              <a:rPr lang="en-US" dirty="0"/>
              <a:t>Top 10 emitter in the CBSA for NOx &amp; Gas &amp; VOC HAPs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BB8B7-A159-4B26-8361-2E779F4A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63" y="1362045"/>
            <a:ext cx="8824888" cy="53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0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298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Example Multi-Pollutant Packets by Region</vt:lpstr>
      <vt:lpstr>Criteria</vt:lpstr>
      <vt:lpstr>Region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Multi-Pollutant Packets by Region</dc:title>
  <dc:creator>Landis, Elizabeth</dc:creator>
  <cp:lastModifiedBy>Landis, Elizabeth</cp:lastModifiedBy>
  <cp:revision>16</cp:revision>
  <dcterms:created xsi:type="dcterms:W3CDTF">2022-08-24T15:39:11Z</dcterms:created>
  <dcterms:modified xsi:type="dcterms:W3CDTF">2022-08-25T17:44:05Z</dcterms:modified>
</cp:coreProperties>
</file>