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litz, Shannon" userId="cff6f9e6-a140-473e-92d5-ee56d9286809" providerId="ADAL" clId="{B3B2303D-F242-4885-B534-B57D2371981C}"/>
    <pc:docChg chg="undo custSel addSld modSld modMainMaster">
      <pc:chgData name="Koplitz, Shannon" userId="cff6f9e6-a140-473e-92d5-ee56d9286809" providerId="ADAL" clId="{B3B2303D-F242-4885-B534-B57D2371981C}" dt="2022-03-04T19:40:46.675" v="2933" actId="20577"/>
      <pc:docMkLst>
        <pc:docMk/>
      </pc:docMkLst>
      <pc:sldChg chg="modSp mod">
        <pc:chgData name="Koplitz, Shannon" userId="cff6f9e6-a140-473e-92d5-ee56d9286809" providerId="ADAL" clId="{B3B2303D-F242-4885-B534-B57D2371981C}" dt="2022-03-03T17:52:08.424" v="1925" actId="255"/>
        <pc:sldMkLst>
          <pc:docMk/>
          <pc:sldMk cId="1182558888" sldId="256"/>
        </pc:sldMkLst>
        <pc:spChg chg="mod">
          <ac:chgData name="Koplitz, Shannon" userId="cff6f9e6-a140-473e-92d5-ee56d9286809" providerId="ADAL" clId="{B3B2303D-F242-4885-B534-B57D2371981C}" dt="2022-03-03T17:52:08.424" v="1925" actId="255"/>
          <ac:spMkLst>
            <pc:docMk/>
            <pc:sldMk cId="1182558888" sldId="256"/>
            <ac:spMk id="2" creationId="{FE4E68C6-2A49-432C-B19E-8FC2EC541FDA}"/>
          </ac:spMkLst>
        </pc:spChg>
      </pc:sldChg>
      <pc:sldChg chg="modSp mod">
        <pc:chgData name="Koplitz, Shannon" userId="cff6f9e6-a140-473e-92d5-ee56d9286809" providerId="ADAL" clId="{B3B2303D-F242-4885-B534-B57D2371981C}" dt="2022-03-03T17:53:09.060" v="1934" actId="14100"/>
        <pc:sldMkLst>
          <pc:docMk/>
          <pc:sldMk cId="2419882662" sldId="257"/>
        </pc:sldMkLst>
        <pc:spChg chg="mod">
          <ac:chgData name="Koplitz, Shannon" userId="cff6f9e6-a140-473e-92d5-ee56d9286809" providerId="ADAL" clId="{B3B2303D-F242-4885-B534-B57D2371981C}" dt="2022-03-03T17:53:05.217" v="1932" actId="1076"/>
          <ac:spMkLst>
            <pc:docMk/>
            <pc:sldMk cId="2419882662" sldId="257"/>
            <ac:spMk id="2" creationId="{DB760B53-655F-4594-BE3D-38A95622E401}"/>
          </ac:spMkLst>
        </pc:spChg>
        <pc:spChg chg="mod">
          <ac:chgData name="Koplitz, Shannon" userId="cff6f9e6-a140-473e-92d5-ee56d9286809" providerId="ADAL" clId="{B3B2303D-F242-4885-B534-B57D2371981C}" dt="2022-03-03T17:53:09.060" v="1934" actId="14100"/>
          <ac:spMkLst>
            <pc:docMk/>
            <pc:sldMk cId="2419882662" sldId="257"/>
            <ac:spMk id="3" creationId="{C0A044CE-07A9-418A-B690-0A32AD6A8CD4}"/>
          </ac:spMkLst>
        </pc:spChg>
      </pc:sldChg>
      <pc:sldChg chg="addSp delSp modSp new mod">
        <pc:chgData name="Koplitz, Shannon" userId="cff6f9e6-a140-473e-92d5-ee56d9286809" providerId="ADAL" clId="{B3B2303D-F242-4885-B534-B57D2371981C}" dt="2022-03-03T19:04:25.323" v="2273" actId="20577"/>
        <pc:sldMkLst>
          <pc:docMk/>
          <pc:sldMk cId="1969815258" sldId="258"/>
        </pc:sldMkLst>
        <pc:spChg chg="mod">
          <ac:chgData name="Koplitz, Shannon" userId="cff6f9e6-a140-473e-92d5-ee56d9286809" providerId="ADAL" clId="{B3B2303D-F242-4885-B534-B57D2371981C}" dt="2022-03-03T19:04:25.323" v="2273" actId="20577"/>
          <ac:spMkLst>
            <pc:docMk/>
            <pc:sldMk cId="1969815258" sldId="258"/>
            <ac:spMk id="2" creationId="{3B4815BD-0903-4B33-9B6C-831A4458BD30}"/>
          </ac:spMkLst>
        </pc:spChg>
        <pc:spChg chg="del">
          <ac:chgData name="Koplitz, Shannon" userId="cff6f9e6-a140-473e-92d5-ee56d9286809" providerId="ADAL" clId="{B3B2303D-F242-4885-B534-B57D2371981C}" dt="2022-03-03T16:52:00.442" v="1200" actId="478"/>
          <ac:spMkLst>
            <pc:docMk/>
            <pc:sldMk cId="1969815258" sldId="258"/>
            <ac:spMk id="3" creationId="{68ACC086-7278-4C84-A77A-862F4D4462DA}"/>
          </ac:spMkLst>
        </pc:spChg>
        <pc:spChg chg="add mod">
          <ac:chgData name="Koplitz, Shannon" userId="cff6f9e6-a140-473e-92d5-ee56d9286809" providerId="ADAL" clId="{B3B2303D-F242-4885-B534-B57D2371981C}" dt="2022-03-03T17:53:39.358" v="1936" actId="2711"/>
          <ac:spMkLst>
            <pc:docMk/>
            <pc:sldMk cId="1969815258" sldId="258"/>
            <ac:spMk id="6" creationId="{F1BDBD4B-D3A7-4202-B63D-4FD7CB0E9305}"/>
          </ac:spMkLst>
        </pc:spChg>
        <pc:spChg chg="add mod">
          <ac:chgData name="Koplitz, Shannon" userId="cff6f9e6-a140-473e-92d5-ee56d9286809" providerId="ADAL" clId="{B3B2303D-F242-4885-B534-B57D2371981C}" dt="2022-03-03T17:53:39.358" v="1936" actId="2711"/>
          <ac:spMkLst>
            <pc:docMk/>
            <pc:sldMk cId="1969815258" sldId="258"/>
            <ac:spMk id="7" creationId="{B0F45FE1-862D-4D5B-A991-1FD4C86E7029}"/>
          </ac:spMkLst>
        </pc:spChg>
        <pc:spChg chg="add mod">
          <ac:chgData name="Koplitz, Shannon" userId="cff6f9e6-a140-473e-92d5-ee56d9286809" providerId="ADAL" clId="{B3B2303D-F242-4885-B534-B57D2371981C}" dt="2022-03-03T17:53:39.358" v="1936" actId="2711"/>
          <ac:spMkLst>
            <pc:docMk/>
            <pc:sldMk cId="1969815258" sldId="258"/>
            <ac:spMk id="8" creationId="{5681BD1D-4A9F-4653-80D3-6F329D329FF5}"/>
          </ac:spMkLst>
        </pc:spChg>
        <pc:spChg chg="add mod">
          <ac:chgData name="Koplitz, Shannon" userId="cff6f9e6-a140-473e-92d5-ee56d9286809" providerId="ADAL" clId="{B3B2303D-F242-4885-B534-B57D2371981C}" dt="2022-03-03T17:53:39.358" v="1936" actId="2711"/>
          <ac:spMkLst>
            <pc:docMk/>
            <pc:sldMk cId="1969815258" sldId="258"/>
            <ac:spMk id="9" creationId="{426AD48C-A1FD-4C3C-BBB0-07DD85BCD8FF}"/>
          </ac:spMkLst>
        </pc:spChg>
        <pc:spChg chg="add mod">
          <ac:chgData name="Koplitz, Shannon" userId="cff6f9e6-a140-473e-92d5-ee56d9286809" providerId="ADAL" clId="{B3B2303D-F242-4885-B534-B57D2371981C}" dt="2022-03-03T17:53:39.358" v="1936" actId="2711"/>
          <ac:spMkLst>
            <pc:docMk/>
            <pc:sldMk cId="1969815258" sldId="258"/>
            <ac:spMk id="10" creationId="{86689087-C236-4581-9D91-11A5E6908E6B}"/>
          </ac:spMkLst>
        </pc:spChg>
        <pc:spChg chg="add mod">
          <ac:chgData name="Koplitz, Shannon" userId="cff6f9e6-a140-473e-92d5-ee56d9286809" providerId="ADAL" clId="{B3B2303D-F242-4885-B534-B57D2371981C}" dt="2022-03-03T17:56:23.670" v="2151" actId="1076"/>
          <ac:spMkLst>
            <pc:docMk/>
            <pc:sldMk cId="1969815258" sldId="258"/>
            <ac:spMk id="12" creationId="{4504EAC8-677B-46FD-ACE6-9CF91890B1E5}"/>
          </ac:spMkLst>
        </pc:spChg>
        <pc:grpChg chg="add mod">
          <ac:chgData name="Koplitz, Shannon" userId="cff6f9e6-a140-473e-92d5-ee56d9286809" providerId="ADAL" clId="{B3B2303D-F242-4885-B534-B57D2371981C}" dt="2022-03-03T16:56:25.606" v="1346" actId="1038"/>
          <ac:grpSpMkLst>
            <pc:docMk/>
            <pc:sldMk cId="1969815258" sldId="258"/>
            <ac:grpSpMk id="11" creationId="{21A555B8-0383-4BA3-BC33-F4A59D0E7C7A}"/>
          </ac:grpSpMkLst>
        </pc:grpChg>
        <pc:picChg chg="add mod modCrop">
          <ac:chgData name="Koplitz, Shannon" userId="cff6f9e6-a140-473e-92d5-ee56d9286809" providerId="ADAL" clId="{B3B2303D-F242-4885-B534-B57D2371981C}" dt="2022-03-03T16:56:21.260" v="1334" actId="164"/>
          <ac:picMkLst>
            <pc:docMk/>
            <pc:sldMk cId="1969815258" sldId="258"/>
            <ac:picMk id="5" creationId="{02F627F3-7716-4373-B7EA-2A4787BA2CF2}"/>
          </ac:picMkLst>
        </pc:picChg>
      </pc:sldChg>
      <pc:sldChg chg="modSp new mod">
        <pc:chgData name="Koplitz, Shannon" userId="cff6f9e6-a140-473e-92d5-ee56d9286809" providerId="ADAL" clId="{B3B2303D-F242-4885-B534-B57D2371981C}" dt="2022-03-04T19:40:04.560" v="2899" actId="20577"/>
        <pc:sldMkLst>
          <pc:docMk/>
          <pc:sldMk cId="3549965600" sldId="259"/>
        </pc:sldMkLst>
        <pc:spChg chg="mod">
          <ac:chgData name="Koplitz, Shannon" userId="cff6f9e6-a140-473e-92d5-ee56d9286809" providerId="ADAL" clId="{B3B2303D-F242-4885-B534-B57D2371981C}" dt="2022-03-03T17:51:56.469" v="1923" actId="14100"/>
          <ac:spMkLst>
            <pc:docMk/>
            <pc:sldMk cId="3549965600" sldId="259"/>
            <ac:spMk id="2" creationId="{325F8D18-38E6-46F3-BC74-A70BDF7A1B06}"/>
          </ac:spMkLst>
        </pc:spChg>
        <pc:spChg chg="mod">
          <ac:chgData name="Koplitz, Shannon" userId="cff6f9e6-a140-473e-92d5-ee56d9286809" providerId="ADAL" clId="{B3B2303D-F242-4885-B534-B57D2371981C}" dt="2022-03-04T19:40:04.560" v="2899" actId="20577"/>
          <ac:spMkLst>
            <pc:docMk/>
            <pc:sldMk cId="3549965600" sldId="259"/>
            <ac:spMk id="3" creationId="{9D45016C-08AD-4640-A9E1-0A1E15C8901B}"/>
          </ac:spMkLst>
        </pc:spChg>
      </pc:sldChg>
      <pc:sldChg chg="addSp delSp modSp new mod">
        <pc:chgData name="Koplitz, Shannon" userId="cff6f9e6-a140-473e-92d5-ee56d9286809" providerId="ADAL" clId="{B3B2303D-F242-4885-B534-B57D2371981C}" dt="2022-03-04T19:37:59.328" v="2802" actId="20577"/>
        <pc:sldMkLst>
          <pc:docMk/>
          <pc:sldMk cId="3895194735" sldId="260"/>
        </pc:sldMkLst>
        <pc:spChg chg="mod">
          <ac:chgData name="Koplitz, Shannon" userId="cff6f9e6-a140-473e-92d5-ee56d9286809" providerId="ADAL" clId="{B3B2303D-F242-4885-B534-B57D2371981C}" dt="2022-03-04T19:37:59.328" v="2802" actId="20577"/>
          <ac:spMkLst>
            <pc:docMk/>
            <pc:sldMk cId="3895194735" sldId="260"/>
            <ac:spMk id="2" creationId="{5B79F174-7976-4C77-9875-207C23389AD5}"/>
          </ac:spMkLst>
        </pc:spChg>
        <pc:spChg chg="del">
          <ac:chgData name="Koplitz, Shannon" userId="cff6f9e6-a140-473e-92d5-ee56d9286809" providerId="ADAL" clId="{B3B2303D-F242-4885-B534-B57D2371981C}" dt="2022-03-04T18:27:19.256" v="2656" actId="478"/>
          <ac:spMkLst>
            <pc:docMk/>
            <pc:sldMk cId="3895194735" sldId="260"/>
            <ac:spMk id="3" creationId="{E5AB6562-E2B2-4A29-BBFB-A190E7B6B82F}"/>
          </ac:spMkLst>
        </pc:spChg>
        <pc:spChg chg="add mod">
          <ac:chgData name="Koplitz, Shannon" userId="cff6f9e6-a140-473e-92d5-ee56d9286809" providerId="ADAL" clId="{B3B2303D-F242-4885-B534-B57D2371981C}" dt="2022-03-04T19:37:17.199" v="2790" actId="1038"/>
          <ac:spMkLst>
            <pc:docMk/>
            <pc:sldMk cId="3895194735" sldId="260"/>
            <ac:spMk id="11" creationId="{3A2B9405-269C-41FE-8B82-2C132CE9D14A}"/>
          </ac:spMkLst>
        </pc:spChg>
        <pc:picChg chg="add mod modCrop">
          <ac:chgData name="Koplitz, Shannon" userId="cff6f9e6-a140-473e-92d5-ee56d9286809" providerId="ADAL" clId="{B3B2303D-F242-4885-B534-B57D2371981C}" dt="2022-03-04T19:36:25.012" v="2781" actId="1076"/>
          <ac:picMkLst>
            <pc:docMk/>
            <pc:sldMk cId="3895194735" sldId="260"/>
            <ac:picMk id="5" creationId="{BC434B26-545B-4F33-A218-3D2A670429B2}"/>
          </ac:picMkLst>
        </pc:picChg>
        <pc:picChg chg="add mod modCrop">
          <ac:chgData name="Koplitz, Shannon" userId="cff6f9e6-a140-473e-92d5-ee56d9286809" providerId="ADAL" clId="{B3B2303D-F242-4885-B534-B57D2371981C}" dt="2022-03-04T19:36:23.910" v="2780" actId="1076"/>
          <ac:picMkLst>
            <pc:docMk/>
            <pc:sldMk cId="3895194735" sldId="260"/>
            <ac:picMk id="7" creationId="{9CAA380F-E605-451F-B72A-F260A7D22851}"/>
          </ac:picMkLst>
        </pc:picChg>
        <pc:picChg chg="add mod modCrop">
          <ac:chgData name="Koplitz, Shannon" userId="cff6f9e6-a140-473e-92d5-ee56d9286809" providerId="ADAL" clId="{B3B2303D-F242-4885-B534-B57D2371981C}" dt="2022-03-04T19:36:12.298" v="2776" actId="1076"/>
          <ac:picMkLst>
            <pc:docMk/>
            <pc:sldMk cId="3895194735" sldId="260"/>
            <ac:picMk id="9" creationId="{19DE09C0-FF64-418A-84E5-D4FD4DAF102E}"/>
          </ac:picMkLst>
        </pc:picChg>
        <pc:picChg chg="add mod modCrop">
          <ac:chgData name="Koplitz, Shannon" userId="cff6f9e6-a140-473e-92d5-ee56d9286809" providerId="ADAL" clId="{B3B2303D-F242-4885-B534-B57D2371981C}" dt="2022-03-04T19:36:15.823" v="2778" actId="1076"/>
          <ac:picMkLst>
            <pc:docMk/>
            <pc:sldMk cId="3895194735" sldId="260"/>
            <ac:picMk id="10" creationId="{A8C371DD-3089-4C6C-AFBC-19E282E04576}"/>
          </ac:picMkLst>
        </pc:picChg>
        <pc:cxnChg chg="add mod">
          <ac:chgData name="Koplitz, Shannon" userId="cff6f9e6-a140-473e-92d5-ee56d9286809" providerId="ADAL" clId="{B3B2303D-F242-4885-B534-B57D2371981C}" dt="2022-03-04T19:37:42.086" v="2795" actId="13822"/>
          <ac:cxnSpMkLst>
            <pc:docMk/>
            <pc:sldMk cId="3895194735" sldId="260"/>
            <ac:cxnSpMk id="13" creationId="{102974B1-58B2-4489-9435-FCD9587B927C}"/>
          </ac:cxnSpMkLst>
        </pc:cxnChg>
      </pc:sldChg>
      <pc:sldChg chg="modSp new mod">
        <pc:chgData name="Koplitz, Shannon" userId="cff6f9e6-a140-473e-92d5-ee56d9286809" providerId="ADAL" clId="{B3B2303D-F242-4885-B534-B57D2371981C}" dt="2022-03-04T19:40:46.675" v="2933" actId="20577"/>
        <pc:sldMkLst>
          <pc:docMk/>
          <pc:sldMk cId="3019199625" sldId="261"/>
        </pc:sldMkLst>
        <pc:spChg chg="mod">
          <ac:chgData name="Koplitz, Shannon" userId="cff6f9e6-a140-473e-92d5-ee56d9286809" providerId="ADAL" clId="{B3B2303D-F242-4885-B534-B57D2371981C}" dt="2022-03-03T15:00:06.987" v="1158" actId="1076"/>
          <ac:spMkLst>
            <pc:docMk/>
            <pc:sldMk cId="3019199625" sldId="261"/>
            <ac:spMk id="2" creationId="{3B6E9E46-5E51-400B-B322-42958F062C54}"/>
          </ac:spMkLst>
        </pc:spChg>
        <pc:spChg chg="mod">
          <ac:chgData name="Koplitz, Shannon" userId="cff6f9e6-a140-473e-92d5-ee56d9286809" providerId="ADAL" clId="{B3B2303D-F242-4885-B534-B57D2371981C}" dt="2022-03-04T19:40:46.675" v="2933" actId="20577"/>
          <ac:spMkLst>
            <pc:docMk/>
            <pc:sldMk cId="3019199625" sldId="261"/>
            <ac:spMk id="3" creationId="{259C9243-7036-401E-88E1-1F4BFE6256A8}"/>
          </ac:spMkLst>
        </pc:spChg>
      </pc:sldChg>
      <pc:sldChg chg="addSp delSp modSp new mod">
        <pc:chgData name="Koplitz, Shannon" userId="cff6f9e6-a140-473e-92d5-ee56d9286809" providerId="ADAL" clId="{B3B2303D-F242-4885-B534-B57D2371981C}" dt="2022-03-04T18:26:40.192" v="2655" actId="1037"/>
        <pc:sldMkLst>
          <pc:docMk/>
          <pc:sldMk cId="1102253206" sldId="262"/>
        </pc:sldMkLst>
        <pc:spChg chg="del mod">
          <ac:chgData name="Koplitz, Shannon" userId="cff6f9e6-a140-473e-92d5-ee56d9286809" providerId="ADAL" clId="{B3B2303D-F242-4885-B534-B57D2371981C}" dt="2022-03-04T18:18:26.819" v="2386" actId="478"/>
          <ac:spMkLst>
            <pc:docMk/>
            <pc:sldMk cId="1102253206" sldId="262"/>
            <ac:spMk id="2" creationId="{649E1EEB-2922-4C7A-849F-84556C1926A1}"/>
          </ac:spMkLst>
        </pc:spChg>
        <pc:spChg chg="del">
          <ac:chgData name="Koplitz, Shannon" userId="cff6f9e6-a140-473e-92d5-ee56d9286809" providerId="ADAL" clId="{B3B2303D-F242-4885-B534-B57D2371981C}" dt="2022-03-03T18:02:38.186" v="2247" actId="478"/>
          <ac:spMkLst>
            <pc:docMk/>
            <pc:sldMk cId="1102253206" sldId="262"/>
            <ac:spMk id="3" creationId="{5EB2C465-FF37-4942-9981-9515E7E470D7}"/>
          </ac:spMkLst>
        </pc:spChg>
        <pc:spChg chg="add del mod">
          <ac:chgData name="Koplitz, Shannon" userId="cff6f9e6-a140-473e-92d5-ee56d9286809" providerId="ADAL" clId="{B3B2303D-F242-4885-B534-B57D2371981C}" dt="2022-03-04T18:18:28.726" v="2387" actId="478"/>
          <ac:spMkLst>
            <pc:docMk/>
            <pc:sldMk cId="1102253206" sldId="262"/>
            <ac:spMk id="10" creationId="{EFE09F7B-8849-497C-9A71-5D226D94912E}"/>
          </ac:spMkLst>
        </pc:spChg>
        <pc:spChg chg="add mod">
          <ac:chgData name="Koplitz, Shannon" userId="cff6f9e6-a140-473e-92d5-ee56d9286809" providerId="ADAL" clId="{B3B2303D-F242-4885-B534-B57D2371981C}" dt="2022-03-04T18:20:46.314" v="2454" actId="113"/>
          <ac:spMkLst>
            <pc:docMk/>
            <pc:sldMk cId="1102253206" sldId="262"/>
            <ac:spMk id="11" creationId="{999FE42E-6FDD-4D7C-AA7A-1D763BCC4EC9}"/>
          </ac:spMkLst>
        </pc:spChg>
        <pc:spChg chg="add mod">
          <ac:chgData name="Koplitz, Shannon" userId="cff6f9e6-a140-473e-92d5-ee56d9286809" providerId="ADAL" clId="{B3B2303D-F242-4885-B534-B57D2371981C}" dt="2022-03-04T18:20:46.314" v="2454" actId="113"/>
          <ac:spMkLst>
            <pc:docMk/>
            <pc:sldMk cId="1102253206" sldId="262"/>
            <ac:spMk id="12" creationId="{1EB8EA93-E98D-4106-A5F2-8374C1F924C6}"/>
          </ac:spMkLst>
        </pc:spChg>
        <pc:spChg chg="add mod">
          <ac:chgData name="Koplitz, Shannon" userId="cff6f9e6-a140-473e-92d5-ee56d9286809" providerId="ADAL" clId="{B3B2303D-F242-4885-B534-B57D2371981C}" dt="2022-03-04T18:21:02.855" v="2462" actId="1076"/>
          <ac:spMkLst>
            <pc:docMk/>
            <pc:sldMk cId="1102253206" sldId="262"/>
            <ac:spMk id="13" creationId="{14447AAF-6770-456A-A505-9427A8C6255C}"/>
          </ac:spMkLst>
        </pc:spChg>
        <pc:spChg chg="add mod">
          <ac:chgData name="Koplitz, Shannon" userId="cff6f9e6-a140-473e-92d5-ee56d9286809" providerId="ADAL" clId="{B3B2303D-F242-4885-B534-B57D2371981C}" dt="2022-03-04T18:21:09.398" v="2470" actId="20577"/>
          <ac:spMkLst>
            <pc:docMk/>
            <pc:sldMk cId="1102253206" sldId="262"/>
            <ac:spMk id="14" creationId="{51AA764B-DDAF-47A7-A4F1-817954B5CC66}"/>
          </ac:spMkLst>
        </pc:spChg>
        <pc:spChg chg="add mod">
          <ac:chgData name="Koplitz, Shannon" userId="cff6f9e6-a140-473e-92d5-ee56d9286809" providerId="ADAL" clId="{B3B2303D-F242-4885-B534-B57D2371981C}" dt="2022-03-04T18:22:04.638" v="2490" actId="20577"/>
          <ac:spMkLst>
            <pc:docMk/>
            <pc:sldMk cId="1102253206" sldId="262"/>
            <ac:spMk id="15" creationId="{7C8E7F63-8352-4266-A64A-98AD7EB25C86}"/>
          </ac:spMkLst>
        </pc:spChg>
        <pc:spChg chg="add mod">
          <ac:chgData name="Koplitz, Shannon" userId="cff6f9e6-a140-473e-92d5-ee56d9286809" providerId="ADAL" clId="{B3B2303D-F242-4885-B534-B57D2371981C}" dt="2022-03-04T18:26:05.951" v="2631" actId="1037"/>
          <ac:spMkLst>
            <pc:docMk/>
            <pc:sldMk cId="1102253206" sldId="262"/>
            <ac:spMk id="16" creationId="{0F8F5DEB-6338-4A10-875D-6E7B1013ADB2}"/>
          </ac:spMkLst>
        </pc:spChg>
        <pc:spChg chg="add mod">
          <ac:chgData name="Koplitz, Shannon" userId="cff6f9e6-a140-473e-92d5-ee56d9286809" providerId="ADAL" clId="{B3B2303D-F242-4885-B534-B57D2371981C}" dt="2022-03-04T18:26:40.192" v="2655" actId="1037"/>
          <ac:spMkLst>
            <pc:docMk/>
            <pc:sldMk cId="1102253206" sldId="262"/>
            <ac:spMk id="17" creationId="{32A804FD-F97C-42FA-AB85-AE5DADD03F3E}"/>
          </ac:spMkLst>
        </pc:spChg>
        <pc:spChg chg="add mod">
          <ac:chgData name="Koplitz, Shannon" userId="cff6f9e6-a140-473e-92d5-ee56d9286809" providerId="ADAL" clId="{B3B2303D-F242-4885-B534-B57D2371981C}" dt="2022-03-04T18:26:01.061" v="2626" actId="1037"/>
          <ac:spMkLst>
            <pc:docMk/>
            <pc:sldMk cId="1102253206" sldId="262"/>
            <ac:spMk id="18" creationId="{24EDBD0C-C50A-4BF0-A907-CB6B8C02E43C}"/>
          </ac:spMkLst>
        </pc:spChg>
        <pc:spChg chg="add mod">
          <ac:chgData name="Koplitz, Shannon" userId="cff6f9e6-a140-473e-92d5-ee56d9286809" providerId="ADAL" clId="{B3B2303D-F242-4885-B534-B57D2371981C}" dt="2022-03-04T18:26:32.302" v="2650" actId="1037"/>
          <ac:spMkLst>
            <pc:docMk/>
            <pc:sldMk cId="1102253206" sldId="262"/>
            <ac:spMk id="19" creationId="{7F159C41-A2C7-4783-9129-5C0CFFACE4F6}"/>
          </ac:spMkLst>
        </pc:spChg>
        <pc:spChg chg="add mod">
          <ac:chgData name="Koplitz, Shannon" userId="cff6f9e6-a140-473e-92d5-ee56d9286809" providerId="ADAL" clId="{B3B2303D-F242-4885-B534-B57D2371981C}" dt="2022-03-04T18:26:28.406" v="2648" actId="1037"/>
          <ac:spMkLst>
            <pc:docMk/>
            <pc:sldMk cId="1102253206" sldId="262"/>
            <ac:spMk id="20" creationId="{3EE15424-DDEB-4637-9B4F-EC2C4E45ABA6}"/>
          </ac:spMkLst>
        </pc:spChg>
        <pc:picChg chg="add mod modCrop">
          <ac:chgData name="Koplitz, Shannon" userId="cff6f9e6-a140-473e-92d5-ee56d9286809" providerId="ADAL" clId="{B3B2303D-F242-4885-B534-B57D2371981C}" dt="2022-03-04T18:19:54.580" v="2409" actId="1076"/>
          <ac:picMkLst>
            <pc:docMk/>
            <pc:sldMk cId="1102253206" sldId="262"/>
            <ac:picMk id="4" creationId="{AF7F1871-F7AD-43FC-B0EA-CE345802B16C}"/>
          </ac:picMkLst>
        </pc:picChg>
        <pc:picChg chg="add mod modCrop">
          <ac:chgData name="Koplitz, Shannon" userId="cff6f9e6-a140-473e-92d5-ee56d9286809" providerId="ADAL" clId="{B3B2303D-F242-4885-B534-B57D2371981C}" dt="2022-03-04T18:19:53.539" v="2408" actId="1076"/>
          <ac:picMkLst>
            <pc:docMk/>
            <pc:sldMk cId="1102253206" sldId="262"/>
            <ac:picMk id="6" creationId="{75E1649A-108C-4E77-A370-821BA78CD9C6}"/>
          </ac:picMkLst>
        </pc:picChg>
        <pc:picChg chg="add mod modCrop">
          <ac:chgData name="Koplitz, Shannon" userId="cff6f9e6-a140-473e-92d5-ee56d9286809" providerId="ADAL" clId="{B3B2303D-F242-4885-B534-B57D2371981C}" dt="2022-03-04T18:19:46.054" v="2405" actId="1076"/>
          <ac:picMkLst>
            <pc:docMk/>
            <pc:sldMk cId="1102253206" sldId="262"/>
            <ac:picMk id="7" creationId="{FD385ABF-1CAC-4FA7-89F1-00DA82A8A73B}"/>
          </ac:picMkLst>
        </pc:picChg>
        <pc:picChg chg="add mod modCrop">
          <ac:chgData name="Koplitz, Shannon" userId="cff6f9e6-a140-473e-92d5-ee56d9286809" providerId="ADAL" clId="{B3B2303D-F242-4885-B534-B57D2371981C}" dt="2022-03-04T18:24:11.288" v="2531" actId="1037"/>
          <ac:picMkLst>
            <pc:docMk/>
            <pc:sldMk cId="1102253206" sldId="262"/>
            <ac:picMk id="8" creationId="{512861A6-C0BD-49C5-8F3E-42A31AB01BA7}"/>
          </ac:picMkLst>
        </pc:picChg>
      </pc:sldChg>
      <pc:sldMasterChg chg="modSldLayout">
        <pc:chgData name="Koplitz, Shannon" userId="cff6f9e6-a140-473e-92d5-ee56d9286809" providerId="ADAL" clId="{B3B2303D-F242-4885-B534-B57D2371981C}" dt="2022-03-03T17:52:42.290" v="1929" actId="2711"/>
        <pc:sldMasterMkLst>
          <pc:docMk/>
          <pc:sldMasterMk cId="2827941668" sldId="2147483648"/>
        </pc:sldMasterMkLst>
        <pc:sldLayoutChg chg="modSp mod">
          <pc:chgData name="Koplitz, Shannon" userId="cff6f9e6-a140-473e-92d5-ee56d9286809" providerId="ADAL" clId="{B3B2303D-F242-4885-B534-B57D2371981C}" dt="2022-03-03T17:52:42.290" v="1929" actId="2711"/>
          <pc:sldLayoutMkLst>
            <pc:docMk/>
            <pc:sldMasterMk cId="2827941668" sldId="2147483648"/>
            <pc:sldLayoutMk cId="1256697047" sldId="2147483650"/>
          </pc:sldLayoutMkLst>
          <pc:spChg chg="mod">
            <ac:chgData name="Koplitz, Shannon" userId="cff6f9e6-a140-473e-92d5-ee56d9286809" providerId="ADAL" clId="{B3B2303D-F242-4885-B534-B57D2371981C}" dt="2022-03-03T17:52:33.203" v="1926" actId="2711"/>
            <ac:spMkLst>
              <pc:docMk/>
              <pc:sldMasterMk cId="2827941668" sldId="2147483648"/>
              <pc:sldLayoutMk cId="1256697047" sldId="2147483650"/>
              <ac:spMk id="2" creationId="{D06798F6-ACAC-4D1C-9B96-AC03906BB5C2}"/>
            </ac:spMkLst>
          </pc:spChg>
          <pc:spChg chg="mod">
            <ac:chgData name="Koplitz, Shannon" userId="cff6f9e6-a140-473e-92d5-ee56d9286809" providerId="ADAL" clId="{B3B2303D-F242-4885-B534-B57D2371981C}" dt="2022-03-03T17:52:42.290" v="1929" actId="2711"/>
            <ac:spMkLst>
              <pc:docMk/>
              <pc:sldMasterMk cId="2827941668" sldId="2147483648"/>
              <pc:sldLayoutMk cId="1256697047" sldId="2147483650"/>
              <ac:spMk id="3" creationId="{27AF2497-CB9F-4B2F-BBC4-90E30537FB58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6D8A-AC01-4A8F-94A2-1D72AEA34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C2C50-30FE-4196-A696-34C2998C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44A5-091F-42A3-ABAA-5CC8C4A7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4B8AC-78D1-4B51-AC42-78D2E526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CF85-9FE4-4654-9AB2-5025F6A7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9331-085E-427C-9AE2-AA2DE093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B28A5-17AA-4091-A6B5-34DF87FDE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C2950-C833-4C9A-AFF5-EA834491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D753-857C-4869-9F78-86318A5B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10BE-4BB0-4079-A566-89DC9EAC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37AE9-CA4E-4B07-B48F-9E66AA7C7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F8A72-3E3C-415E-9A4A-E1FD319C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3E01-2650-4BD3-8FAB-946729FB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7D5DA-BCDD-4749-BBAC-648C66DD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CCEA5-7375-49ED-A881-59564CDB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98F6-ACAC-4D1C-9B96-AC03906B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2497-CB9F-4B2F-BBC4-90E30537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C0F8-2A7C-4DE8-9C0E-D4DA4162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36DE-09D6-4B7B-AFDB-57300C4B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7BF0-4208-4AE7-BC7B-71153E55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0335-9206-454F-9EE9-7AC86C0D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ECDD7-359B-4EF3-95DD-BE38A08BE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B0A7-3EA0-430B-AC46-33E0D88B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216C8-A459-4CFC-ACF0-0D82CD12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E5C06-59E9-4E2A-B26F-9EE98B49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7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E107-271F-40DC-A178-66BC1706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C96D-859F-4D94-B9F0-C2E974B47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D854D-F434-4F4F-BC6B-46E95566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1F2EF-EA50-4246-8C73-0E0A4235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AD60-7EDC-4997-87CB-E505DE0F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162A4-46E3-440D-BA1A-10ABD1BF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EA8F-E609-4A8B-A74D-40776533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AA196-E28A-42A9-820C-C5428914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12F33-74A9-4C9C-BB40-0309FA90A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97836-7D9F-461F-B56C-3FA92D42C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747AD-7A16-4E12-81B4-4510287E4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642D1-128E-4007-9E00-31A61A22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F2BCB-9070-49D1-9C06-B28BC0C8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53086-EEFB-42DD-82F3-0922BEDF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CC2F-C83B-40A3-9110-F13F69FF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BD562-E602-4E61-80AF-3897B408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A3DBA-880E-4477-8216-9E03A7B4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7629F-5A98-4F5F-BEA2-7FA409E6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92987-48FA-422C-B155-C2FABDD7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55DC2-BA60-4A3F-B695-DC3B4904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603B-EBD5-4FDF-99BD-9F0CFC2C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AEA3-ABCF-4F5D-A6B1-F564952D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0A16-0A56-4F34-B93E-B73FC26F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E6B12-75EC-4C9C-85CA-CAA1DD65F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3ECE9-B068-41BA-BAA4-536DD059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514B-163F-465C-8157-5ABCD98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DDAA5-5872-453D-BE96-F608DFDA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4F80-23EF-414F-8912-08D06CEA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63B6A-5285-4664-BB91-2146E664A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63108-D7B8-4522-9A4F-BDA1D2E83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D6EFB-7BCD-442A-B304-210EA5F1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4A294-C7A5-4861-86C1-8F26CC6E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705D3-2A58-450D-9734-6BF3B03E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30537-9AE7-4D0B-961E-20C93F81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E3F7A-795B-4534-B88D-9F994A63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33B1D-3AF3-4701-AD1A-B16562643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753B-C17E-456D-BED1-AB966875BB4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BAE8A-0446-44B0-B719-BB8C12561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CCAE5-DA71-4F66-AC83-79D2E2B58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D0F8-F9B1-4C24-8E54-ABA946ED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4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89/ehp.12062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68C6-2A49-432C-B19E-8FC2EC541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Pilot Climate Layer for NEXUS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C1C7-0FF4-4FFF-8C87-6F0726F07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0B53-655F-4594-BE3D-38A95622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034"/>
            <a:ext cx="10515600" cy="1020662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44CE-07A9-418A-B690-0A32AD6A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506123"/>
            <a:ext cx="11102008" cy="5366130"/>
          </a:xfrm>
        </p:spPr>
        <p:txBody>
          <a:bodyPr>
            <a:normAutofit/>
          </a:bodyPr>
          <a:lstStyle/>
          <a:p>
            <a:r>
              <a:rPr lang="en-US" sz="2400" dirty="0"/>
              <a:t>Top 10 temperature days are combined with monthly mean RH (currently available) to produce “Heat Index” from CESM and CM3 outputs – (</a:t>
            </a:r>
            <a:r>
              <a:rPr lang="en-US" sz="2400" b="1" dirty="0"/>
              <a:t>downscaled climate model outputs provided by C. Nolte/ORD)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Climate model outputs are combined and averaged for several years at each three time periods: present day (~2000), mid-century (~2050), and end of century (~2100)</a:t>
            </a:r>
          </a:p>
          <a:p>
            <a:endParaRPr lang="en-US" sz="2400" dirty="0"/>
          </a:p>
          <a:p>
            <a:r>
              <a:rPr lang="en-US" sz="2400" dirty="0"/>
              <a:t>Census tract means are extracted from the gridded model domain using R (raster and </a:t>
            </a:r>
            <a:r>
              <a:rPr lang="en-US" sz="2400" dirty="0" err="1"/>
              <a:t>tidycensus</a:t>
            </a:r>
            <a:r>
              <a:rPr lang="en-US" sz="2400" dirty="0"/>
              <a:t> packages)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88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15BD-0903-4B33-9B6C-831A4458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245856"/>
            <a:ext cx="4389776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Average </a:t>
            </a:r>
            <a:r>
              <a:rPr lang="en-US" sz="3200" b="1"/>
              <a:t>max temperature on </a:t>
            </a:r>
            <a:r>
              <a:rPr lang="en-US" sz="3200" b="1" dirty="0"/>
              <a:t>top 10 days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555B8-0383-4BA3-BC33-F4A59D0E7C7A}"/>
              </a:ext>
            </a:extLst>
          </p:cNvPr>
          <p:cNvGrpSpPr/>
          <p:nvPr/>
        </p:nvGrpSpPr>
        <p:grpSpPr>
          <a:xfrm>
            <a:off x="5102080" y="139839"/>
            <a:ext cx="7169431" cy="6532631"/>
            <a:chOff x="4823785" y="139839"/>
            <a:chExt cx="7169431" cy="6532631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02F627F3-7716-4373-B7EA-2A4787BA2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6"/>
            <a:stretch/>
          </p:blipFill>
          <p:spPr>
            <a:xfrm>
              <a:off x="4823785" y="450574"/>
              <a:ext cx="5486411" cy="62218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BDBD4B-D3A7-4202-B63D-4FD7CB0E9305}"/>
                </a:ext>
              </a:extLst>
            </p:cNvPr>
            <p:cNvSpPr txBox="1"/>
            <p:nvPr/>
          </p:nvSpPr>
          <p:spPr>
            <a:xfrm>
              <a:off x="5777948" y="145774"/>
              <a:ext cx="12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CESM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F45FE1-862D-4D5B-A991-1FD4C86E7029}"/>
                </a:ext>
              </a:extLst>
            </p:cNvPr>
            <p:cNvSpPr txBox="1"/>
            <p:nvPr/>
          </p:nvSpPr>
          <p:spPr>
            <a:xfrm>
              <a:off x="8295867" y="139839"/>
              <a:ext cx="12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CM3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81BD1D-4A9F-4653-80D3-6F329D329FF5}"/>
                </a:ext>
              </a:extLst>
            </p:cNvPr>
            <p:cNvSpPr txBox="1"/>
            <p:nvPr/>
          </p:nvSpPr>
          <p:spPr>
            <a:xfrm>
              <a:off x="10310196" y="1091796"/>
              <a:ext cx="1272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Present (~2000)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6AD48C-A1FD-4C3C-BBB0-07DD85BCD8FF}"/>
                </a:ext>
              </a:extLst>
            </p:cNvPr>
            <p:cNvSpPr txBox="1"/>
            <p:nvPr/>
          </p:nvSpPr>
          <p:spPr>
            <a:xfrm>
              <a:off x="10310195" y="3075057"/>
              <a:ext cx="1683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Mid-century (~2050)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689087-C236-4581-9D91-11A5E6908E6B}"/>
                </a:ext>
              </a:extLst>
            </p:cNvPr>
            <p:cNvSpPr txBox="1"/>
            <p:nvPr/>
          </p:nvSpPr>
          <p:spPr>
            <a:xfrm>
              <a:off x="10310196" y="5058318"/>
              <a:ext cx="1683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Late-century (~2100)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04EAC8-677B-46FD-ACE6-9CF91890B1E5}"/>
              </a:ext>
            </a:extLst>
          </p:cNvPr>
          <p:cNvSpPr txBox="1"/>
          <p:nvPr/>
        </p:nvSpPr>
        <p:spPr>
          <a:xfrm>
            <a:off x="318044" y="2351782"/>
            <a:ext cx="4389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time horizon represents a 5-year average: 2000-2005, 2050-2055, 2096-2100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CESM starts warmer, especially in the central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CM3 shows more accelerated warming, especially in south central U.S. (i.e. Texas)</a:t>
            </a:r>
          </a:p>
        </p:txBody>
      </p:sp>
    </p:spTree>
    <p:extLst>
      <p:ext uri="{BB962C8B-B14F-4D97-AF65-F5344CB8AC3E}">
        <p14:creationId xmlns:p14="http://schemas.microsoft.com/office/powerpoint/2010/main" val="19698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8D18-38E6-46F3-BC74-A70BDF7A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1" y="1"/>
            <a:ext cx="10515600" cy="927652"/>
          </a:xfrm>
        </p:spPr>
        <p:txBody>
          <a:bodyPr>
            <a:normAutofit/>
          </a:bodyPr>
          <a:lstStyle/>
          <a:p>
            <a:r>
              <a:rPr lang="en-US" sz="3200" b="1" dirty="0"/>
              <a:t>Heat Index combines T and 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016C-08AD-4640-A9E1-0A1E15C8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1325563"/>
            <a:ext cx="11261035" cy="5114994"/>
          </a:xfrm>
        </p:spPr>
        <p:txBody>
          <a:bodyPr>
            <a:noAutofit/>
          </a:bodyPr>
          <a:lstStyle/>
          <a:p>
            <a:r>
              <a:rPr lang="en-US" dirty="0"/>
              <a:t>National Weather Service (NWS) Heat Index (HI) metric captures how hot it </a:t>
            </a:r>
            <a:r>
              <a:rPr lang="en-US" i="1" dirty="0"/>
              <a:t>feels</a:t>
            </a:r>
            <a:r>
              <a:rPr lang="en-US" dirty="0"/>
              <a:t> given the relative humidity</a:t>
            </a:r>
          </a:p>
          <a:p>
            <a:endParaRPr lang="en-US" dirty="0"/>
          </a:p>
          <a:p>
            <a:r>
              <a:rPr lang="en-US" dirty="0"/>
              <a:t>The NWS equation has been applied/evaluated in the literature, e.g. Anderson et al 2013*</a:t>
            </a:r>
          </a:p>
          <a:p>
            <a:endParaRPr lang="en-US" dirty="0"/>
          </a:p>
          <a:p>
            <a:r>
              <a:rPr lang="en-US" dirty="0"/>
              <a:t>NWS issues alerts when HI exceeds 105 degrees F, also provides hazard bins for 5 temperature ranges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sz="1800" b="0" i="0" u="sng" dirty="0">
                <a:solidFill>
                  <a:srgbClr val="000000"/>
                </a:solidFill>
                <a:effectLst/>
                <a:hlinkClick r:id="rId2"/>
              </a:rPr>
              <a:t>https://doi.org/10.1289/ehp.1206273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996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7F1871-F7AD-43FC-B0EA-CE345802B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5416" r="44748" b="2719"/>
          <a:stretch/>
        </p:blipFill>
        <p:spPr>
          <a:xfrm>
            <a:off x="6577768" y="620249"/>
            <a:ext cx="3275516" cy="6003373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5E1649A-108C-4E77-A370-821BA78CD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35233" r="46257" b="3503"/>
          <a:stretch/>
        </p:blipFill>
        <p:spPr>
          <a:xfrm>
            <a:off x="1664494" y="620249"/>
            <a:ext cx="3275516" cy="5991448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D385ABF-1CAC-4FA7-89F1-00DA82A8A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5" t="35721" r="15793" b="34336"/>
          <a:stretch/>
        </p:blipFill>
        <p:spPr>
          <a:xfrm>
            <a:off x="4945630" y="2458451"/>
            <a:ext cx="1127487" cy="2675022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2861A6-C0BD-49C5-8F3E-42A31AB01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36058" b="36509"/>
          <a:stretch/>
        </p:blipFill>
        <p:spPr>
          <a:xfrm>
            <a:off x="9740990" y="2496035"/>
            <a:ext cx="1798795" cy="2315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9FE42E-6FDD-4D7C-AA7A-1D763BCC4EC9}"/>
              </a:ext>
            </a:extLst>
          </p:cNvPr>
          <p:cNvSpPr txBox="1"/>
          <p:nvPr/>
        </p:nvSpPr>
        <p:spPr>
          <a:xfrm>
            <a:off x="1834065" y="268016"/>
            <a:ext cx="36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Calculated Heat 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8EA93-E98D-4106-A5F2-8374C1F924C6}"/>
              </a:ext>
            </a:extLst>
          </p:cNvPr>
          <p:cNvSpPr txBox="1"/>
          <p:nvPr/>
        </p:nvSpPr>
        <p:spPr>
          <a:xfrm>
            <a:off x="6905955" y="268016"/>
            <a:ext cx="327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Binned Heat Index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47AAF-6770-456A-A505-9427A8C6255C}"/>
              </a:ext>
            </a:extLst>
          </p:cNvPr>
          <p:cNvSpPr txBox="1"/>
          <p:nvPr/>
        </p:nvSpPr>
        <p:spPr>
          <a:xfrm>
            <a:off x="398680" y="1996786"/>
            <a:ext cx="36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~2050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A764B-DDAF-47A7-A4F1-817954B5CC66}"/>
              </a:ext>
            </a:extLst>
          </p:cNvPr>
          <p:cNvSpPr txBox="1"/>
          <p:nvPr/>
        </p:nvSpPr>
        <p:spPr>
          <a:xfrm>
            <a:off x="398680" y="4542663"/>
            <a:ext cx="36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~2100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E7F63-8352-4266-A64A-98AD7EB25C86}"/>
              </a:ext>
            </a:extLst>
          </p:cNvPr>
          <p:cNvSpPr txBox="1"/>
          <p:nvPr/>
        </p:nvSpPr>
        <p:spPr>
          <a:xfrm>
            <a:off x="4934743" y="4964196"/>
            <a:ext cx="360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degrees 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F5DEB-6338-4A10-875D-6E7B1013ADB2}"/>
              </a:ext>
            </a:extLst>
          </p:cNvPr>
          <p:cNvSpPr txBox="1"/>
          <p:nvPr/>
        </p:nvSpPr>
        <p:spPr>
          <a:xfrm>
            <a:off x="11373852" y="4261745"/>
            <a:ext cx="69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804FD-F97C-42FA-AB85-AE5DADD03F3E}"/>
              </a:ext>
            </a:extLst>
          </p:cNvPr>
          <p:cNvSpPr txBox="1"/>
          <p:nvPr/>
        </p:nvSpPr>
        <p:spPr>
          <a:xfrm>
            <a:off x="11363372" y="2640413"/>
            <a:ext cx="89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&gt;125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DBD0C-C50A-4BF0-A907-CB6B8C02E43C}"/>
              </a:ext>
            </a:extLst>
          </p:cNvPr>
          <p:cNvSpPr txBox="1"/>
          <p:nvPr/>
        </p:nvSpPr>
        <p:spPr>
          <a:xfrm>
            <a:off x="11315246" y="3864298"/>
            <a:ext cx="89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80-90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59C41-A2C7-4783-9129-5C0CFFACE4F6}"/>
              </a:ext>
            </a:extLst>
          </p:cNvPr>
          <p:cNvSpPr txBox="1"/>
          <p:nvPr/>
        </p:nvSpPr>
        <p:spPr>
          <a:xfrm>
            <a:off x="11261557" y="3501319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90-103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E15424-DDEB-4637-9B4F-EC2C4E45ABA6}"/>
              </a:ext>
            </a:extLst>
          </p:cNvPr>
          <p:cNvSpPr txBox="1"/>
          <p:nvPr/>
        </p:nvSpPr>
        <p:spPr>
          <a:xfrm>
            <a:off x="11194571" y="3033979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103-125</a:t>
            </a:r>
          </a:p>
        </p:txBody>
      </p:sp>
    </p:spTree>
    <p:extLst>
      <p:ext uri="{BB962C8B-B14F-4D97-AF65-F5344CB8AC3E}">
        <p14:creationId xmlns:p14="http://schemas.microsoft.com/office/powerpoint/2010/main" val="110225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F174-7976-4C77-9875-207C2338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86" y="4440078"/>
            <a:ext cx="5801836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Values extracted to census tract level means with R libraries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C434B26-545B-4F33-A218-3D2A67042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23976" b="8947"/>
          <a:stretch/>
        </p:blipFill>
        <p:spPr>
          <a:xfrm>
            <a:off x="5458949" y="213837"/>
            <a:ext cx="3685674" cy="3317097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9CAA380F-E605-451F-B72A-F260A7D22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r="23976" b="8509"/>
          <a:stretch/>
        </p:blipFill>
        <p:spPr>
          <a:xfrm>
            <a:off x="1204542" y="244460"/>
            <a:ext cx="3685674" cy="3317098"/>
          </a:xfrm>
          <a:prstGeom prst="rect">
            <a:avLst/>
          </a:prstGeom>
        </p:spPr>
      </p:pic>
      <p:pic>
        <p:nvPicPr>
          <p:cNvPr id="9" name="Picture 8" descr="Chart, map&#10;&#10;Description automatically generated">
            <a:extLst>
              <a:ext uri="{FF2B5EF4-FFF2-40B4-BE49-F238E27FC236}">
                <a16:creationId xmlns:a16="http://schemas.microsoft.com/office/drawing/2014/main" id="{19DE09C0-FF64-418A-84E5-D4FD4DAF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b="32901"/>
          <a:stretch/>
        </p:blipFill>
        <p:spPr>
          <a:xfrm>
            <a:off x="5860850" y="3561558"/>
            <a:ext cx="6093947" cy="3082605"/>
          </a:xfrm>
          <a:prstGeom prst="rect">
            <a:avLst/>
          </a:prstGeom>
        </p:spPr>
      </p:pic>
      <p:pic>
        <p:nvPicPr>
          <p:cNvPr id="10" name="Picture 9" descr="Chart, map&#10;&#10;Description automatically generated">
            <a:extLst>
              <a:ext uri="{FF2B5EF4-FFF2-40B4-BE49-F238E27FC236}">
                <a16:creationId xmlns:a16="http://schemas.microsoft.com/office/drawing/2014/main" id="{A8C371DD-3089-4C6C-AFBC-19E282E04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86551" r="14402" b="-2288"/>
          <a:stretch/>
        </p:blipFill>
        <p:spPr>
          <a:xfrm>
            <a:off x="4659470" y="6112042"/>
            <a:ext cx="3331505" cy="7459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2B9405-269C-41FE-8B82-2C132CE9D14A}"/>
              </a:ext>
            </a:extLst>
          </p:cNvPr>
          <p:cNvSpPr txBox="1"/>
          <p:nvPr/>
        </p:nvSpPr>
        <p:spPr>
          <a:xfrm>
            <a:off x="4873863" y="1427747"/>
            <a:ext cx="113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2974B1-58B2-4489-9435-FCD9587B927C}"/>
              </a:ext>
            </a:extLst>
          </p:cNvPr>
          <p:cNvCxnSpPr>
            <a:cxnSpLocks/>
          </p:cNvCxnSpPr>
          <p:nvPr/>
        </p:nvCxnSpPr>
        <p:spPr>
          <a:xfrm>
            <a:off x="7301786" y="3568311"/>
            <a:ext cx="276951" cy="30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9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9E46-5E51-400B-B322-42958F06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7" y="0"/>
            <a:ext cx="10515600" cy="1325563"/>
          </a:xfrm>
        </p:spPr>
        <p:txBody>
          <a:bodyPr/>
          <a:lstStyle/>
          <a:p>
            <a:r>
              <a:rPr lang="en-US" dirty="0"/>
              <a:t>Considerations/Next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C9243-7036-401E-88E1-1F4BFE62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31" y="1325562"/>
            <a:ext cx="11029122" cy="47373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it reasonable to combine the CESM and CM3 outputs together?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it reasonable to average across 5 years at each time horizon? Would more/fewer be appropriate?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 using monthly mean RH for July (assumed to be hottest month) because that is archived on </a:t>
            </a:r>
            <a:r>
              <a:rPr lang="en-US" dirty="0" err="1"/>
              <a:t>atmos</a:t>
            </a:r>
            <a:r>
              <a:rPr lang="en-US" dirty="0"/>
              <a:t> – is it possible to get RH values sampled concurrently with top ten T day calculation?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Heat Index can be binned by hazard category (caution, extreme caution, </a:t>
            </a:r>
            <a:r>
              <a:rPr lang="en-US" dirty="0" err="1"/>
              <a:t>etc</a:t>
            </a:r>
            <a:r>
              <a:rPr lang="en-US" dirty="0"/>
              <a:t>) – is it more useful for NEXUS to have 5 discrete hazard bins rather than actual values?</a:t>
            </a:r>
          </a:p>
        </p:txBody>
      </p:sp>
    </p:spTree>
    <p:extLst>
      <p:ext uri="{BB962C8B-B14F-4D97-AF65-F5344CB8AC3E}">
        <p14:creationId xmlns:p14="http://schemas.microsoft.com/office/powerpoint/2010/main" val="301919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377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Pilot Climate Layer for NEXUS</vt:lpstr>
      <vt:lpstr>Approach</vt:lpstr>
      <vt:lpstr>Average max temperature on top 10 days</vt:lpstr>
      <vt:lpstr>Heat Index combines T and RH</vt:lpstr>
      <vt:lpstr>PowerPoint Presentation</vt:lpstr>
      <vt:lpstr>Values extracted to census tract level means with R libraries</vt:lpstr>
      <vt:lpstr>Considerations/Next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Climate Layer for NEXUS</dc:title>
  <dc:creator>Koplitz, Shannon</dc:creator>
  <cp:lastModifiedBy>Koplitz, Shannon</cp:lastModifiedBy>
  <cp:revision>8</cp:revision>
  <dcterms:created xsi:type="dcterms:W3CDTF">2022-03-03T14:45:48Z</dcterms:created>
  <dcterms:modified xsi:type="dcterms:W3CDTF">2022-03-04T19:42:30Z</dcterms:modified>
</cp:coreProperties>
</file>