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902" r:id="rId264"/>
    <p:sldMasterId id="2147487112" r:id="rId265"/>
    <p:sldMasterId id="2147487203" r:id="rId266"/>
    <p:sldMasterId id="2147487267" r:id="rId267"/>
    <p:sldMasterId id="2147487280" r:id="rId268"/>
    <p:sldMasterId id="2147487318" r:id="rId269"/>
    <p:sldMasterId id="2147487335" r:id="rId270"/>
  </p:sldMasterIdLst>
  <p:notesMasterIdLst>
    <p:notesMasterId r:id="rId280"/>
  </p:notesMasterIdLst>
  <p:handoutMasterIdLst>
    <p:handoutMasterId r:id="rId281"/>
  </p:handoutMasterIdLst>
  <p:sldIdLst>
    <p:sldId id="1089" r:id="rId271"/>
    <p:sldId id="2316" r:id="rId272"/>
    <p:sldId id="2317" r:id="rId273"/>
    <p:sldId id="2318" r:id="rId274"/>
    <p:sldId id="2320" r:id="rId275"/>
    <p:sldId id="2319" r:id="rId276"/>
    <p:sldId id="2321" r:id="rId277"/>
    <p:sldId id="2322" r:id="rId278"/>
    <p:sldId id="2324" r:id="rId27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g, Carey" initials="JC" lastIdx="3" clrIdx="0">
    <p:extLst>
      <p:ext uri="{19B8F6BF-5375-455C-9EA6-DF929625EA0E}">
        <p15:presenceInfo xmlns:p15="http://schemas.microsoft.com/office/powerpoint/2012/main" userId="S-1-5-21-1339303556-449845944-1601390327-164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33"/>
    <a:srgbClr val="FFFFCC"/>
    <a:srgbClr val="CCFFFF"/>
    <a:srgbClr val="FF9900"/>
    <a:srgbClr val="000099"/>
    <a:srgbClr val="CCFFCC"/>
    <a:srgbClr val="5D288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6702" autoAdjust="0"/>
  </p:normalViewPr>
  <p:slideViewPr>
    <p:cSldViewPr>
      <p:cViewPr varScale="1">
        <p:scale>
          <a:sx n="87" d="100"/>
          <a:sy n="87" d="100"/>
        </p:scale>
        <p:origin x="8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6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06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customXml" Target="../customXml/item247.xml"/><Relationship Id="rId107" Type="http://schemas.openxmlformats.org/officeDocument/2006/relationships/customXml" Target="../customXml/item107.xml"/><Relationship Id="rId268" Type="http://schemas.openxmlformats.org/officeDocument/2006/relationships/slideMaster" Target="slideMasters/slideMaster5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customXml" Target="../customXml/item237.xml"/><Relationship Id="rId258" Type="http://schemas.openxmlformats.org/officeDocument/2006/relationships/customXml" Target="../customXml/item258.xml"/><Relationship Id="rId279" Type="http://schemas.openxmlformats.org/officeDocument/2006/relationships/slide" Target="slides/slide9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customXml" Target="../customXml/item248.xml"/><Relationship Id="rId269" Type="http://schemas.openxmlformats.org/officeDocument/2006/relationships/slideMaster" Target="slideMasters/slideMaster6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280" Type="http://schemas.openxmlformats.org/officeDocument/2006/relationships/notesMaster" Target="notesMasters/notesMaster1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customXml" Target="../customXml/item259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slideMaster" Target="slideMasters/slideMaster7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customXml" Target="../customXml/item24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265" Type="http://schemas.openxmlformats.org/officeDocument/2006/relationships/slideMaster" Target="slideMasters/slideMaster2.xml"/><Relationship Id="rId281" Type="http://schemas.openxmlformats.org/officeDocument/2006/relationships/handoutMaster" Target="handoutMasters/handoutMaster1.xml"/><Relationship Id="rId286" Type="http://schemas.openxmlformats.org/officeDocument/2006/relationships/tableStyles" Target="tableStyles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customXml" Target="../customXml/item213.xml"/><Relationship Id="rId218" Type="http://schemas.openxmlformats.org/officeDocument/2006/relationships/customXml" Target="../customXml/item218.xml"/><Relationship Id="rId234" Type="http://schemas.openxmlformats.org/officeDocument/2006/relationships/customXml" Target="../customXml/item234.xml"/><Relationship Id="rId239" Type="http://schemas.openxmlformats.org/officeDocument/2006/relationships/customXml" Target="../customXml/item239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0" Type="http://schemas.openxmlformats.org/officeDocument/2006/relationships/customXml" Target="../customXml/item250.xml"/><Relationship Id="rId255" Type="http://schemas.openxmlformats.org/officeDocument/2006/relationships/customXml" Target="../customXml/item255.xml"/><Relationship Id="rId271" Type="http://schemas.openxmlformats.org/officeDocument/2006/relationships/slide" Target="slides/slide1.xml"/><Relationship Id="rId276" Type="http://schemas.openxmlformats.org/officeDocument/2006/relationships/slide" Target="slides/slide6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0" Type="http://schemas.openxmlformats.org/officeDocument/2006/relationships/customXml" Target="../customXml/item240.xml"/><Relationship Id="rId245" Type="http://schemas.openxmlformats.org/officeDocument/2006/relationships/customXml" Target="../customXml/item245.xml"/><Relationship Id="rId261" Type="http://schemas.openxmlformats.org/officeDocument/2006/relationships/customXml" Target="../customXml/item261.xml"/><Relationship Id="rId266" Type="http://schemas.openxmlformats.org/officeDocument/2006/relationships/slideMaster" Target="slideMasters/slideMaster3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282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customXml" Target="../customXml/item230.xml"/><Relationship Id="rId235" Type="http://schemas.openxmlformats.org/officeDocument/2006/relationships/customXml" Target="../customXml/item235.xml"/><Relationship Id="rId251" Type="http://schemas.openxmlformats.org/officeDocument/2006/relationships/customXml" Target="../customXml/item251.xml"/><Relationship Id="rId256" Type="http://schemas.openxmlformats.org/officeDocument/2006/relationships/customXml" Target="../customXml/item256.xml"/><Relationship Id="rId277" Type="http://schemas.openxmlformats.org/officeDocument/2006/relationships/slide" Target="slides/slide7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72" Type="http://schemas.openxmlformats.org/officeDocument/2006/relationships/slide" Target="slides/slide2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customXml" Target="../customXml/item225.xml"/><Relationship Id="rId241" Type="http://schemas.openxmlformats.org/officeDocument/2006/relationships/customXml" Target="../customXml/item241.xml"/><Relationship Id="rId246" Type="http://schemas.openxmlformats.org/officeDocument/2006/relationships/customXml" Target="../customXml/item246.xml"/><Relationship Id="rId267" Type="http://schemas.openxmlformats.org/officeDocument/2006/relationships/slideMaster" Target="slideMasters/slideMaster4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262" Type="http://schemas.openxmlformats.org/officeDocument/2006/relationships/customXml" Target="../customXml/item262.xml"/><Relationship Id="rId283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slide" Target="slides/slide8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slide" Target="slides/slide3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viewProps" Target="viewProps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slide" Target="slides/slide4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slideMaster" Target="slideMasters/slideMaster1.xml"/><Relationship Id="rId285" Type="http://schemas.openxmlformats.org/officeDocument/2006/relationships/theme" Target="theme/theme1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slide" Target="slides/slide5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59" rIns="88117" bIns="4405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59" rIns="88117" bIns="440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59" rIns="88117" bIns="4405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59" rIns="88117" bIns="440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29F315-F5B3-4622-A6F9-25BADEECC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2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l" defTabSz="93167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r" defTabSz="93167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100"/>
            <a:ext cx="5607712" cy="418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l" defTabSz="93167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r" defTabSz="931678">
              <a:defRPr sz="1400"/>
            </a:lvl1pPr>
          </a:lstStyle>
          <a:p>
            <a:pPr>
              <a:defRPr/>
            </a:pPr>
            <a:fld id="{BAD8BD73-81C2-42A0-A979-21325C122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11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AD92F-F22A-4727-B555-C340A4DD36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75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4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02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21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3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58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87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060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535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903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5541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75"/>
              </a:spcBef>
            </a:pPr>
            <a:endParaRPr lang="zh-CN" altLang="en-US" sz="2250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156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75"/>
              </a:spcBef>
            </a:pPr>
            <a:endParaRPr lang="zh-CN" altLang="en-US" sz="2250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5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753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8270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1045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749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961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8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9115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88651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048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42153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4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4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2900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4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8940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9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34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80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00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0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43538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20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927D149-540F-469A-A1EF-2AFE08E4CF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85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9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46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6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91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-76200" y="1012104"/>
            <a:ext cx="457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PM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2.5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u="sng" dirty="0" err="1">
                <a:solidFill>
                  <a:srgbClr val="FF0000"/>
                </a:solidFill>
              </a:rPr>
              <a:t>Conc</a:t>
            </a:r>
            <a:r>
              <a:rPr lang="en-US" altLang="zh-CN" sz="2000" b="1" dirty="0">
                <a:solidFill>
                  <a:srgbClr val="FF0000"/>
                </a:solidFill>
              </a:rPr>
              <a:t>:  </a:t>
            </a:r>
            <a:r>
              <a:rPr lang="en-US" altLang="zh-CN" sz="2000" b="1" dirty="0">
                <a:solidFill>
                  <a:srgbClr val="0000FE"/>
                </a:solidFill>
              </a:rPr>
              <a:t>RSM  vs.  CMAQ</a:t>
            </a:r>
            <a:endParaRPr lang="zh-CN" altLang="en-US" sz="2000" b="1" dirty="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495797" y="999077"/>
            <a:ext cx="457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PM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2.5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</a:rPr>
              <a:t>Response</a:t>
            </a:r>
            <a:r>
              <a:rPr lang="en-US" altLang="zh-CN" sz="2000" b="1" dirty="0">
                <a:solidFill>
                  <a:srgbClr val="FF0000"/>
                </a:solidFill>
              </a:rPr>
              <a:t>:  </a:t>
            </a:r>
            <a:r>
              <a:rPr lang="en-US" altLang="zh-CN" sz="2000" b="1" dirty="0">
                <a:solidFill>
                  <a:srgbClr val="0000FE"/>
                </a:solidFill>
              </a:rPr>
              <a:t>RSM  vs.  CMAQ</a:t>
            </a:r>
            <a:endParaRPr lang="zh-CN" altLang="en-US" sz="2000" b="1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873241" y="6285184"/>
            <a:ext cx="237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All “</a:t>
            </a:r>
            <a:r>
              <a:rPr lang="en-US" altLang="zh-CN" sz="1400" b="1" u="sng" dirty="0">
                <a:solidFill>
                  <a:srgbClr val="FF0000"/>
                </a:solidFill>
              </a:rPr>
              <a:t>Out-of-Sample</a:t>
            </a:r>
            <a:r>
              <a:rPr lang="en-US" altLang="zh-CN" sz="1400" b="1" dirty="0">
                <a:solidFill>
                  <a:srgbClr val="FF0000"/>
                </a:solidFill>
              </a:rPr>
              <a:t>” runs: Normalized Mean Error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967069" y="6264213"/>
            <a:ext cx="278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Predicted PM</a:t>
            </a:r>
            <a:r>
              <a:rPr lang="en-US" altLang="zh-CN" sz="1400" b="1" baseline="-25000" dirty="0">
                <a:solidFill>
                  <a:srgbClr val="0000FF"/>
                </a:solidFill>
              </a:rPr>
              <a:t>2.5</a:t>
            </a:r>
            <a:r>
              <a:rPr lang="en-US" altLang="zh-CN" sz="1400" b="1" dirty="0">
                <a:solidFill>
                  <a:srgbClr val="0000FF"/>
                </a:solidFill>
              </a:rPr>
              <a:t> </a:t>
            </a:r>
            <a:r>
              <a:rPr lang="en-US" altLang="zh-CN" sz="1400" b="1" u="sng" dirty="0">
                <a:solidFill>
                  <a:srgbClr val="FF0000"/>
                </a:solidFill>
              </a:rPr>
              <a:t>Concentration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(RSM vs. CMAQ)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51223" y="6264213"/>
            <a:ext cx="278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Predicted PM</a:t>
            </a:r>
            <a:r>
              <a:rPr lang="en-US" altLang="zh-CN" sz="1400" b="1" baseline="-25000" dirty="0">
                <a:solidFill>
                  <a:srgbClr val="0000FF"/>
                </a:solidFill>
              </a:rPr>
              <a:t>.5</a:t>
            </a:r>
            <a:r>
              <a:rPr lang="en-US" altLang="zh-CN" sz="1400" b="1" dirty="0">
                <a:solidFill>
                  <a:srgbClr val="0000FF"/>
                </a:solidFill>
              </a:rPr>
              <a:t> </a:t>
            </a:r>
            <a:r>
              <a:rPr lang="en-US" altLang="zh-CN" sz="1400" b="1" u="sng" dirty="0">
                <a:solidFill>
                  <a:srgbClr val="FF0000"/>
                </a:solidFill>
              </a:rPr>
              <a:t>Response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(RSM vs. CMAQ)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4805B35-6783-4DE7-B557-7F1D9CDCB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10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-152400" y="1010042"/>
            <a:ext cx="457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O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</a:rPr>
              <a:t>Conc</a:t>
            </a:r>
            <a:r>
              <a:rPr lang="en-US" altLang="zh-CN" sz="2000" b="1" dirty="0">
                <a:solidFill>
                  <a:srgbClr val="FF0000"/>
                </a:solidFill>
              </a:rPr>
              <a:t>:  </a:t>
            </a:r>
            <a:r>
              <a:rPr lang="en-US" altLang="zh-CN" sz="2000" b="1" dirty="0">
                <a:solidFill>
                  <a:srgbClr val="0000FE"/>
                </a:solidFill>
              </a:rPr>
              <a:t>RSM  vs.  CMAQ</a:t>
            </a:r>
            <a:endParaRPr lang="zh-CN" altLang="en-US" sz="2000" b="1" dirty="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419597" y="997015"/>
            <a:ext cx="457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O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</a:rPr>
              <a:t>Response</a:t>
            </a:r>
            <a:r>
              <a:rPr lang="en-US" altLang="zh-CN" sz="2000" b="1" dirty="0">
                <a:solidFill>
                  <a:srgbClr val="FF0000"/>
                </a:solidFill>
              </a:rPr>
              <a:t>:  </a:t>
            </a:r>
            <a:r>
              <a:rPr lang="en-US" altLang="zh-CN" sz="2000" b="1" dirty="0">
                <a:solidFill>
                  <a:srgbClr val="0000FE"/>
                </a:solidFill>
              </a:rPr>
              <a:t>RSM  vs.  CMAQ</a:t>
            </a:r>
            <a:endParaRPr lang="zh-CN" altLang="en-US" sz="2000" b="1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873241" y="6285184"/>
            <a:ext cx="237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All “</a:t>
            </a:r>
            <a:r>
              <a:rPr lang="en-US" altLang="zh-CN" sz="1400" b="1" u="sng" dirty="0">
                <a:solidFill>
                  <a:srgbClr val="FF0000"/>
                </a:solidFill>
              </a:rPr>
              <a:t>Out-of-Sample</a:t>
            </a:r>
            <a:r>
              <a:rPr lang="en-US" altLang="zh-CN" sz="1400" b="1" dirty="0">
                <a:solidFill>
                  <a:srgbClr val="FF0000"/>
                </a:solidFill>
              </a:rPr>
              <a:t>” runs: Normalized Mean Error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967069" y="6264213"/>
            <a:ext cx="278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Predicted O</a:t>
            </a:r>
            <a:r>
              <a:rPr lang="en-US" altLang="zh-CN" sz="1400" b="1" baseline="-25000" dirty="0">
                <a:solidFill>
                  <a:srgbClr val="0000FF"/>
                </a:solidFill>
              </a:rPr>
              <a:t>3</a:t>
            </a:r>
            <a:r>
              <a:rPr lang="en-US" altLang="zh-CN" sz="1400" b="1" dirty="0">
                <a:solidFill>
                  <a:srgbClr val="0000FF"/>
                </a:solidFill>
              </a:rPr>
              <a:t> </a:t>
            </a:r>
            <a:r>
              <a:rPr lang="en-US" altLang="zh-CN" sz="1400" b="1" u="sng" dirty="0">
                <a:solidFill>
                  <a:srgbClr val="FF0000"/>
                </a:solidFill>
              </a:rPr>
              <a:t>Concentration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(RSM vs. CMAQ)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51223" y="6264213"/>
            <a:ext cx="278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Predicted O</a:t>
            </a:r>
            <a:r>
              <a:rPr lang="en-US" altLang="zh-CN" sz="1400" b="1" baseline="-25000" dirty="0">
                <a:solidFill>
                  <a:srgbClr val="0000FF"/>
                </a:solidFill>
              </a:rPr>
              <a:t>3</a:t>
            </a:r>
            <a:r>
              <a:rPr lang="en-US" altLang="zh-CN" sz="1400" b="1" dirty="0">
                <a:solidFill>
                  <a:srgbClr val="0000FF"/>
                </a:solidFill>
              </a:rPr>
              <a:t> </a:t>
            </a:r>
            <a:r>
              <a:rPr lang="en-US" altLang="zh-CN" sz="1400" b="1" u="sng" dirty="0">
                <a:solidFill>
                  <a:srgbClr val="FF0000"/>
                </a:solidFill>
              </a:rPr>
              <a:t>Response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(RSM vs. CMAQ)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4805B35-6783-4DE7-B557-7F1D9CDCB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89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927D149-540F-469A-A1EF-2AFE08E4CF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BDF7187-4B47-437B-BE30-5D51DAA15783}"/>
              </a:ext>
            </a:extLst>
          </p:cNvPr>
          <p:cNvSpPr/>
          <p:nvPr userDrawn="1"/>
        </p:nvSpPr>
        <p:spPr>
          <a:xfrm>
            <a:off x="165281" y="852020"/>
            <a:ext cx="350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E"/>
                </a:solidFill>
                <a:cs typeface="+mn-ea"/>
                <a:sym typeface="+mn-lt"/>
              </a:rPr>
              <a:t>Concentration Spatial Distribution</a:t>
            </a:r>
            <a:endParaRPr lang="zh-CN" altLang="en-US" b="1" dirty="0">
              <a:solidFill>
                <a:srgbClr val="0000FE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E16432C-3584-4CA7-8D71-3EE3136EC1DD}"/>
              </a:ext>
            </a:extLst>
          </p:cNvPr>
          <p:cNvSpPr/>
          <p:nvPr userDrawn="1"/>
        </p:nvSpPr>
        <p:spPr>
          <a:xfrm>
            <a:off x="4105443" y="8520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  <a:cs typeface="+mn-ea"/>
                <a:sym typeface="+mn-lt"/>
              </a:rPr>
              <a:t>Source Contribution (Without BC Control)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9A2A5B-9C9D-4C81-8FFF-8F7C571F3244}"/>
              </a:ext>
            </a:extLst>
          </p:cNvPr>
          <p:cNvSpPr txBox="1"/>
          <p:nvPr userDrawn="1"/>
        </p:nvSpPr>
        <p:spPr>
          <a:xfrm>
            <a:off x="430075" y="1237437"/>
            <a:ext cx="2988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All Manmade = 1, BC = 0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F38ECF-7A2D-4AD5-90C4-BD32ADCFB5CD}"/>
              </a:ext>
            </a:extLst>
          </p:cNvPr>
          <p:cNvSpPr txBox="1"/>
          <p:nvPr userDrawn="1"/>
        </p:nvSpPr>
        <p:spPr>
          <a:xfrm>
            <a:off x="551552" y="3868028"/>
            <a:ext cx="2745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All Manmade = 0, BC = 1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ACDD14-7BAE-4AA7-8A85-DBB0EE014372}"/>
              </a:ext>
            </a:extLst>
          </p:cNvPr>
          <p:cNvSpPr txBox="1"/>
          <p:nvPr userDrawn="1"/>
        </p:nvSpPr>
        <p:spPr>
          <a:xfrm>
            <a:off x="4269937" y="3610523"/>
            <a:ext cx="164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25% Reduction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0D054C-9B09-4B4E-A971-20229C160CCA}"/>
              </a:ext>
            </a:extLst>
          </p:cNvPr>
          <p:cNvSpPr txBox="1"/>
          <p:nvPr userDrawn="1"/>
        </p:nvSpPr>
        <p:spPr>
          <a:xfrm>
            <a:off x="6727636" y="3645013"/>
            <a:ext cx="164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50% Reduction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1ACC9E5-8239-455B-93FD-82F83FDAA659}"/>
              </a:ext>
            </a:extLst>
          </p:cNvPr>
          <p:cNvSpPr txBox="1"/>
          <p:nvPr userDrawn="1"/>
        </p:nvSpPr>
        <p:spPr>
          <a:xfrm>
            <a:off x="4266836" y="6349377"/>
            <a:ext cx="164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75% Reduction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65837D-3864-4016-B084-6774957D816E}"/>
              </a:ext>
            </a:extLst>
          </p:cNvPr>
          <p:cNvSpPr txBox="1"/>
          <p:nvPr userDrawn="1"/>
        </p:nvSpPr>
        <p:spPr>
          <a:xfrm>
            <a:off x="6677193" y="6349377"/>
            <a:ext cx="164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100% Reduction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32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散点图(-ba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007409" y="870779"/>
            <a:ext cx="82389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O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Responses (ΔO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(RSM-Base vs. CMAQ-Base)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79906" y="864467"/>
            <a:ext cx="58486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O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Conc.</a:t>
            </a:r>
          </a:p>
          <a:p>
            <a:pPr algn="ctr"/>
            <a:r>
              <a:rPr lang="en-US" altLang="zh-CN" sz="18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 vs. CMAQ)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-56029" y="2648176"/>
            <a:ext cx="9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-90253" y="5068584"/>
            <a:ext cx="114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Optimized</a:t>
            </a:r>
          </a:p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5064885" y="1664457"/>
            <a:ext cx="0" cy="501937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35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3448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散点图(-ba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572000" y="1063549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PM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2.5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2000" b="1" u="sng" dirty="0">
                <a:solidFill>
                  <a:srgbClr val="0000FF"/>
                </a:solidFill>
                <a:ea typeface="Microsoft YaHei UI" panose="020B0503020204020204" pitchFamily="34" charset="-122"/>
              </a:rPr>
              <a:t>Responses</a:t>
            </a:r>
            <a:endParaRPr lang="en-US" altLang="zh-CN" sz="2000" b="1" dirty="0">
              <a:solidFill>
                <a:srgbClr val="0000FF"/>
              </a:solidFill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(RSM-Base vs. CMAQ-Base)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1057237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PM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2.5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2000" b="1" u="sng" dirty="0">
                <a:solidFill>
                  <a:srgbClr val="0000FF"/>
                </a:solidFill>
                <a:ea typeface="Microsoft YaHei UI" panose="020B0503020204020204" pitchFamily="34" charset="-122"/>
              </a:rPr>
              <a:t>Conc</a:t>
            </a:r>
            <a:r>
              <a:rPr lang="en-US" altLang="zh-CN" sz="2000" b="1" dirty="0">
                <a:solidFill>
                  <a:srgbClr val="0000FF"/>
                </a:solidFill>
                <a:ea typeface="Microsoft YaHei UI" panose="020B0503020204020204" pitchFamily="34" charset="-122"/>
              </a:rPr>
              <a:t>.</a:t>
            </a:r>
          </a:p>
          <a:p>
            <a:pPr algn="ctr"/>
            <a:r>
              <a:rPr lang="en-US" altLang="zh-CN" sz="18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 vs. CMAQ)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4572000" y="1664457"/>
            <a:ext cx="0" cy="5019375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FA2C3FBE-3A29-4763-AE0C-23D5ECAC1D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2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散点图(-ba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572000" y="1063549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O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2000" b="1" u="sng" dirty="0">
                <a:solidFill>
                  <a:srgbClr val="0000FF"/>
                </a:solidFill>
                <a:ea typeface="Microsoft YaHei UI" panose="020B0503020204020204" pitchFamily="34" charset="-122"/>
              </a:rPr>
              <a:t>Responses</a:t>
            </a:r>
            <a:endParaRPr lang="en-US" altLang="zh-CN" sz="2000" b="1" dirty="0">
              <a:solidFill>
                <a:srgbClr val="FF0000"/>
              </a:solidFill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(RSM-Base vs. CMAQ-Base)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1057237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O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2000" b="1" u="sng" dirty="0">
                <a:solidFill>
                  <a:srgbClr val="0000FF"/>
                </a:solidFill>
                <a:ea typeface="Microsoft YaHei UI" panose="020B0503020204020204" pitchFamily="34" charset="-122"/>
              </a:rPr>
              <a:t>Conc</a:t>
            </a:r>
            <a:r>
              <a:rPr lang="en-US" altLang="zh-CN" sz="2000" b="1" dirty="0">
                <a:solidFill>
                  <a:srgbClr val="0000FF"/>
                </a:solidFill>
                <a:ea typeface="Microsoft YaHei UI" panose="020B0503020204020204" pitchFamily="34" charset="-122"/>
              </a:rPr>
              <a:t>.</a:t>
            </a:r>
          </a:p>
          <a:p>
            <a:pPr algn="ctr"/>
            <a:r>
              <a:rPr lang="en-US" altLang="zh-CN" sz="18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 vs. CMAQ)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4572000" y="1664457"/>
            <a:ext cx="0" cy="5019375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FA2C3FBE-3A29-4763-AE0C-23D5ECAC1D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8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散点图(2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-307099" y="2595952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-307099" y="4942072"/>
            <a:ext cx="190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Optimized</a:t>
            </a:r>
          </a:p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404247" y="1224468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RSM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3700366" y="1241469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CMAQ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6474056" y="1224468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Delta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3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散点图(2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563152" y="2579134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63152" y="5075028"/>
            <a:ext cx="190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Optimized</a:t>
            </a:r>
          </a:p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655969" y="1260753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RSM-Base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130667" y="1241469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CMAQ-Base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19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icted Concentr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DFD76BD-6650-4CDC-B264-3A4D9C7F6C75}"/>
              </a:ext>
            </a:extLst>
          </p:cNvPr>
          <p:cNvSpPr txBox="1"/>
          <p:nvPr userDrawn="1"/>
        </p:nvSpPr>
        <p:spPr>
          <a:xfrm>
            <a:off x="2362609" y="3852941"/>
            <a:ext cx="146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Base - RSM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AC7C40-0561-4C70-BD6E-8D6C1E494387}"/>
              </a:ext>
            </a:extLst>
          </p:cNvPr>
          <p:cNvSpPr txBox="1"/>
          <p:nvPr userDrawn="1"/>
        </p:nvSpPr>
        <p:spPr>
          <a:xfrm>
            <a:off x="5079335" y="3852941"/>
            <a:ext cx="171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Base - CMAQ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C13B899-2FAB-4C8F-9367-01B2A37A7C93}"/>
              </a:ext>
            </a:extLst>
          </p:cNvPr>
          <p:cNvSpPr txBox="1"/>
          <p:nvPr userDrawn="1"/>
        </p:nvSpPr>
        <p:spPr>
          <a:xfrm>
            <a:off x="1131125" y="1077071"/>
            <a:ext cx="102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RSM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9D04ED-ABB5-4851-8C98-689AD1266963}"/>
              </a:ext>
            </a:extLst>
          </p:cNvPr>
          <p:cNvSpPr txBox="1"/>
          <p:nvPr userDrawn="1"/>
        </p:nvSpPr>
        <p:spPr>
          <a:xfrm>
            <a:off x="3703256" y="1077071"/>
            <a:ext cx="102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CMAQ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F38D5C-FCAF-41B1-8CF4-F221CB28B155}"/>
              </a:ext>
            </a:extLst>
          </p:cNvPr>
          <p:cNvSpPr txBox="1"/>
          <p:nvPr userDrawn="1"/>
        </p:nvSpPr>
        <p:spPr>
          <a:xfrm>
            <a:off x="6798875" y="1072768"/>
            <a:ext cx="102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Delta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16B8FF2-CD9D-4771-AA34-8404D3D1DB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71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6470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7DAA0C-F678-48E4-BD5A-D010BD06F0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49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4971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388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3597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386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6349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49400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7438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261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94397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8064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0386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50125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07138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0814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2518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43595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20087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1223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98418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9777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3904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340106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21571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9062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52229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03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6035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5854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1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027156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87994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493996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1714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19449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5437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2422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914288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289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15920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0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0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3219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0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86733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73765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77681" y="6453338"/>
            <a:ext cx="94644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785792" y="6453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8121" y="6453338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66257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47959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21025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498644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73042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502399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195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3088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5356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15308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91002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6517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959243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33722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174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36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03" r:id="rId1"/>
    <p:sldLayoutId id="2147486904" r:id="rId2"/>
    <p:sldLayoutId id="2147486905" r:id="rId3"/>
    <p:sldLayoutId id="2147486906" r:id="rId4"/>
    <p:sldLayoutId id="2147486907" r:id="rId5"/>
    <p:sldLayoutId id="2147486908" r:id="rId6"/>
    <p:sldLayoutId id="2147486909" r:id="rId7"/>
    <p:sldLayoutId id="2147486910" r:id="rId8"/>
    <p:sldLayoutId id="2147486911" r:id="rId9"/>
    <p:sldLayoutId id="2147486912" r:id="rId10"/>
    <p:sldLayoutId id="2147486913" r:id="rId11"/>
    <p:sldLayoutId id="21474869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75"/>
              </a:spcBef>
            </a:pPr>
            <a:endParaRPr lang="zh-CN" altLang="en-US" sz="2250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4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852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13" r:id="rId1"/>
    <p:sldLayoutId id="2147487114" r:id="rId2"/>
    <p:sldLayoutId id="2147487115" r:id="rId3"/>
    <p:sldLayoutId id="2147487116" r:id="rId4"/>
    <p:sldLayoutId id="2147487117" r:id="rId5"/>
    <p:sldLayoutId id="2147487118" r:id="rId6"/>
    <p:sldLayoutId id="2147487119" r:id="rId7"/>
    <p:sldLayoutId id="2147487120" r:id="rId8"/>
    <p:sldLayoutId id="2147487121" r:id="rId9"/>
    <p:sldLayoutId id="2147487122" r:id="rId10"/>
    <p:sldLayoutId id="2147487123" r:id="rId11"/>
    <p:sldLayoutId id="21474871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257175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51435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771525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75">
          <a:solidFill>
            <a:schemeClr val="tx1"/>
          </a:solidFill>
          <a:latin typeface="+mn-lt"/>
          <a:ea typeface="+mn-ea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50">
          <a:solidFill>
            <a:schemeClr val="tx1"/>
          </a:solidFill>
          <a:latin typeface="+mn-lt"/>
          <a:ea typeface="+mn-ea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>
          <a:solidFill>
            <a:schemeClr val="tx1"/>
          </a:solidFill>
          <a:latin typeface="+mn-lt"/>
          <a:ea typeface="+mn-ea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>
          <a:solidFill>
            <a:schemeClr val="tx1"/>
          </a:solidFill>
          <a:latin typeface="+mn-lt"/>
          <a:ea typeface="+mn-ea"/>
        </a:defRPr>
      </a:lvl5pPr>
      <a:lvl6pPr marL="141446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>
          <a:solidFill>
            <a:schemeClr val="tx1"/>
          </a:solidFill>
          <a:latin typeface="+mn-lt"/>
          <a:ea typeface="+mn-ea"/>
        </a:defRPr>
      </a:lvl6pPr>
      <a:lvl7pPr marL="167163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>
          <a:solidFill>
            <a:schemeClr val="tx1"/>
          </a:solidFill>
          <a:latin typeface="+mn-lt"/>
          <a:ea typeface="+mn-ea"/>
        </a:defRPr>
      </a:lvl7pPr>
      <a:lvl8pPr marL="192881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>
          <a:solidFill>
            <a:schemeClr val="tx1"/>
          </a:solidFill>
          <a:latin typeface="+mn-lt"/>
          <a:ea typeface="+mn-ea"/>
        </a:defRPr>
      </a:lvl8pPr>
      <a:lvl9pPr marL="218598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0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4" r:id="rId1"/>
    <p:sldLayoutId id="2147487205" r:id="rId2"/>
    <p:sldLayoutId id="2147487206" r:id="rId3"/>
    <p:sldLayoutId id="2147487207" r:id="rId4"/>
    <p:sldLayoutId id="2147487208" r:id="rId5"/>
    <p:sldLayoutId id="2147487209" r:id="rId6"/>
    <p:sldLayoutId id="2147487210" r:id="rId7"/>
    <p:sldLayoutId id="2147487211" r:id="rId8"/>
    <p:sldLayoutId id="2147487212" r:id="rId9"/>
    <p:sldLayoutId id="2147487213" r:id="rId10"/>
    <p:sldLayoutId id="2147487214" r:id="rId11"/>
    <p:sldLayoutId id="2147487215" r:id="rId12"/>
    <p:sldLayoutId id="2147487216" r:id="rId13"/>
    <p:sldLayoutId id="2147487217" r:id="rId14"/>
    <p:sldLayoutId id="2147487218" r:id="rId15"/>
    <p:sldLayoutId id="2147487219" r:id="rId16"/>
    <p:sldLayoutId id="2147487220" r:id="rId17"/>
    <p:sldLayoutId id="2147487221" r:id="rId18"/>
    <p:sldLayoutId id="2147487222" r:id="rId19"/>
    <p:sldLayoutId id="2147487223" r:id="rId20"/>
    <p:sldLayoutId id="214748722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9625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8" r:id="rId1"/>
    <p:sldLayoutId id="2147487269" r:id="rId2"/>
    <p:sldLayoutId id="2147487270" r:id="rId3"/>
    <p:sldLayoutId id="2147487271" r:id="rId4"/>
    <p:sldLayoutId id="2147487272" r:id="rId5"/>
    <p:sldLayoutId id="2147487273" r:id="rId6"/>
    <p:sldLayoutId id="2147487274" r:id="rId7"/>
    <p:sldLayoutId id="2147487275" r:id="rId8"/>
    <p:sldLayoutId id="2147487276" r:id="rId9"/>
    <p:sldLayoutId id="2147487277" r:id="rId10"/>
    <p:sldLayoutId id="2147487278" r:id="rId11"/>
    <p:sldLayoutId id="21474872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81" r:id="rId1"/>
    <p:sldLayoutId id="2147487282" r:id="rId2"/>
    <p:sldLayoutId id="2147487283" r:id="rId3"/>
    <p:sldLayoutId id="2147487284" r:id="rId4"/>
    <p:sldLayoutId id="2147487285" r:id="rId5"/>
    <p:sldLayoutId id="2147487286" r:id="rId6"/>
    <p:sldLayoutId id="2147487287" r:id="rId7"/>
    <p:sldLayoutId id="2147487288" r:id="rId8"/>
    <p:sldLayoutId id="2147487289" r:id="rId9"/>
    <p:sldLayoutId id="2147487290" r:id="rId10"/>
    <p:sldLayoutId id="2147487291" r:id="rId11"/>
    <p:sldLayoutId id="21474872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0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740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19" r:id="rId1"/>
    <p:sldLayoutId id="2147487320" r:id="rId2"/>
    <p:sldLayoutId id="2147487321" r:id="rId3"/>
    <p:sldLayoutId id="2147487322" r:id="rId4"/>
    <p:sldLayoutId id="2147487323" r:id="rId5"/>
    <p:sldLayoutId id="2147487324" r:id="rId6"/>
    <p:sldLayoutId id="2147487325" r:id="rId7"/>
    <p:sldLayoutId id="2147487326" r:id="rId8"/>
    <p:sldLayoutId id="2147487327" r:id="rId9"/>
    <p:sldLayoutId id="2147487328" r:id="rId10"/>
    <p:sldLayoutId id="2147487329" r:id="rId11"/>
    <p:sldLayoutId id="2147487330" r:id="rId12"/>
    <p:sldLayoutId id="2147487331" r:id="rId13"/>
    <p:sldLayoutId id="214748733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13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36" r:id="rId1"/>
    <p:sldLayoutId id="2147487337" r:id="rId2"/>
    <p:sldLayoutId id="2147487338" r:id="rId3"/>
    <p:sldLayoutId id="2147487339" r:id="rId4"/>
    <p:sldLayoutId id="2147487340" r:id="rId5"/>
    <p:sldLayoutId id="2147487341" r:id="rId6"/>
    <p:sldLayoutId id="2147487342" r:id="rId7"/>
    <p:sldLayoutId id="2147487343" r:id="rId8"/>
    <p:sldLayoutId id="2147487344" r:id="rId9"/>
    <p:sldLayoutId id="2147487345" r:id="rId10"/>
    <p:sldLayoutId id="2147487346" r:id="rId11"/>
    <p:sldLayoutId id="2147487347" r:id="rId12"/>
    <p:sldLayoutId id="214748734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3350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“pf-RSM” Issue in predicting PM_OM response to VOCs emissions cut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FB981-3039-4691-96D6-66427C32B7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BE097-8DCA-4BC6-83FB-778FA394B91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380" y="2270126"/>
            <a:ext cx="9079956" cy="334892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Slide #2: PM2.5 responses to 100% man-mad VOCs emissions cut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Slide #3: PM-OM responses to 100% man-mad VOCs emissions cut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Slide #4: O3-MDA8 responses to 100% man-mad VOCs emissions cut</a:t>
            </a:r>
          </a:p>
          <a:p>
            <a:pPr marL="347663" indent="-34766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576263" algn="l"/>
              </a:tabLs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Slide #5: PM-OM responses to 100% man-mad VOCs emissions cut (</a:t>
            </a:r>
            <a:r>
              <a:rPr lang="en-US" altLang="zh-CN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January case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7663" indent="-34766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576263" algn="l"/>
              </a:tabLs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Slide #6: PM-OM responses to </a:t>
            </a:r>
            <a:r>
              <a:rPr lang="en-US" altLang="zh-CN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man-mad VOCs emissions cut (</a:t>
            </a:r>
            <a:r>
              <a:rPr lang="en-US" altLang="zh-CN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“100% VOCs cut” included in “RSM Creation”: BC run) </a:t>
            </a:r>
          </a:p>
          <a:p>
            <a:pPr marL="347663" indent="-34766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576263" algn="l"/>
              </a:tabLs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Slide #7: PM-OM responses to </a:t>
            </a:r>
            <a:r>
              <a:rPr lang="en-US" altLang="zh-CN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man-mad VOCs emissions cut (</a:t>
            </a:r>
            <a:r>
              <a:rPr lang="en-US" altLang="zh-CN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100% VOCs cut included in “RSM Creation”) </a:t>
            </a:r>
          </a:p>
          <a:p>
            <a:pPr marL="347663" indent="-34766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576263" algn="l"/>
              </a:tabLst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9B616-6209-4A35-99C8-B1656A5DF963}"/>
              </a:ext>
            </a:extLst>
          </p:cNvPr>
          <p:cNvSpPr/>
          <p:nvPr/>
        </p:nvSpPr>
        <p:spPr>
          <a:xfrm>
            <a:off x="91476" y="1510188"/>
            <a:ext cx="8527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 U.S. July case (monthly avg.):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RSM vs. CMAQ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PM2.5</a:t>
            </a:r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responses to 100% man-mad VOCs emissions cut</a:t>
            </a:r>
          </a:p>
          <a:p>
            <a:pPr lvl="0" algn="ctr">
              <a:lnSpc>
                <a:spcPct val="10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(July case)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36D6A61C-F223-49C0-94A2-3C9CA0D35B93}"/>
              </a:ext>
            </a:extLst>
          </p:cNvPr>
          <p:cNvSpPr txBox="1">
            <a:spLocks/>
          </p:cNvSpPr>
          <p:nvPr/>
        </p:nvSpPr>
        <p:spPr>
          <a:xfrm>
            <a:off x="723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8BBE097-8DCA-4BC6-83FB-778FA394B912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489A8-8A19-4003-926E-4CC15E78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3662"/>
            <a:ext cx="9144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8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PM-OM</a:t>
            </a:r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responses to 100% man-mad VOCs emissions cut</a:t>
            </a:r>
          </a:p>
          <a:p>
            <a:pPr lvl="0" algn="ctr">
              <a:lnSpc>
                <a:spcPct val="10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(July case)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5EA0F8-1BCC-424D-AF08-25595CA3FE36}"/>
              </a:ext>
            </a:extLst>
          </p:cNvPr>
          <p:cNvSpPr txBox="1">
            <a:spLocks/>
          </p:cNvSpPr>
          <p:nvPr/>
        </p:nvSpPr>
        <p:spPr>
          <a:xfrm>
            <a:off x="723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8BBE097-8DCA-4BC6-83FB-778FA394B912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8DA075-938C-4C85-A668-DBC28AFE6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3866"/>
            <a:ext cx="9144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784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O3MDA8</a:t>
            </a:r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responses to 100% man-mad VOCs emissions cut</a:t>
            </a:r>
          </a:p>
          <a:p>
            <a:pPr lvl="0" algn="ctr">
              <a:lnSpc>
                <a:spcPct val="10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(July case)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D265D4-93A4-4A63-BB2A-C2CB00B60962}"/>
              </a:ext>
            </a:extLst>
          </p:cNvPr>
          <p:cNvSpPr txBox="1">
            <a:spLocks/>
          </p:cNvSpPr>
          <p:nvPr/>
        </p:nvSpPr>
        <p:spPr>
          <a:xfrm>
            <a:off x="723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8BBE097-8DCA-4BC6-83FB-778FA394B912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E48C3-857C-46F3-873A-BAA9E92F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1181100"/>
            <a:ext cx="9144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621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PM-OM</a:t>
            </a:r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responses to 100% man-mad VOCs emissions cut</a:t>
            </a:r>
          </a:p>
          <a:p>
            <a:pPr lvl="0" algn="ctr">
              <a:lnSpc>
                <a:spcPct val="10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(January case)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30F88C-8409-427A-8F98-BDE334F31B1A}"/>
              </a:ext>
            </a:extLst>
          </p:cNvPr>
          <p:cNvSpPr txBox="1">
            <a:spLocks/>
          </p:cNvSpPr>
          <p:nvPr/>
        </p:nvSpPr>
        <p:spPr>
          <a:xfrm>
            <a:off x="723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8BBE097-8DCA-4BC6-83FB-778FA394B912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287325-5052-4F03-9ED2-2EC29698C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1388046"/>
            <a:ext cx="9144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846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PM-OM</a:t>
            </a:r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responses to 80% man-mad VOCs emissions cut</a:t>
            </a:r>
          </a:p>
          <a:p>
            <a:pPr lvl="0" algn="ctr">
              <a:lnSpc>
                <a:spcPct val="10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(with “100% VOCs run” included as BC in 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creating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RSM)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30F88C-8409-427A-8F98-BDE334F31B1A}"/>
              </a:ext>
            </a:extLst>
          </p:cNvPr>
          <p:cNvSpPr txBox="1">
            <a:spLocks/>
          </p:cNvSpPr>
          <p:nvPr/>
        </p:nvSpPr>
        <p:spPr>
          <a:xfrm>
            <a:off x="723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8BBE097-8DCA-4BC6-83FB-778FA394B912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C419A0-D89B-4FBD-BD1E-F6F12C47D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566"/>
            <a:ext cx="9144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47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PM-OM</a:t>
            </a:r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responses to 80% man-mad VOCs emissions cut</a:t>
            </a:r>
          </a:p>
          <a:p>
            <a:pPr lvl="0" algn="ctr">
              <a:lnSpc>
                <a:spcPct val="10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(with “100% VOCs run” included as BC in 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creating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RSM)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30F88C-8409-427A-8F98-BDE334F31B1A}"/>
              </a:ext>
            </a:extLst>
          </p:cNvPr>
          <p:cNvSpPr txBox="1">
            <a:spLocks/>
          </p:cNvSpPr>
          <p:nvPr/>
        </p:nvSpPr>
        <p:spPr>
          <a:xfrm>
            <a:off x="723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8BBE097-8DCA-4BC6-83FB-778FA394B912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8E021-DAA5-49F3-ADD4-1C9F9E43C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38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PM-OM</a:t>
            </a:r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Contour plot (July case)</a:t>
            </a:r>
          </a:p>
          <a:p>
            <a:pPr lvl="0" algn="ctr">
              <a:lnSpc>
                <a:spcPct val="10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(X-axis: NOx, Y-axis: VOCs)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30F88C-8409-427A-8F98-BDE334F31B1A}"/>
              </a:ext>
            </a:extLst>
          </p:cNvPr>
          <p:cNvSpPr txBox="1">
            <a:spLocks/>
          </p:cNvSpPr>
          <p:nvPr/>
        </p:nvSpPr>
        <p:spPr>
          <a:xfrm>
            <a:off x="723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8BBE097-8DCA-4BC6-83FB-778FA394B912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7A2F2D-0C8C-4771-9DDB-9AF37DC6B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85850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4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O3</a:t>
            </a:r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Contour plot (July case)</a:t>
            </a:r>
          </a:p>
          <a:p>
            <a:pPr lvl="0" algn="ctr">
              <a:lnSpc>
                <a:spcPct val="10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(X-axis: NOx, Y-axis: VOCs)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30F88C-8409-427A-8F98-BDE334F31B1A}"/>
              </a:ext>
            </a:extLst>
          </p:cNvPr>
          <p:cNvSpPr txBox="1">
            <a:spLocks/>
          </p:cNvSpPr>
          <p:nvPr/>
        </p:nvSpPr>
        <p:spPr>
          <a:xfrm>
            <a:off x="723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8BBE097-8DCA-4BC6-83FB-778FA394B912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A1DD1-B2F7-4374-8263-979202693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89025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3325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jeyqk0y">
      <a:majorFont>
        <a:latin typeface="Calibri" panose="020F0302020204030204"/>
        <a:ea typeface="Calibri"/>
        <a:cs typeface=""/>
      </a:majorFont>
      <a:minorFont>
        <a:latin typeface="Calibri" panose="020F0502020204030204"/>
        <a:ea typeface="Calibri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jeyqk0y">
      <a:majorFont>
        <a:latin typeface="Calibri" panose="020F0302020204030204"/>
        <a:ea typeface="Calibri"/>
        <a:cs typeface=""/>
      </a:majorFont>
      <a:minorFont>
        <a:latin typeface="Calibri" panose="020F0502020204030204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8EF7CE2-2FF5-49CB-89C4-6BEB4788275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663CEBD-0F52-4F5F-B3DB-A587FDAF4E69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00B7DDC1-2A95-49F7-B1EB-533A949AE939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8460E728-812A-4FDF-9B96-0420537E48CB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0FBD8B92-7691-40CB-A1E1-42F97D344349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C7513141-013E-4EDC-BEF6-B67C5D01A7E5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CBA6B562-B357-4C6C-BD7F-BB461D28E897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151686B-2BE2-4F10-A196-BBC7D919EF11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DF377B85-CC9F-4D27-A6EB-6825D32B72A7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85BB2251-6C7A-4F7A-B429-E2973BC859C3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5465BADB-4381-4D1D-8367-EF9132AE87F2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0DA376A5-901E-467C-9F66-807C01F12FC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2BAE603-6A68-442F-99A4-10E5E1CC713F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DD350A91-B46E-4A0B-9DB8-65F7AA2EBD36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8C066363-4BE0-4E82-A77D-05B8F0992B33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5B596D33-B308-4316-BDB2-B428B0583272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F2917A1E-3C5E-4B2A-BB06-75736B6A7689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96301FC4-9742-4829-8897-78BE992AE77E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440280CD-462A-49B1-A084-9776F756C12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96D6CF35-971A-4BB8-AA50-37E73B153A8B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5D6BE4ED-9859-4886-850D-B7793A97F0C0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B676CFB1-79A3-4F39-BFE0-848D4F6EE94D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0DF72457-90B5-4DF1-A297-57B399160C4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6532D4A-9A21-4383-A0C6-C4D8CC999ED8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C7099A64-D011-4E85-B017-EECF261D98B0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76D6880A-72FE-4309-86DC-6103E4726368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D5154DD0-4F29-4E71-A6E6-2356A23458AD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7BEF0A0F-00F3-4EA4-9CBE-D3D3CEF24456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776D1DAF-53B2-4554-A6CF-C3AC8E31697A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1618407D-F38E-459C-930D-8441FA219916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38B28751-CFE5-49D3-A4CE-5B9314D0858B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986D5D3-AAF3-4857-9ACA-301807ED81AD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7FB6A122-8F8A-4E83-845E-377B1CE121C6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6DAAD339-AC21-4CE5-B309-6F5A4724766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88F17C5-72C2-42DF-8A01-1145BE613E90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23F34818-46A8-4DAC-B86F-AE869B3EA2CD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4143A0E2-49D6-4F54-9282-F470309A245E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17519F47-10AB-4399-97BB-1CCCB5DE2AF8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D3727D3C-FB7E-44BC-9A6A-63A030A50D58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D74C1E89-5AAD-4818-90D5-A7188D05D2F1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0FD59613-E5E6-47BF-B11E-4957D03351D1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6BCC48DD-E89A-4726-928A-DEB1328C6D45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9A8FF189-6FD5-4487-B3FA-D432DF6F4A7F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13EBB35A-3E69-47B6-AA17-0FBAA7ADDFA3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8017B7A9-B7CF-465C-B385-BA0DD1007B8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0A3EFFB-3FA1-4721-8CD9-061968A61B03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99842673-F029-4AB9-B8C3-B62B244CD15B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BD179099-71AF-43E6-999C-756063FA23BC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794DF2E3-F8F1-4289-BBA7-DB1921761FB8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88E6CA48-7F4A-4F1D-88C6-595982321ACC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63670C83-9182-416C-9F52-9106E6EAD457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D269C1E7-5ED2-43AF-B81A-8A076296ACD5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4964AB48-B1CC-41E8-9390-C5C641C29992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8EFE1C23-9027-47B9-9289-A4B77BAFD29F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92182303-DB97-44D5-8526-63456D4879D7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13B30837-77BC-4394-9132-97DB82C18B7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0C1A8A9-DB3A-4CAA-9EEF-D31ED9BAA3BC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02A62031-E4DA-4A4E-ABDD-EA94953DE67F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A3A88FEA-E44C-4C16-B2AB-727583D340EE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D3947B84-5A21-4E4C-986C-7004690647D2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91043F35-A240-4B1F-97A9-EF0A5EADBCC0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1E89386C-9BBD-47CF-A6BD-2718EBC6F9E6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3F981A84-008D-4809-8638-DED54C527FC7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851C5A72-C1E6-4046-8F1F-348E5465BEA8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FC02D70D-EB04-425C-BE36-C0DFE590E714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48BC6A1F-BAF2-4B0F-BCEC-975C47E3ADEF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85BA5822-D494-4E69-8A95-27BB4C9DEF21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9B8A522-9531-4DA5-BC06-46E92B66BF19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674FEF8A-94CF-49DF-BBFC-BBF9F397BEA0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580173FB-0835-4B77-9639-56F52710326F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A8041C17-5059-4BCB-A459-C8D282CBA144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93BE54FD-AACB-4F94-B31A-9D5CC07F9037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9637BB43-4440-4FB1-8FAE-2551F7DD9C52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E88B22BF-FBA6-4A3A-819E-EB1170B0E3E4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02A95396-21F7-43A0-BACB-A2C2C0DF1BA1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67DA9865-D5E2-46D6-A122-DA48216F2C6A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12D4ADB6-2984-499B-94BE-3BE522641AC9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F66058B1-1165-4262-AE2E-6D062256E93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231F1E0-81CD-4266-98A4-6241CC16D989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87C0B964-792B-4474-9CB1-CABAA3CB617B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085451CE-126B-4302-9166-2DF5DC8B7903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33796BD1-162C-4923-8AC2-09D522306A3D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B87102FB-2EBF-454B-B4A4-2F619E21F8BA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8DB2C7CD-CAF4-41D9-B4E6-A237199E16F5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72B6B407-12D1-47C1-929F-1E498567CA4F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705B65D7-B5C7-4270-95BD-4E9D0114792F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53DDFAD3-892D-418F-89DF-F75FB80E3B47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FC4F4BFD-EEAE-402D-B422-B68BD80A092C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3AAA48F4-90F6-49F3-9EE2-5BA0713CD66A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61F7C5D-5FFE-417E-82F2-12A9859870D5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715E45C5-AE84-4233-854C-80A6370F4D1A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F84E5342-65EF-42D5-8487-E6B72ABE36CD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BBA85936-424B-4C14-BFCE-7419696346D9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0AEC1430-C2D3-497B-9FD7-88CC71983199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D51C6FAA-5F33-4017-911D-422C01AD6DA0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4B3F1F4C-45EB-4457-84BF-F7A852BA16AC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567D7E56-0EFD-43B9-9E79-39A8A52C8BD7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A4975895-A4A9-4E65-A9ED-F7E1AD6AA511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E86127DB-105E-432C-B779-C38874CBE672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EAF69A92-453F-4620-9D3B-3D1429BFFC9E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B1FCBDB-5D78-4167-B09F-B1DE958413F2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EBA3342C-0476-4853-839E-6AA05F51D658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48387928-FE68-4638-A91F-82413FAB15FD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72055057-C7C7-43FA-B227-8F9A8EF57717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8FAA5ECA-9BFB-47FA-8FAE-483A195FB1DE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D7C02356-0C14-493E-B36B-6FF1926D01CB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2B420851-8F82-4D12-894C-61335BE35830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1CD04EE4-761E-41D1-809E-3949E3F86042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B385C619-8C88-4076-8FA2-F79906C84728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83666B59-808F-46D0-B15D-05AE0F2BD957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4C60E91D-3F9F-4F45-813D-A7F8E4D72B1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2D055F6-FE59-4C5B-8F5C-530F5BD9CA0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0DE51309-4AB0-4D10-8D14-3F24F94A9421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03A9F658-A168-4246-9C1F-60D6E33BF71A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640F1A15-F2B3-437E-BC64-3FB46BF76BED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E3F9D58A-B39E-4962-9670-58E725A0F067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9FBE3C59-577D-4D98-99B1-10B1F2B4A422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D7A7C38D-77F9-4B8B-A011-9DD97620705E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12DE283A-307D-43BB-9F3B-B4DDD5E9AAF7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44FE0826-F19F-47C0-BB74-188D201036C5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CB012D4F-9E8F-4006-BB9B-92E9B4648D40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827A9BA8-8DCC-4EA4-8DD9-54504A77EF8C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CA422AE8-490F-4739-A4B6-0C5DB3F2EE6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AB4DAE7-3120-43E0-A6F1-2E811ABA867E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CF61C954-7B5F-4F5A-A808-1CCE2D5D0191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263348EC-4C2D-4E77-B6AA-FE8E745E549B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F3BDCDAA-A636-4099-99AD-C217014F090E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3AE1D3FD-6C9F-480B-B718-D5F144C04E66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890C6154-0707-4649-B141-A9436300C91F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059A9084-1BEE-488F-A8A7-DFB2A6DB6EE7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BF4849D2-37FC-4FC1-A083-B13CE075214B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C8CC7E36-DFE0-431F-92CB-91DA153B31BB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22043104-E229-4FED-80B1-FE39E7E62C2C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AB701FBD-F779-43B9-B87B-010F2DEF055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D0A53C7-CB91-4C3C-BD8A-701CC809667E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38366784-19FA-4114-9600-C0B7799D6DA9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9203FF04-0FA6-4694-929F-39D57719ED1D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84ABA98D-0233-4B2C-9A72-7EFB887765F0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0B052F2F-FE39-4510-9E12-B7594645C1EF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D73B52DF-027A-4CF0-9AB1-EFC2ED86E78A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2AF3FBF2-F6A0-40A9-BAB8-5C51F47058D6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C76B2926-0A6F-4A8F-A7DE-A6E7558722D4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F65AB5E5-12EB-479E-ABA5-19D77B2B0E68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E2221AFA-6F9A-4CD9-8DB0-38A6FA61508D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5065BA02-4DD1-442A-96A9-BE27BB9BEE3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2D0847B-937D-4DCB-ADCE-5FD2B10DA825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87610AFC-72B6-454C-B121-339A596BC855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206D0B60-6960-48C0-ABF2-A98FD17B7943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307C025D-873E-48D0-8E7D-FFBE77DE861B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958E49DD-A326-49DD-92FB-B7366DF8B0A9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32FB532C-E073-4934-A861-78C97DA2286D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DC2BBCF9-D0A8-4F70-BD7B-F5149F3D9CB2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A671A0E1-DA97-480D-B65D-90E5999AF07E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8EF6FF2A-614A-4B4B-8C62-4BCD5C2BDBD9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6CB02D62-BF38-433A-AA03-BA426F2CBBAE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8085406C-E411-4048-958B-509DB7A9080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F1921CA-8067-4F39-863C-5DD0F5E376B7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E9EC5F24-6F3C-456D-B2D6-AA18DE8D4385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C9933E75-9E13-4E98-9AA4-5EF8DCA0A05E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F5DDCE67-4B14-4F72-A6EB-984DA3FEFDBA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4ABC445B-CBEB-4666-9805-AAFA650A1E21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1B8D7388-008B-441C-BBCD-A2E4B0F2FE79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EE0EF602-F34B-4528-BA41-79B6D1D84E68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B144747F-3AE6-4322-BB6B-80B3F6255E3E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83170E4C-553E-48C8-9B53-49D9DE271E86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14D072C0-93A0-4347-BA15-0F1AF3B7A81A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2E4B65F8-031E-4881-841F-BB48C81A25F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A8AE40F-2EDA-4244-8877-280C92ACA53D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6CC58F5F-ECC6-4A77-9B65-99C5B533407B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F3A5157C-14B5-49FC-93DD-2E2B0C417683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D2E79F6D-B743-4E45-A3C7-F20EF3158AAC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25903631-FE87-440B-B7D7-7A912D099F00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76D18624-D18D-4870-AD20-72A9E59AF6CC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9A12BBEC-0159-47E7-A4B9-5A769F378D76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EFDFDC2D-8A61-4EB8-8C49-6C1C3CBDD1F1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B888570E-1713-4B12-8F91-D8D527D07DBC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885C6104-70FD-41CC-B6E0-B951D14E37C2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CFB066EB-5E20-4EB7-B3BF-CA866640C1C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D3C4031-145C-4C1A-83A0-99B8FE372462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EDD37FE1-0443-4800-BEB4-A1E283F7B899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B2BC3BB1-BCC5-468C-A2C4-C3BE86EBE5F9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4F6F5B34-E559-4D59-B50E-F6218F2202AC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0F548DFD-E23F-46C1-A6BB-3835ACDF65F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E424986-A311-4375-8BC8-D0D7F336396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F517ACBC-AA9F-49BC-A162-DCEDF7D9A0B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A5FB37A3-C79F-40F0-84D1-318257DC4D1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1C03F7A-7DF8-48F6-BBDE-0EA7E1C10D1D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D13894A-FB7B-47F6-9D9D-A1BA01EB377A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4469D9E0-7B85-4BA5-9BF0-17759ADF1EC8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EFE396A6-59ED-487B-ACB4-5D5905AE415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36A22D6-E1AB-4A91-88C4-04F3BD2A9D3A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17836A17-6635-42C6-87B6-BA73ED536B3B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1D644E77-E97D-46BD-941D-956564C452F3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1818BA71-A731-4815-96B1-496C078C6699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1B79E72-5545-4DA6-B409-12CADB08B73D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8C139406-B458-4FFB-BC62-B00F1B09FACF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33E87C4-E160-43F5-AFAE-D0FE59E845D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9F404AE-0F21-4C4C-9CB9-B6C15E9464DF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031B6971-2645-49AA-9B6D-6DA7C3106E27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3215C68-FE47-4E17-AC30-7AD0623E9108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49E3834A-E9FC-4A1A-B6E7-32FBE378E9FF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6194E1B-C624-40BC-B999-09C7B7D5673B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BA79A7C0-3F6D-4ABD-9065-03F31FF4EAC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79388B18-2E8D-4730-AA13-134B30B876EF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383E737F-1547-42C4-8FDA-B1F6A3CC228F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6AD779F3-561E-41F3-9C63-A2234FB84D11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85C3455-18D4-438F-9135-DD1FF7195B7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4B6DDAC-4B0A-4BEF-A0B1-67B63FB910D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32E94FE-88F5-4F05-AEA5-65F2E3C14771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C90C5C2A-78D4-4C5F-8536-651B2695C4A9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85B98CCD-B611-4ACF-B1E5-0E634E9DF24A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3069C80C-4AAC-4ADF-AA7C-6952504060B7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EE5D1F8E-ECB3-4E2F-8D5D-B98136191A7F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44CEDE9B-28D7-489A-A4C5-690E16F709B4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2949A9B0-417F-47E1-92F7-D3FB09B2A27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DFAD6F26-E07D-4F27-9048-E8FDA9712345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9DCE107D-C43E-4620-BA1B-AA0CCBBCA729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A173AC3F-E56A-49F0-BB23-0589C2FCFBA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55EA79D4-3AAB-41ED-8B33-647F46FC30D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14B2D39-EF85-4F29-8816-CBC5E9413CC2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90BEB39-9BC6-4C10-B46E-1E72CD5EEF7F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9A411F86-F401-4B9E-9C3C-DFF67665A0F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625078B4-B47B-429A-890D-B23EFD5150FD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B3578A82-093A-4AF0-BF04-6D0A8CF88DBF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851A01E6-78A3-47D0-944A-0B9E84CB21B6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A8F8FD95-9632-4E8C-8313-C481E3EEB0CC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F3718AE7-0C51-43B0-B4FD-6D12CD4E177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8DF5078A-84A5-4509-BCC6-21BD7A9887F9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19B88B8E-0336-480C-971B-C582ACAA6EED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941EC8E-B3B6-4956-A6AD-C5FC9135A5E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04A3E9D-6A79-4312-9F59-98ED92AC7CEB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E03895D9-FD72-4C82-98AE-8510DE668AEF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61BA8330-DB75-466A-90F7-47238ADDEBB1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5803264A-28F1-467C-88B8-A7B2929CD1C6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AE708616-F947-47D3-9E05-D3A36D36688E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A68B3E65-33F9-4509-A15E-1FA38106A57B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DC806DC2-6204-4040-8F9F-5CECE018B948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AFCD7C52-0CEA-418E-B2E4-829C4DD30CF2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9AC41C72-6BC7-4AE1-91E7-DDE72A4212F9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218345C6-0E47-42FF-B18A-9B53A6E809AA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CB423688-A7A0-4431-BFA3-1191D50608B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D774AD1-FE09-4091-B1DE-810401908D6A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D2AAD481-5880-4106-8283-82CAE664D3E3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FABB6FFE-AD39-4D4F-8474-3C28D8AB033E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73792533-1F5B-440C-9A7C-CA9A7458B969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B306DC4F-0B85-47C0-B217-52B7052AD7F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1367D441-B338-4673-AB9F-7E629977851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DEFD14F8-104C-47D8-BCEE-B11E2B576C08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061F8C92-C299-469C-8D96-A5DDD083BB48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2FA71F1B-D481-4DD4-81AA-68ED091E7F2E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6381D2B1-4B91-40AE-98BB-F794D3C96E86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D2A6B629-D613-4C67-B934-9B6A09AFBBC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BAABBE4-D870-4901-88E7-0EE3C37ED4C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6723E262-F6CC-42A5-890C-9482FD8418B2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2D4873E-96CA-45C0-A09B-3F950E651AEA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23CEB817-815D-4202-9E54-68AF7C200E04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FE4BF9D8-1E60-4934-9C33-F2790D82B04E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DC85B310-AA2C-4139-9B77-0F35348B7FFE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F5CF0D30-1DF3-4907-87EA-94ED72CDCF63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6E21A102-B539-4322-B91B-0C8575ACE158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25272F61-1E37-4D94-8A8A-3DA23AA45CAC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9C93D197-8FBA-4F6A-939C-90DC56424608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3156A7EC-3866-4721-B84D-65F89953D47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157268</TotalTime>
  <Words>290</Words>
  <Application>Microsoft Office PowerPoint</Application>
  <PresentationFormat>On-screen Show (4:3)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黑体</vt:lpstr>
      <vt:lpstr>Arial</vt:lpstr>
      <vt:lpstr>Calibri</vt:lpstr>
      <vt:lpstr>2_EMPA课题组模板</vt:lpstr>
      <vt:lpstr>3_EMPA课题组模板</vt:lpstr>
      <vt:lpstr>1_Office 主题</vt:lpstr>
      <vt:lpstr>5_EMPA课题组模板</vt:lpstr>
      <vt:lpstr>6_EMPA课题组模板</vt:lpstr>
      <vt:lpstr>7_EMPA课题组模板</vt:lpstr>
      <vt:lpstr>4_EMPA课题组模板</vt:lpstr>
      <vt:lpstr>“pf-RSM” Issue in predicting PM_OM response to VOCs emissions cut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US_EPA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sphillip</dc:creator>
  <cp:lastModifiedBy>Carey Jang</cp:lastModifiedBy>
  <cp:revision>1818</cp:revision>
  <cp:lastPrinted>2019-11-29T21:11:44Z</cp:lastPrinted>
  <dcterms:created xsi:type="dcterms:W3CDTF">2008-03-17T20:53:17Z</dcterms:created>
  <dcterms:modified xsi:type="dcterms:W3CDTF">2021-02-08T02:15:07Z</dcterms:modified>
</cp:coreProperties>
</file>