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9"/>
    <p:sldMasterId id="2147483808" r:id="rId30"/>
  </p:sldMasterIdLst>
  <p:notesMasterIdLst>
    <p:notesMasterId r:id="rId36"/>
  </p:notesMasterIdLst>
  <p:handoutMasterIdLst>
    <p:handoutMasterId r:id="rId37"/>
  </p:handoutMasterIdLst>
  <p:sldIdLst>
    <p:sldId id="1197" r:id="rId31"/>
    <p:sldId id="1284" r:id="rId32"/>
    <p:sldId id="1282" r:id="rId33"/>
    <p:sldId id="1283" r:id="rId34"/>
    <p:sldId id="1210" r:id="rId35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3B700"/>
    <a:srgbClr val="FFFF00"/>
    <a:srgbClr val="006600"/>
    <a:srgbClr val="336600"/>
    <a:srgbClr val="AB8100"/>
    <a:srgbClr val="A87E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2503" autoAdjust="0"/>
  </p:normalViewPr>
  <p:slideViewPr>
    <p:cSldViewPr snapToGrid="0">
      <p:cViewPr varScale="1">
        <p:scale>
          <a:sx n="105" d="100"/>
          <a:sy n="105" d="100"/>
        </p:scale>
        <p:origin x="75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slide" Target="slides/slide4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3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Master" Target="slideMasters/slideMaster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2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notesMaster" Target="notesMasters/notesMaster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Master" Target="slideMasters/slideMaster2.xml"/><Relationship Id="rId35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E338A-35BB-47FE-BF89-6F8F99A84EFF}" type="datetimeFigureOut">
              <a:rPr lang="en-US" smtClean="0"/>
              <a:pPr/>
              <a:t>2021-03-17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FBDEC-75DD-451E-9F37-132C2A836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348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258C87-23C0-4C8E-9188-368E61CDF4F1}" type="datetimeFigureOut">
              <a:rPr lang="zh-CN" altLang="en-US" smtClean="0"/>
              <a:pPr/>
              <a:t>2021/3/17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9A5E68-CF20-49C0-9291-AF15925695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180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649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12192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263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4495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71439"/>
            <a:ext cx="27432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71439"/>
            <a:ext cx="80264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55236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71439"/>
            <a:ext cx="109728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38038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12192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834582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1442"/>
            <a:ext cx="109728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85534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94534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22988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16596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62872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62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1440"/>
            <a:ext cx="109728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70818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7374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99710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4596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71441"/>
            <a:ext cx="27432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71441"/>
            <a:ext cx="80264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70565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71441"/>
            <a:ext cx="109728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493339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21660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08929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37694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370241" y="6453339"/>
            <a:ext cx="1261931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7714389" y="645333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650828" y="6453339"/>
            <a:ext cx="493845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glow rad="685800">
                    <a:srgbClr val="FFFF99">
                      <a:alpha val="40000"/>
                    </a:srgbClr>
                  </a:glow>
                </a:effectLst>
              </a:defRPr>
            </a:lvl1pPr>
          </a:lstStyle>
          <a:p>
            <a:fld id="{03A847EA-A0F8-42E4-AF47-D5B896815B8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44624"/>
            <a:ext cx="10972800" cy="1143000"/>
          </a:xfrm>
        </p:spPr>
        <p:txBody>
          <a:bodyPr>
            <a:normAutofit/>
          </a:bodyPr>
          <a:lstStyle>
            <a:lvl1pPr>
              <a:defRPr sz="4000" b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2"/>
                <a:cs typeface="Arial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14846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8818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62942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07439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9207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8577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1248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26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3375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6000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1368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1439"/>
            <a:ext cx="109728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8340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69C458A-EF38-4471-81F0-59810A9BD5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1441"/>
            <a:ext cx="10972800" cy="66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0086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4956E-FA5C-4ABD-9633-AD6D85217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1951" y="2139951"/>
            <a:ext cx="10193274" cy="1470025"/>
          </a:xfrm>
        </p:spPr>
        <p:txBody>
          <a:bodyPr/>
          <a:lstStyle/>
          <a:p>
            <a:pPr algn="ctr"/>
            <a:r>
              <a:rPr lang="en-US" altLang="zh-CN" sz="4000" dirty="0"/>
              <a:t>DFT results in Census tract level &amp; County level for US annual PM2.5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208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48CFF8-58D5-48EF-B3AF-FCEA07C15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69" y="4156452"/>
            <a:ext cx="3533918" cy="2219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26A757-215F-47CA-A238-1376896D9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615" y="4138081"/>
            <a:ext cx="3533918" cy="22308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46EFAC-C94B-4514-B9B5-53441270B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2180" y="4138081"/>
            <a:ext cx="3543071" cy="22308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010833-E338-4958-9C89-2F954A48BEC1}"/>
              </a:ext>
            </a:extLst>
          </p:cNvPr>
          <p:cNvSpPr txBox="1"/>
          <p:nvPr/>
        </p:nvSpPr>
        <p:spPr>
          <a:xfrm>
            <a:off x="1720123" y="795198"/>
            <a:ext cx="113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endParaRPr lang="zh-CN" altLang="en-US" sz="16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5E174F-A104-4482-8AD6-A799E13379DA}"/>
              </a:ext>
            </a:extLst>
          </p:cNvPr>
          <p:cNvSpPr txBox="1"/>
          <p:nvPr/>
        </p:nvSpPr>
        <p:spPr>
          <a:xfrm>
            <a:off x="5638807" y="795198"/>
            <a:ext cx="113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VNA</a:t>
            </a:r>
            <a:endParaRPr lang="zh-CN" altLang="en-US" sz="16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725465-9F1B-4E92-88DC-CB8AE91F36AC}"/>
              </a:ext>
            </a:extLst>
          </p:cNvPr>
          <p:cNvSpPr txBox="1"/>
          <p:nvPr/>
        </p:nvSpPr>
        <p:spPr>
          <a:xfrm>
            <a:off x="9764390" y="795198"/>
            <a:ext cx="113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eVNA</a:t>
            </a:r>
            <a:endParaRPr lang="zh-CN" altLang="en-US" sz="16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206DE6-FC36-4864-BAA8-DBF7B0B3E94F}"/>
              </a:ext>
            </a:extLst>
          </p:cNvPr>
          <p:cNvGrpSpPr/>
          <p:nvPr/>
        </p:nvGrpSpPr>
        <p:grpSpPr>
          <a:xfrm>
            <a:off x="288558" y="1041250"/>
            <a:ext cx="11779729" cy="2666472"/>
            <a:chOff x="59958" y="1041250"/>
            <a:chExt cx="11779729" cy="266647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242788F-88E9-4324-8A45-58C1B6A6D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958" y="1069854"/>
              <a:ext cx="3956057" cy="262831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6E4A68B-58E1-4F19-9D0E-A76D445BE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54090" y="1065326"/>
              <a:ext cx="3956057" cy="263737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833C0C4-209E-438F-ABB8-D07A51FBE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00491" y="1041250"/>
              <a:ext cx="4062203" cy="266647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6BE072A-F4E4-4B87-8C98-12616D3D8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466651" y="1139849"/>
              <a:ext cx="373036" cy="2567873"/>
            </a:xfrm>
            <a:prstGeom prst="rect">
              <a:avLst/>
            </a:prstGeom>
          </p:spPr>
        </p:pic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61D7B78-2E10-44E7-82CA-FA9F6884244A}"/>
              </a:ext>
            </a:extLst>
          </p:cNvPr>
          <p:cNvCxnSpPr>
            <a:cxnSpLocks/>
          </p:cNvCxnSpPr>
          <p:nvPr/>
        </p:nvCxnSpPr>
        <p:spPr bwMode="auto">
          <a:xfrm flipV="1">
            <a:off x="57150" y="3777532"/>
            <a:ext cx="12192000" cy="610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itle 32">
            <a:extLst>
              <a:ext uri="{FF2B5EF4-FFF2-40B4-BE49-F238E27FC236}">
                <a16:creationId xmlns:a16="http://schemas.microsoft.com/office/drawing/2014/main" id="{9E6093B1-23A7-4B64-8958-DCF06D9FB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" y="71440"/>
            <a:ext cx="11992087" cy="669103"/>
          </a:xfrm>
        </p:spPr>
        <p:txBody>
          <a:bodyPr/>
          <a:lstStyle/>
          <a:p>
            <a:r>
              <a:rPr lang="en-US" altLang="zh-CN" sz="2400" dirty="0"/>
              <a:t>DF Tool results in Grid Cell (12km) vs </a:t>
            </a:r>
            <a:r>
              <a:rPr lang="en-US" altLang="zh-CN" sz="2400" dirty="0">
                <a:solidFill>
                  <a:srgbClr val="FFFF00"/>
                </a:solidFill>
              </a:rPr>
              <a:t>County level </a:t>
            </a:r>
            <a:r>
              <a:rPr lang="en-US" altLang="zh-CN" sz="2400" dirty="0"/>
              <a:t>for US annual PM2.5</a:t>
            </a:r>
            <a:br>
              <a:rPr lang="en-US" altLang="zh-CN" sz="2400" dirty="0"/>
            </a:br>
            <a:r>
              <a:rPr lang="en-US" altLang="zh-CN" sz="2000" dirty="0">
                <a:solidFill>
                  <a:srgbClr val="FF0000"/>
                </a:solidFill>
              </a:rPr>
              <a:t>CONUS case </a:t>
            </a:r>
            <a:r>
              <a:rPr lang="zh-CN" altLang="en-US" sz="2000" dirty="0">
                <a:solidFill>
                  <a:srgbClr val="FF0000"/>
                </a:solidFill>
              </a:rPr>
              <a:t>（</a:t>
            </a:r>
            <a:r>
              <a:rPr lang="en-US" altLang="zh-CN" sz="2000" dirty="0">
                <a:solidFill>
                  <a:srgbClr val="FF0000"/>
                </a:solidFill>
              </a:rPr>
              <a:t>CMAQ_daily_PM_O3_Species_2017.ioapi</a:t>
            </a:r>
            <a:r>
              <a:rPr lang="zh-CN" altLang="en-US" sz="2000" dirty="0">
                <a:solidFill>
                  <a:srgbClr val="FF0000"/>
                </a:solidFill>
              </a:rPr>
              <a:t>）</a:t>
            </a:r>
            <a:endParaRPr lang="zh-CN" alt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44C559-FE4B-451B-9659-627CFCCA0AB0}"/>
              </a:ext>
            </a:extLst>
          </p:cNvPr>
          <p:cNvSpPr txBox="1"/>
          <p:nvPr/>
        </p:nvSpPr>
        <p:spPr>
          <a:xfrm>
            <a:off x="1720123" y="3799527"/>
            <a:ext cx="113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endParaRPr lang="zh-CN" altLang="en-US" sz="16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8346C2-C0EC-4254-9ECA-EB87F80CB07C}"/>
              </a:ext>
            </a:extLst>
          </p:cNvPr>
          <p:cNvSpPr txBox="1"/>
          <p:nvPr/>
        </p:nvSpPr>
        <p:spPr>
          <a:xfrm>
            <a:off x="5473169" y="3799527"/>
            <a:ext cx="113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VNA</a:t>
            </a:r>
            <a:endParaRPr lang="zh-CN" altLang="en-US" sz="16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520A83-8B18-4932-B066-526A1A561033}"/>
              </a:ext>
            </a:extLst>
          </p:cNvPr>
          <p:cNvSpPr txBox="1"/>
          <p:nvPr/>
        </p:nvSpPr>
        <p:spPr>
          <a:xfrm>
            <a:off x="9598752" y="3799527"/>
            <a:ext cx="113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eVNA</a:t>
            </a:r>
            <a:endParaRPr lang="zh-CN" altLang="en-US" sz="16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0FDF5E4-8455-4D91-8D85-38012B26C3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9482" y="6362700"/>
            <a:ext cx="30289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28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1A2C280-6976-4288-B121-E9B7263956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34" b="27556"/>
          <a:stretch/>
        </p:blipFill>
        <p:spPr>
          <a:xfrm>
            <a:off x="288558" y="4040278"/>
            <a:ext cx="3924332" cy="24589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463EE2-7BA1-45DE-AF06-915085FAA9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0" b="25287"/>
          <a:stretch/>
        </p:blipFill>
        <p:spPr>
          <a:xfrm>
            <a:off x="4260175" y="4040278"/>
            <a:ext cx="3788097" cy="24589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31DFB2-EC35-48C3-A6FB-259D12D08D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861" b="26331"/>
          <a:stretch/>
        </p:blipFill>
        <p:spPr>
          <a:xfrm>
            <a:off x="8153972" y="4040278"/>
            <a:ext cx="3907774" cy="24589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B9B5C44-E5A8-42EB-8128-5E5E6644C3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141" y="6362700"/>
            <a:ext cx="3028950" cy="4953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E09825A-BC71-4589-B495-B7DE1CCD7E50}"/>
              </a:ext>
            </a:extLst>
          </p:cNvPr>
          <p:cNvSpPr txBox="1"/>
          <p:nvPr/>
        </p:nvSpPr>
        <p:spPr>
          <a:xfrm>
            <a:off x="1720123" y="795198"/>
            <a:ext cx="113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endParaRPr lang="zh-CN" altLang="en-US" sz="16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3FFE9D-FD9A-4042-AFDC-02D24D4BADE9}"/>
              </a:ext>
            </a:extLst>
          </p:cNvPr>
          <p:cNvSpPr txBox="1"/>
          <p:nvPr/>
        </p:nvSpPr>
        <p:spPr>
          <a:xfrm>
            <a:off x="5638807" y="795198"/>
            <a:ext cx="113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VNA</a:t>
            </a:r>
            <a:endParaRPr lang="zh-CN" altLang="en-US" sz="16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3C0849-D7DB-402B-9B81-5D9C8C0EFCF6}"/>
              </a:ext>
            </a:extLst>
          </p:cNvPr>
          <p:cNvSpPr txBox="1"/>
          <p:nvPr/>
        </p:nvSpPr>
        <p:spPr>
          <a:xfrm>
            <a:off x="9764390" y="795198"/>
            <a:ext cx="113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eVNA</a:t>
            </a:r>
            <a:endParaRPr lang="zh-CN" altLang="en-US" sz="16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173A5E1-910B-40E5-A572-4793703AED6B}"/>
              </a:ext>
            </a:extLst>
          </p:cNvPr>
          <p:cNvGrpSpPr/>
          <p:nvPr/>
        </p:nvGrpSpPr>
        <p:grpSpPr>
          <a:xfrm>
            <a:off x="288558" y="1041250"/>
            <a:ext cx="11779729" cy="2666472"/>
            <a:chOff x="59958" y="1041250"/>
            <a:chExt cx="11779729" cy="266647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D890415-C44D-4184-A78C-9CF21F300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958" y="1069854"/>
              <a:ext cx="3956057" cy="262831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11C4172-4C46-4467-9629-C40C14E74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54090" y="1065326"/>
              <a:ext cx="3956057" cy="263737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B28E939-F84F-4DB9-8EB6-C9F2C6918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00491" y="1041250"/>
              <a:ext cx="4062203" cy="2666472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95B6632-512A-4FA2-917A-57894763B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466651" y="1139849"/>
              <a:ext cx="373036" cy="2567873"/>
            </a:xfrm>
            <a:prstGeom prst="rect">
              <a:avLst/>
            </a:prstGeom>
          </p:spPr>
        </p:pic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BE11594-7C83-4D35-A3AC-ABA76C6DF569}"/>
              </a:ext>
            </a:extLst>
          </p:cNvPr>
          <p:cNvCxnSpPr>
            <a:cxnSpLocks/>
          </p:cNvCxnSpPr>
          <p:nvPr/>
        </p:nvCxnSpPr>
        <p:spPr bwMode="auto">
          <a:xfrm flipV="1">
            <a:off x="57150" y="3777532"/>
            <a:ext cx="12192000" cy="610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itle 32">
            <a:extLst>
              <a:ext uri="{FF2B5EF4-FFF2-40B4-BE49-F238E27FC236}">
                <a16:creationId xmlns:a16="http://schemas.microsoft.com/office/drawing/2014/main" id="{452EB53B-E402-4653-B7D8-AA5119DD1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" y="71440"/>
            <a:ext cx="11992087" cy="669103"/>
          </a:xfrm>
        </p:spPr>
        <p:txBody>
          <a:bodyPr/>
          <a:lstStyle/>
          <a:p>
            <a:r>
              <a:rPr lang="en-US" altLang="zh-CN" sz="2400" dirty="0"/>
              <a:t>DFT results in Grid Cell (12km) vs </a:t>
            </a:r>
            <a:r>
              <a:rPr lang="en-US" altLang="zh-CN" sz="2400" dirty="0">
                <a:solidFill>
                  <a:srgbClr val="FFFF00"/>
                </a:solidFill>
              </a:rPr>
              <a:t>Census tract level </a:t>
            </a:r>
            <a:r>
              <a:rPr lang="en-US" altLang="zh-CN" sz="2400" dirty="0"/>
              <a:t>for US annual PM2.5</a:t>
            </a:r>
            <a:br>
              <a:rPr lang="en-US" altLang="zh-CN" sz="2400" dirty="0"/>
            </a:br>
            <a:r>
              <a:rPr lang="en-US" altLang="zh-CN" sz="2000" dirty="0">
                <a:solidFill>
                  <a:srgbClr val="FF0000"/>
                </a:solidFill>
              </a:rPr>
              <a:t>CONUS case </a:t>
            </a:r>
            <a:r>
              <a:rPr lang="zh-CN" altLang="en-US" sz="2000" dirty="0">
                <a:solidFill>
                  <a:srgbClr val="FF0000"/>
                </a:solidFill>
              </a:rPr>
              <a:t>（</a:t>
            </a:r>
            <a:r>
              <a:rPr lang="en-US" altLang="zh-CN" sz="2000" dirty="0">
                <a:solidFill>
                  <a:srgbClr val="FF0000"/>
                </a:solidFill>
              </a:rPr>
              <a:t>CMAQ_daily_PM_O3_Species_2017.ioapi</a:t>
            </a:r>
            <a:r>
              <a:rPr lang="zh-CN" altLang="en-US" sz="2000" dirty="0">
                <a:solidFill>
                  <a:srgbClr val="FF0000"/>
                </a:solidFill>
              </a:rPr>
              <a:t>）</a:t>
            </a:r>
            <a:endParaRPr lang="zh-CN" altLang="en-US" sz="2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DC9570B-7551-4F94-BC37-DCC0368131CA}"/>
              </a:ext>
            </a:extLst>
          </p:cNvPr>
          <p:cNvSpPr txBox="1"/>
          <p:nvPr/>
        </p:nvSpPr>
        <p:spPr>
          <a:xfrm>
            <a:off x="1720123" y="3799527"/>
            <a:ext cx="113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endParaRPr lang="zh-CN" altLang="en-US" sz="16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820DF31-1C29-4989-B195-213999C6F8A1}"/>
              </a:ext>
            </a:extLst>
          </p:cNvPr>
          <p:cNvSpPr txBox="1"/>
          <p:nvPr/>
        </p:nvSpPr>
        <p:spPr>
          <a:xfrm>
            <a:off x="5473169" y="3799527"/>
            <a:ext cx="113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VNA</a:t>
            </a:r>
            <a:endParaRPr lang="zh-CN" altLang="en-US" sz="16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6640EC2-71D6-47C4-9A82-C5BE95CB46D3}"/>
              </a:ext>
            </a:extLst>
          </p:cNvPr>
          <p:cNvSpPr txBox="1"/>
          <p:nvPr/>
        </p:nvSpPr>
        <p:spPr>
          <a:xfrm>
            <a:off x="9598752" y="3799527"/>
            <a:ext cx="113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eVNA</a:t>
            </a:r>
            <a:endParaRPr lang="zh-CN" altLang="en-US" sz="16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549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5899E64-519E-4CD1-9986-0D9785DCFA53}"/>
              </a:ext>
            </a:extLst>
          </p:cNvPr>
          <p:cNvGrpSpPr/>
          <p:nvPr/>
        </p:nvGrpSpPr>
        <p:grpSpPr>
          <a:xfrm>
            <a:off x="123825" y="1084846"/>
            <a:ext cx="11691937" cy="2669061"/>
            <a:chOff x="0" y="1342021"/>
            <a:chExt cx="11691937" cy="266906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7EAC73B-CF23-434C-B36F-D639B1B75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381124"/>
              <a:ext cx="2854379" cy="259556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01E944A-2886-4CEE-9076-066651B51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9475" y="1342021"/>
              <a:ext cx="3135379" cy="262514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049A00-402F-44D1-BDD4-4D24B8D2F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9480" y="1385264"/>
              <a:ext cx="3194536" cy="254379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93AE642-38A5-4B1D-BCC0-B408A817A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49161" y="1393335"/>
              <a:ext cx="3142776" cy="2617747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89339A0-26DB-448E-B446-18482B8074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75" y="4000500"/>
            <a:ext cx="3042714" cy="24193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F955D0-506C-48F1-94C9-5136EDDCDB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9792" y="6491285"/>
            <a:ext cx="2867025" cy="3714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2EE308-E5B5-41BB-ABB4-5F5D0B7F4F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7506" y="4000499"/>
            <a:ext cx="3040244" cy="2419349"/>
          </a:xfrm>
          <a:prstGeom prst="rect">
            <a:avLst/>
          </a:prstGeom>
        </p:spPr>
      </p:pic>
      <p:sp>
        <p:nvSpPr>
          <p:cNvPr id="19" name="Title 32">
            <a:extLst>
              <a:ext uri="{FF2B5EF4-FFF2-40B4-BE49-F238E27FC236}">
                <a16:creationId xmlns:a16="http://schemas.microsoft.com/office/drawing/2014/main" id="{2F8B719A-51E5-4DC5-91FB-393F81566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" y="71440"/>
            <a:ext cx="11992087" cy="669103"/>
          </a:xfrm>
        </p:spPr>
        <p:txBody>
          <a:bodyPr/>
          <a:lstStyle/>
          <a:p>
            <a:r>
              <a:rPr lang="en-US" altLang="zh-CN" sz="2400" dirty="0"/>
              <a:t>DF Tool results in Grid Cell (12km) vs </a:t>
            </a:r>
            <a:r>
              <a:rPr lang="en-US" altLang="zh-CN" sz="2400" dirty="0">
                <a:solidFill>
                  <a:srgbClr val="FFFF00"/>
                </a:solidFill>
              </a:rPr>
              <a:t>Census tract level </a:t>
            </a:r>
            <a:r>
              <a:rPr lang="en-US" altLang="zh-CN" sz="2400" dirty="0"/>
              <a:t>for US annual PM2.5</a:t>
            </a:r>
            <a:br>
              <a:rPr lang="en-US" altLang="zh-CN" sz="2400" dirty="0"/>
            </a:br>
            <a:r>
              <a:rPr lang="en-US" altLang="zh-CN" sz="2000" dirty="0">
                <a:solidFill>
                  <a:srgbClr val="FF0000"/>
                </a:solidFill>
              </a:rPr>
              <a:t>Small Kansas Domain (default) case </a:t>
            </a:r>
            <a:r>
              <a:rPr lang="zh-CN" altLang="en-US" sz="2000" dirty="0">
                <a:solidFill>
                  <a:srgbClr val="FF0000"/>
                </a:solidFill>
              </a:rPr>
              <a:t>（</a:t>
            </a:r>
            <a:r>
              <a:rPr lang="en-US" altLang="zh-CN" sz="2000" dirty="0">
                <a:solidFill>
                  <a:srgbClr val="FF0000"/>
                </a:solidFill>
              </a:rPr>
              <a:t>PM_large_12KC1_2011_base_GMT.csv</a:t>
            </a:r>
            <a:r>
              <a:rPr lang="zh-CN" altLang="en-US" sz="2000" dirty="0">
                <a:solidFill>
                  <a:srgbClr val="FF0000"/>
                </a:solidFill>
              </a:rPr>
              <a:t>）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D3BAD5D-2D22-400D-9F8A-DBC53DA6B2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3418" y="4000499"/>
            <a:ext cx="2867025" cy="23843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3262350-2FEB-4588-91D0-C904679F44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66111" y="4022627"/>
            <a:ext cx="2867026" cy="2362233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44D5959-C29A-48D3-AA5D-6A7162604CB0}"/>
              </a:ext>
            </a:extLst>
          </p:cNvPr>
          <p:cNvCxnSpPr>
            <a:cxnSpLocks/>
          </p:cNvCxnSpPr>
          <p:nvPr/>
        </p:nvCxnSpPr>
        <p:spPr bwMode="auto">
          <a:xfrm flipV="1">
            <a:off x="57150" y="3720382"/>
            <a:ext cx="12192000" cy="610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5FA0056-3C64-4DE1-BBD8-1740CE1F6AF1}"/>
              </a:ext>
            </a:extLst>
          </p:cNvPr>
          <p:cNvSpPr txBox="1"/>
          <p:nvPr/>
        </p:nvSpPr>
        <p:spPr>
          <a:xfrm>
            <a:off x="1062898" y="826266"/>
            <a:ext cx="113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endParaRPr lang="zh-CN" altLang="en-US" sz="16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836B5A-4518-46B8-98A5-3FC7519D0C9A}"/>
              </a:ext>
            </a:extLst>
          </p:cNvPr>
          <p:cNvSpPr txBox="1"/>
          <p:nvPr/>
        </p:nvSpPr>
        <p:spPr>
          <a:xfrm>
            <a:off x="4104215" y="836804"/>
            <a:ext cx="113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VNA</a:t>
            </a:r>
            <a:endParaRPr lang="zh-CN" altLang="en-US" sz="16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B24CF3-5C6A-4E64-A104-35ADB0E66921}"/>
              </a:ext>
            </a:extLst>
          </p:cNvPr>
          <p:cNvSpPr txBox="1"/>
          <p:nvPr/>
        </p:nvSpPr>
        <p:spPr>
          <a:xfrm>
            <a:off x="6869396" y="826266"/>
            <a:ext cx="113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eVNA</a:t>
            </a:r>
            <a:endParaRPr lang="zh-CN" altLang="en-US" sz="16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28A67F-C1D0-4048-9EE2-3C9FBE254D87}"/>
              </a:ext>
            </a:extLst>
          </p:cNvPr>
          <p:cNvSpPr txBox="1"/>
          <p:nvPr/>
        </p:nvSpPr>
        <p:spPr>
          <a:xfrm>
            <a:off x="9831651" y="826266"/>
            <a:ext cx="1588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Downscaler</a:t>
            </a:r>
            <a:endParaRPr lang="zh-CN" altLang="en-US" sz="16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54ACE6E-99C3-42CD-B61C-E19562A5D037}"/>
              </a:ext>
            </a:extLst>
          </p:cNvPr>
          <p:cNvSpPr txBox="1"/>
          <p:nvPr/>
        </p:nvSpPr>
        <p:spPr>
          <a:xfrm>
            <a:off x="1043848" y="3741127"/>
            <a:ext cx="113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endParaRPr lang="zh-CN" altLang="en-US" sz="16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3810F5-74A6-48A1-B949-90350E2E2124}"/>
              </a:ext>
            </a:extLst>
          </p:cNvPr>
          <p:cNvSpPr txBox="1"/>
          <p:nvPr/>
        </p:nvSpPr>
        <p:spPr>
          <a:xfrm>
            <a:off x="4085165" y="3751665"/>
            <a:ext cx="113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VNA</a:t>
            </a:r>
            <a:endParaRPr lang="zh-CN" altLang="en-US" sz="16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617CCA-0C32-4E15-B6E1-7224C3986E2B}"/>
              </a:ext>
            </a:extLst>
          </p:cNvPr>
          <p:cNvSpPr txBox="1"/>
          <p:nvPr/>
        </p:nvSpPr>
        <p:spPr>
          <a:xfrm>
            <a:off x="7244582" y="3741127"/>
            <a:ext cx="113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eVNA</a:t>
            </a:r>
            <a:endParaRPr lang="zh-CN" altLang="en-US" sz="16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815F05-F030-4D7B-A601-649A986E79CF}"/>
              </a:ext>
            </a:extLst>
          </p:cNvPr>
          <p:cNvSpPr txBox="1"/>
          <p:nvPr/>
        </p:nvSpPr>
        <p:spPr>
          <a:xfrm>
            <a:off x="9812601" y="3741127"/>
            <a:ext cx="1588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Downscaler</a:t>
            </a:r>
            <a:endParaRPr lang="zh-CN" altLang="en-US" sz="16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699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A7BA4B-8F7A-4533-89DE-39B7D42A3784}"/>
              </a:ext>
            </a:extLst>
          </p:cNvPr>
          <p:cNvSpPr txBox="1"/>
          <p:nvPr/>
        </p:nvSpPr>
        <p:spPr>
          <a:xfrm>
            <a:off x="4751835" y="2578611"/>
            <a:ext cx="21178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8000" b="1" dirty="0">
                <a:solidFill>
                  <a:srgbClr val="0000FF"/>
                </a:solidFill>
                <a:latin typeface="微软雅黑"/>
                <a:ea typeface="微软雅黑"/>
              </a:rPr>
              <a:t>End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F488139-905C-4B53-B56B-82B7BCCB24FE}"/>
              </a:ext>
            </a:extLst>
          </p:cNvPr>
          <p:cNvSpPr txBox="1">
            <a:spLocks/>
          </p:cNvSpPr>
          <p:nvPr/>
        </p:nvSpPr>
        <p:spPr>
          <a:xfrm>
            <a:off x="8534400" y="635635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6EF97FA5-94DB-459B-8E5D-031A45794050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algn="ctr"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400863"/>
      </p:ext>
    </p:extLst>
  </p:cSld>
  <p:clrMapOvr>
    <a:masterClrMapping/>
  </p:clrMapOvr>
</p:sld>
</file>

<file path=ppt/theme/theme1.xml><?xml version="1.0" encoding="utf-8"?>
<a:theme xmlns:a="http://schemas.openxmlformats.org/drawingml/2006/main" name="2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EMPA课题组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?mso-contentType ?>
<SharedContentType xmlns="Microsoft.SharePoint.Taxonomy.ContentTypeSync" SourceId="29f62856-1543-49d4-a736-4569d363f533" ContentTypeId="0x0101" PreviousValue="false"/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33DF587F59774D9C67ADFC24F1D322" ma:contentTypeVersion="33" ma:contentTypeDescription="Create a new document." ma:contentTypeScope="" ma:versionID="fbf46d7541001571ac6bd3bb41dfdc87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5c1deef3-b27c-4e9a-b0d4-9d092d100f42" xmlns:ns7="6290be6a-0c37-488c-89d7-fa04eb7489f1" targetNamespace="http://schemas.microsoft.com/office/2006/metadata/properties" ma:root="true" ma:fieldsID="fe9ff65563307d44a935b2ab0c1a934c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5c1deef3-b27c-4e9a-b0d4-9d092d100f42"/>
    <xsd:import namespace="6290be6a-0c37-488c-89d7-fa04eb7489f1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Users" minOccurs="0"/>
                <xsd:element ref="ns6:SharedWithDetails" minOccurs="0"/>
                <xsd:element ref="ns6:SharingHintHash" minOccurs="0"/>
                <xsd:element ref="ns7:MediaServiceMetadata" minOccurs="0"/>
                <xsd:element ref="ns7:MediaServiceFastMetadata" minOccurs="0"/>
                <xsd:element ref="ns6:Records_x0020_Status" minOccurs="0"/>
                <xsd:element ref="ns6:Records_x0020_Date" minOccurs="0"/>
                <xsd:element ref="ns7:MediaServiceAutoTags" minOccurs="0"/>
                <xsd:element ref="ns7:MediaServiceOCR" minOccurs="0"/>
                <xsd:element ref="ns7:MediaServiceDateTaken" minOccurs="0"/>
                <xsd:element ref="ns7:MediaServiceEventHashCode" minOccurs="0"/>
                <xsd:element ref="ns7:MediaServiceGenerationTime" minOccurs="0"/>
                <xsd:element ref="ns7:MediaServiceAutoKeyPoints" minOccurs="0"/>
                <xsd:element ref="ns7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c736e54-6a72-46ad-9c00-592f3cec1e75}" ma:internalName="TaxCatchAllLabel" ma:readOnly="true" ma:showField="CatchAllDataLabel" ma:web="5c1deef3-b27c-4e9a-b0d4-9d092d100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8c736e54-6a72-46ad-9c00-592f3cec1e75}" ma:internalName="TaxCatchAll" ma:showField="CatchAllData" ma:web="5c1deef3-b27c-4e9a-b0d4-9d092d100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1deef3-b27c-4e9a-b0d4-9d092d100f42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description="" ma:internalName="SharingHintHash" ma:readOnly="true">
      <xsd:simpleType>
        <xsd:restriction base="dms:Text"/>
      </xsd:simpleType>
    </xsd:element>
    <xsd:element name="Records_x0020_Status" ma:index="33" nillable="true" ma:displayName="Records Status" ma:default="Pending" ma:internalName="Records_x0020_Status">
      <xsd:simpleType>
        <xsd:restriction base="dms:Text"/>
      </xsd:simpleType>
    </xsd:element>
    <xsd:element name="Records_x0020_Date" ma:index="34" nillable="true" ma:displayName="Records Date" ma:hidden="true" ma:internalName="Records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0be6a-0c37-488c-89d7-fa04eb7489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35" nillable="true" ma:displayName="MediaServiceAutoTags" ma:internalName="MediaServiceAutoTags" ma:readOnly="true">
      <xsd:simpleType>
        <xsd:restriction base="dms:Text"/>
      </xsd:simpleType>
    </xsd:element>
    <xsd:element name="MediaServiceOCR" ma:index="3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4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2020-02-04T20:55:02+00:00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  <Records_x0020_Status xmlns="5c1deef3-b27c-4e9a-b0d4-9d092d100f42">Pending</Records_x0020_Status>
    <Records_x0020_Date xmlns="5c1deef3-b27c-4e9a-b0d4-9d092d100f42" xsi:nil="true"/>
  </documentManagement>
</p:properties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A136C410-5D59-45D6-9D03-3CE2CAB4D836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6656AB6D-41EA-4FF7-A50A-C43EC880E1D6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A662AB01-355C-4085-A9B6-5B211CAF778B}">
  <ds:schemaRefs>
    <ds:schemaRef ds:uri="Microsoft.SharePoint.Taxonomy.ContentTypeSync"/>
  </ds:schemaRefs>
</ds:datastoreItem>
</file>

<file path=customXml/itemProps12.xml><?xml version="1.0" encoding="utf-8"?>
<ds:datastoreItem xmlns:ds="http://schemas.openxmlformats.org/officeDocument/2006/customXml" ds:itemID="{21145378-1CB6-468B-A52F-C7B70C0D9746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51E06045-3771-42B6-8E2F-19C3A7489842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3CEC331A-B5C3-4C3E-BA9F-FCED4B097622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72F1E77C-751E-4170-BEA2-09A8AC38D5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5c1deef3-b27c-4e9a-b0d4-9d092d100f42"/>
    <ds:schemaRef ds:uri="6290be6a-0c37-488c-89d7-fa04eb7489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6.xml><?xml version="1.0" encoding="utf-8"?>
<ds:datastoreItem xmlns:ds="http://schemas.openxmlformats.org/officeDocument/2006/customXml" ds:itemID="{977BB35C-B0B0-43F8-B8E9-01272EF377FC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B45B020A-ED9C-4C9D-97A3-5A44AD5A699F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519F028B-7508-4C9A-98E6-5BF50E578476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76D3AC16-981A-46DB-8831-4A58C7D60C91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61A6E0D0-DF25-41E1-849F-4E7E9FBDD1A9}">
  <ds:schemaRefs>
    <ds:schemaRef ds:uri="http://schemas.openxmlformats.org/package/2006/metadata/core-properties"/>
    <ds:schemaRef ds:uri="http://purl.org/dc/terms/"/>
    <ds:schemaRef ds:uri="5c1deef3-b27c-4e9a-b0d4-9d092d100f42"/>
    <ds:schemaRef ds:uri="http://schemas.microsoft.com/office/2006/documentManagement/types"/>
    <ds:schemaRef ds:uri="4ffa91fb-a0ff-4ac5-b2db-65c790d184a4"/>
    <ds:schemaRef ds:uri="http://schemas.microsoft.com/sharepoint.v3"/>
    <ds:schemaRef ds:uri="http://purl.org/dc/elements/1.1/"/>
    <ds:schemaRef ds:uri="http://schemas.microsoft.com/office/2006/metadata/properties"/>
    <ds:schemaRef ds:uri="http://schemas.microsoft.com/office/infopath/2007/PartnerControls"/>
    <ds:schemaRef ds:uri="6290be6a-0c37-488c-89d7-fa04eb7489f1"/>
    <ds:schemaRef ds:uri="http://schemas.microsoft.com/sharepoint/v3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20.xml><?xml version="1.0" encoding="utf-8"?>
<ds:datastoreItem xmlns:ds="http://schemas.openxmlformats.org/officeDocument/2006/customXml" ds:itemID="{EA2C2A64-B21A-46FE-825D-E9915562D0D7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71C17364-84F1-4A4D-8D25-10A704D51633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D2B4DD59-EC09-4CE6-ADD5-1B8014EE84FD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46870A26-E9C1-4A0E-94DB-0E579E95E976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5225635A-0470-4E63-B79B-6145D32D8170}">
  <ds:schemaRefs>
    <ds:schemaRef ds:uri="http://schemas.microsoft.com/sharepoint/v3/contenttype/forms"/>
  </ds:schemaRefs>
</ds:datastoreItem>
</file>

<file path=customXml/itemProps25.xml><?xml version="1.0" encoding="utf-8"?>
<ds:datastoreItem xmlns:ds="http://schemas.openxmlformats.org/officeDocument/2006/customXml" ds:itemID="{8D245109-56E6-4F15-A32D-39887DB53FC2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27F44FBE-2015-4FDA-8400-B9BE1887AB0D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E06F695E-7DAD-40CD-97ED-896167376D94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3D5F0350-8B9A-4E69-A14A-C1E48E4AD082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82D67E67-560B-4CC4-8072-725899C6A2C8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3C82BDDC-4EF6-4B41-A9A0-4A18F0779151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72A06C5E-7096-4965-971D-5F1E1C66263F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05EEFC2A-E018-4F40-8EA9-6DAD8B10694F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630A2CFA-184F-4606-9B52-57D8DA7BA2C1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3BDDB063-64F9-436E-8E08-D6099D632DFA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9A2D0A3F-69D1-465C-A763-965A3B8049B5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68490</TotalTime>
  <Words>141</Words>
  <Application>Microsoft Office PowerPoint</Application>
  <PresentationFormat>Widescreen</PresentationFormat>
  <Paragraphs>26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微软雅黑</vt:lpstr>
      <vt:lpstr>黑体</vt:lpstr>
      <vt:lpstr>Arial</vt:lpstr>
      <vt:lpstr>Calibri</vt:lpstr>
      <vt:lpstr>2_EMPA课题组模板</vt:lpstr>
      <vt:lpstr>3_EMPA课题组模板</vt:lpstr>
      <vt:lpstr>DFT results in Census tract level &amp; County level for US annual PM2.5</vt:lpstr>
      <vt:lpstr>DF Tool results in Grid Cell (12km) vs County level for US annual PM2.5 CONUS case （CMAQ_daily_PM_O3_Species_2017.ioapi）</vt:lpstr>
      <vt:lpstr>DFT results in Grid Cell (12km) vs Census tract level for US annual PM2.5 CONUS case （CMAQ_daily_PM_O3_Species_2017.ioapi）</vt:lpstr>
      <vt:lpstr>DF Tool results in Grid Cell (12km) vs Census tract level for US annual PM2.5 Small Kansas Domain (default) case （PM_large_12KC1_2011_base_GMT.csv）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</dc:creator>
  <cp:lastModifiedBy>Carey Jang</cp:lastModifiedBy>
  <cp:revision>1404</cp:revision>
  <cp:lastPrinted>2020-02-19T17:26:50Z</cp:lastPrinted>
  <dcterms:created xsi:type="dcterms:W3CDTF">2016-05-30T08:23:37Z</dcterms:created>
  <dcterms:modified xsi:type="dcterms:W3CDTF">2021-03-17T14:45:03Z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0x0101008B33DF587F59774D9C67ADFC24F1D322</vt:lpwstr>
  </property>
</Properties>
</file>