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51"/>
  </p:notesMasterIdLst>
  <p:handoutMasterIdLst>
    <p:handoutMasterId r:id="rId52"/>
  </p:handoutMasterIdLst>
  <p:sldIdLst>
    <p:sldId id="1201" r:id="rId31"/>
    <p:sldId id="1158" r:id="rId32"/>
    <p:sldId id="1159" r:id="rId33"/>
    <p:sldId id="1177" r:id="rId34"/>
    <p:sldId id="1176" r:id="rId35"/>
    <p:sldId id="1161" r:id="rId36"/>
    <p:sldId id="1178" r:id="rId37"/>
    <p:sldId id="1179" r:id="rId38"/>
    <p:sldId id="1180" r:id="rId39"/>
    <p:sldId id="1183" r:id="rId40"/>
    <p:sldId id="1182" r:id="rId41"/>
    <p:sldId id="1184" r:id="rId42"/>
    <p:sldId id="1203" r:id="rId43"/>
    <p:sldId id="1185" r:id="rId44"/>
    <p:sldId id="1187" r:id="rId45"/>
    <p:sldId id="1192" r:id="rId46"/>
    <p:sldId id="1186" r:id="rId47"/>
    <p:sldId id="1193" r:id="rId48"/>
    <p:sldId id="1202" r:id="rId49"/>
    <p:sldId id="1174" r:id="rId50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2503" autoAdjust="0"/>
  </p:normalViewPr>
  <p:slideViewPr>
    <p:cSldViewPr snapToGrid="0">
      <p:cViewPr varScale="1">
        <p:scale>
          <a:sx n="114" d="100"/>
          <a:sy n="114" d="100"/>
        </p:scale>
        <p:origin x="156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presProps" Target="presProps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2020-09-21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64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2711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r>
              <a:rPr lang="en-US" sz="4800" dirty="0">
                <a:solidFill>
                  <a:srgbClr val="FFFF00"/>
                </a:solidFill>
              </a:rPr>
              <a:t>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Carey Jang, 9/22/2020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1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" y="3182677"/>
            <a:ext cx="5066665" cy="358276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pic>
        <p:nvPicPr>
          <p:cNvPr id="18" name="图片 20">
            <a:extLst>
              <a:ext uri="{FF2B5EF4-FFF2-40B4-BE49-F238E27FC236}">
                <a16:creationId xmlns:a16="http://schemas.microsoft.com/office/drawing/2014/main" id="{E58DFC9C-FC6E-4A26-9869-60DAD9A1D7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8872" y="899328"/>
            <a:ext cx="4425696" cy="2226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899328"/>
            <a:ext cx="4416552" cy="2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0" y="2937220"/>
            <a:ext cx="3447288" cy="1909100"/>
          </a:xfrm>
          <a:prstGeom prst="wedgeRoundRectCallout">
            <a:avLst>
              <a:gd name="adj1" fmla="val 101522"/>
              <a:gd name="adj2" fmla="val -104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development; the output format &amp; info. needs the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team’s suggestion (e.g., how the HAPs info. to be added or provided).  </a:t>
            </a: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8883940" y="2275329"/>
            <a:ext cx="186907" cy="2245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5209563" y="1112499"/>
            <a:ext cx="3227459" cy="531744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+ to add filters; Click X to remove current filter; 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5494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2718033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6FD34-0370-44A4-BA7A-019977F1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8" y="1213951"/>
            <a:ext cx="9144000" cy="5445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654" y="1821221"/>
            <a:ext cx="1198118" cy="848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1172409"/>
            <a:ext cx="2007108" cy="476689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225549" y="1821222"/>
            <a:ext cx="7676405" cy="8297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1210922"/>
            <a:ext cx="2007108" cy="570229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3072571"/>
            <a:ext cx="13294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4086497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7031245" y="4086497"/>
            <a:ext cx="1862328" cy="613633"/>
          </a:xfrm>
          <a:prstGeom prst="wedgeRoundRectCallout">
            <a:avLst>
              <a:gd name="adj1" fmla="val 45271"/>
              <a:gd name="adj2" fmla="val 1296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10654" y="5201807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11111111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887733" y="1626684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2410653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DABD07-487C-4930-898A-FD0B32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041"/>
            <a:ext cx="9144000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074275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68679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E377D9-48E7-4A7E-88F8-D254C423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772182"/>
            <a:ext cx="9144000" cy="612571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118872" y="3140915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31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18872" y="991411"/>
            <a:ext cx="1965960" cy="614783"/>
          </a:xfrm>
          <a:prstGeom prst="wedgeRoundRectCallout">
            <a:avLst>
              <a:gd name="adj1" fmla="val 43811"/>
              <a:gd name="adj2" fmla="val 1729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select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2006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2331216" y="863236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2331216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726906" y="5469060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6928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24072" y="1081549"/>
            <a:ext cx="3570271" cy="703862"/>
          </a:xfrm>
          <a:prstGeom prst="wedgeRoundRectCallout">
            <a:avLst>
              <a:gd name="adj1" fmla="val -51345"/>
              <a:gd name="adj2" fmla="val 71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 table to view if there are multiple tables in the selected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3809042" y="2655233"/>
            <a:ext cx="3570271" cy="499028"/>
          </a:xfrm>
          <a:prstGeom prst="wedgeRoundRectCallout">
            <a:avLst>
              <a:gd name="adj1" fmla="val -64268"/>
              <a:gd name="adj2" fmla="val -118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use filter to query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088B85-3A83-4677-A828-ED73508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43"/>
            <a:ext cx="9144000" cy="5972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" y="4310272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574293"/>
            <a:ext cx="1893694" cy="3357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039834" y="3936408"/>
            <a:ext cx="1956816" cy="86670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931861"/>
            <a:ext cx="1893694" cy="14866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03842" y="5140381"/>
            <a:ext cx="1581913" cy="1426462"/>
          </a:xfrm>
          <a:prstGeom prst="wedgeRoundRectCallout">
            <a:avLst>
              <a:gd name="adj1" fmla="val -59633"/>
              <a:gd name="adj2" fmla="val -4948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81006" y="915493"/>
            <a:ext cx="1822836" cy="196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893694" y="1106365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3886200" y="863143"/>
            <a:ext cx="4628626" cy="564502"/>
          </a:xfrm>
          <a:prstGeom prst="wedgeRoundRectCallout">
            <a:avLst>
              <a:gd name="adj1" fmla="val -86683"/>
              <a:gd name="adj2" fmla="val -304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033739" y="2485376"/>
            <a:ext cx="3304032" cy="610552"/>
          </a:xfrm>
          <a:prstGeom prst="wedgeRoundRectCallout">
            <a:avLst>
              <a:gd name="adj1" fmla="val -56899"/>
              <a:gd name="adj2" fmla="val -206561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&amp; project file loading icon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299416"/>
            <a:ext cx="1893694" cy="2654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356E043-2B22-4CE9-B56D-24941101C044}"/>
              </a:ext>
            </a:extLst>
          </p:cNvPr>
          <p:cNvSpPr/>
          <p:nvPr/>
        </p:nvSpPr>
        <p:spPr>
          <a:xfrm>
            <a:off x="3886200" y="1499844"/>
            <a:ext cx="4800600" cy="812791"/>
          </a:xfrm>
          <a:prstGeom prst="wedgeRoundRectCallout">
            <a:avLst>
              <a:gd name="adj1" fmla="val -98987"/>
              <a:gd name="adj2" fmla="val -857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“Hot link” to User’s manual’s “Data Viewer” chapter (same for “Data Input” &amp; “Data Query”)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97296-B4F7-4ABE-AF8B-1455DA08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9" y="792613"/>
            <a:ext cx="9144000" cy="59726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30784" y="1517611"/>
            <a:ext cx="1077888" cy="197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4262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0BD2574-A6D9-4C7B-B7B0-11A6E4B3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5"/>
            <a:ext cx="9144000" cy="60959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59689" y="2447669"/>
            <a:ext cx="1144038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913632" y="2193087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877528" y="6529722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535" y="2159207"/>
            <a:ext cx="1892809" cy="5390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8286" y="3233364"/>
            <a:ext cx="1892809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825416"/>
            <a:ext cx="1892809" cy="86265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1953125" y="4022886"/>
            <a:ext cx="1144038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1953125" y="3233364"/>
            <a:ext cx="1144038" cy="3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491490" y="1521298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&amp; Data QA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6CA3C-9546-4177-B4D3-F94879AF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54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2AB111F-AB73-497A-AAC4-FFD0524DBBF5}"/>
              </a:ext>
            </a:extLst>
          </p:cNvPr>
          <p:cNvSpPr/>
          <p:nvPr/>
        </p:nvSpPr>
        <p:spPr>
          <a:xfrm>
            <a:off x="5611368" y="2555748"/>
            <a:ext cx="1749552" cy="566928"/>
          </a:xfrm>
          <a:prstGeom prst="wedgeRoundRectCallout">
            <a:avLst>
              <a:gd name="adj1" fmla="val -77687"/>
              <a:gd name="adj2" fmla="val 7294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High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PM2.5 DVs real?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A8B0D7-9FED-43B6-9896-21D257508BFE}"/>
              </a:ext>
            </a:extLst>
          </p:cNvPr>
          <p:cNvSpPr/>
          <p:nvPr/>
        </p:nvSpPr>
        <p:spPr bwMode="auto">
          <a:xfrm>
            <a:off x="4165814" y="3182112"/>
            <a:ext cx="1192570" cy="868680"/>
          </a:xfrm>
          <a:prstGeom prst="ellipse">
            <a:avLst/>
          </a:prstGeom>
          <a:noFill/>
          <a:ln w="57150" cap="flat" cmpd="sng" algn="ctr">
            <a:solidFill>
              <a:srgbClr val="F3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B3CC29B0-D028-48E9-ABDE-76A29C03C6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144" y="955548"/>
            <a:ext cx="9107424" cy="5807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6AE275A-F5A3-4871-A50C-B17393D56088}"/>
              </a:ext>
            </a:extLst>
          </p:cNvPr>
          <p:cNvSpPr txBox="1">
            <a:spLocks/>
          </p:cNvSpPr>
          <p:nvPr/>
        </p:nvSpPr>
        <p:spPr>
          <a:xfrm>
            <a:off x="7010400" y="632891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833872" y="5184648"/>
            <a:ext cx="3054096" cy="1261872"/>
          </a:xfrm>
          <a:prstGeom prst="wedgeRoundRectCallout">
            <a:avLst>
              <a:gd name="adj1" fmla="val -25135"/>
              <a:gd name="adj2" fmla="val -10720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Questionable high PM2.5 DVs in Oregon (daily PM) and Idaho (annual &amp; daily PM) appear to be “real”</a:t>
            </a:r>
          </a:p>
        </p:txBody>
      </p:sp>
    </p:spTree>
    <p:extLst>
      <p:ext uri="{BB962C8B-B14F-4D97-AF65-F5344CB8AC3E}">
        <p14:creationId xmlns:p14="http://schemas.microsoft.com/office/powerpoint/2010/main" val="41054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934CF11-B54D-43F2-B3F8-C06578D026E3}"/>
              </a:ext>
            </a:extLst>
          </p:cNvPr>
          <p:cNvGrpSpPr/>
          <p:nvPr/>
        </p:nvGrpSpPr>
        <p:grpSpPr>
          <a:xfrm>
            <a:off x="-5899" y="795683"/>
            <a:ext cx="9144000" cy="6031019"/>
            <a:chOff x="-5899" y="795683"/>
            <a:chExt cx="9144000" cy="60310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A5EB7C-35CB-407A-AFB8-527653B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99" y="795683"/>
              <a:ext cx="9144000" cy="603101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FEB18CB-FF82-4630-9FE3-59319EAC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414" y="1544888"/>
              <a:ext cx="1157794" cy="190408"/>
            </a:xfrm>
            <a:prstGeom prst="rect">
              <a:avLst/>
            </a:prstGeom>
          </p:spPr>
        </p:pic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378974" y="1576603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079009" y="5687686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58" y="4350463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657047" y="1996527"/>
            <a:ext cx="3118657" cy="673211"/>
          </a:xfrm>
          <a:prstGeom prst="wedgeRoundRectCallout">
            <a:avLst>
              <a:gd name="adj1" fmla="val -75581"/>
              <a:gd name="adj2" fmla="val 41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E8186A-0C9B-4BC7-9968-70E802D1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816"/>
            <a:ext cx="9144000" cy="59594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596247" y="1510474"/>
            <a:ext cx="1817001" cy="151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03320" y="2235600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98" y="878977"/>
            <a:ext cx="4465619" cy="29716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292" y="878977"/>
            <a:ext cx="4688708" cy="29841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020" y="3850630"/>
            <a:ext cx="4315596" cy="30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4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599372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340863" y="636894"/>
            <a:ext cx="3255264" cy="914424"/>
          </a:xfrm>
          <a:prstGeom prst="wedgeRoundRectCallout">
            <a:avLst>
              <a:gd name="adj1" fmla="val 51138"/>
              <a:gd name="adj2" fmla="val 697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689604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4627" y="4137234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5184648" y="5295988"/>
            <a:ext cx="3949064" cy="896749"/>
          </a:xfrm>
          <a:prstGeom prst="wedgeRoundRectCallout">
            <a:avLst>
              <a:gd name="adj1" fmla="val -50126"/>
              <a:gd name="adj2" fmla="val -1217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035425" y="1886271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2825791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?mso-contentType ?>
<SharedContentType xmlns="Microsoft.SharePoint.Taxonomy.ContentTypeSync" SourceId="29f62856-1543-49d4-a736-4569d363f533" ContentTypeId="0x0101" PreviousValue="false"/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8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0.xml><?xml version="1.0" encoding="utf-8"?>
<ds:datastoreItem xmlns:ds="http://schemas.openxmlformats.org/officeDocument/2006/customXml" ds:itemID="{61A6E0D0-DF25-41E1-849F-4E7E9FBDD1A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sharepoint/v3/fields"/>
    <ds:schemaRef ds:uri="http://purl.org/dc/elements/1.1/"/>
    <ds:schemaRef ds:uri="http://schemas.microsoft.com/office/infopath/2007/PartnerControls"/>
    <ds:schemaRef ds:uri="5c1deef3-b27c-4e9a-b0d4-9d092d100f42"/>
    <ds:schemaRef ds:uri="http://schemas.openxmlformats.org/package/2006/metadata/core-properties"/>
    <ds:schemaRef ds:uri="6290be6a-0c37-488c-89d7-fa04eb7489f1"/>
    <ds:schemaRef ds:uri="http://purl.org/dc/terms/"/>
    <ds:schemaRef ds:uri="http://schemas.microsoft.com/sharepoint.v3"/>
    <ds:schemaRef ds:uri="4ffa91fb-a0ff-4ac5-b2db-65c790d184a4"/>
    <ds:schemaRef ds:uri="http://www.w3.org/XML/1998/namespace"/>
  </ds:schemaRefs>
</ds:datastoreItem>
</file>

<file path=customXml/itemProps21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3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63386</TotalTime>
  <Words>612</Words>
  <Application>Microsoft Office PowerPoint</Application>
  <PresentationFormat>On-screen Show (4:3)</PresentationFormat>
  <Paragraphs>104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微软雅黑</vt:lpstr>
      <vt:lpstr>黑体</vt:lpstr>
      <vt:lpstr>Arial</vt:lpstr>
      <vt:lpstr>Calibri</vt:lpstr>
      <vt:lpstr>2_EMPA课题组模板</vt:lpstr>
      <vt:lpstr>3_EMPA课题组模板</vt:lpstr>
      <vt:lpstr>“NEXUS 1.5”:  Tutorial</vt:lpstr>
      <vt:lpstr>NEXUS Tool: Data Viewer Module</vt:lpstr>
      <vt:lpstr>Data Viewer Module: Selections &amp; Map Display</vt:lpstr>
      <vt:lpstr>Data Viewer: “Apply” New Selections</vt:lpstr>
      <vt:lpstr>Data Viewer Module: Map &amp; Data QA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Viewer: Data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Data Input Module: Data Preview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Long Devin</cp:lastModifiedBy>
  <cp:revision>1162</cp:revision>
  <cp:lastPrinted>2020-02-19T17:26:50Z</cp:lastPrinted>
  <dcterms:created xsi:type="dcterms:W3CDTF">2016-05-30T08:23:37Z</dcterms:created>
  <dcterms:modified xsi:type="dcterms:W3CDTF">2020-09-21T12:22:36Z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