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0"/>
  </p:sldMasterIdLst>
  <p:notesMasterIdLst>
    <p:notesMasterId r:id="rId20"/>
  </p:notesMasterIdLst>
  <p:handoutMasterIdLst>
    <p:handoutMasterId r:id="rId21"/>
  </p:handoutMasterIdLst>
  <p:sldIdLst>
    <p:sldId id="269" r:id="rId11"/>
    <p:sldId id="274" r:id="rId12"/>
    <p:sldId id="259" r:id="rId13"/>
    <p:sldId id="261" r:id="rId14"/>
    <p:sldId id="264" r:id="rId15"/>
    <p:sldId id="267" r:id="rId16"/>
    <p:sldId id="270" r:id="rId17"/>
    <p:sldId id="272" r:id="rId18"/>
    <p:sldId id="268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0000CC"/>
    <a:srgbClr val="099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9" autoAdjust="0"/>
    <p:restoredTop sz="94660"/>
  </p:normalViewPr>
  <p:slideViewPr>
    <p:cSldViewPr>
      <p:cViewPr varScale="1">
        <p:scale>
          <a:sx n="101" d="100"/>
          <a:sy n="101" d="100"/>
        </p:scale>
        <p:origin x="4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51C61A-F7A7-4967-903F-56D1AF10E134}" type="datetimeFigureOut">
              <a:rPr lang="en-US"/>
              <a:pPr/>
              <a:t>8/21/2019</a:t>
            </a:fld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BD9E1D-7539-4793-A8AA-131963AB6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F9AD63-DC0B-4923-9DD1-BDC152BBA429}" type="datetimeFigureOut">
              <a:rPr lang="en-US"/>
              <a:pPr/>
              <a:t>8/21/2019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887F71-7E58-47F2-B215-B251A4A18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0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06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6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06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06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06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06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73E4D6E-1644-4995-978B-3EDAF77FC353}" type="datetimeFigureOut">
              <a:rPr lang="en-US"/>
              <a:pPr/>
              <a:t>8/21/2019</a:t>
            </a:fld>
            <a:endParaRPr lang="en-US"/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1F07B2-DE1E-42B6-9333-5AC6BFF0F2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06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ADF0E9-E131-48EC-A23F-6F0D257BCD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CAAB6B7-97E6-4B34-ABEC-A767E7AA3E1F}" type="datetimeFigureOut">
              <a:rPr lang="en-US"/>
              <a:pPr/>
              <a:t>8/21/2019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CB6589-38E1-447E-97B4-A91BBA98A6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4F3C5-C041-4821-AD4F-5AAE7D835D1A}" type="datetimeFigureOut">
              <a:rPr lang="en-US"/>
              <a:pPr/>
              <a:t>8/21/2019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912411-0A95-44FC-982F-35A8002E8E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4BEBF3A-4E75-43BB-8E0C-2424D0329A83}" type="datetimeFigureOut">
              <a:rPr lang="en-US"/>
              <a:pPr/>
              <a:t>8/21/2019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712225-D1EF-4496-ACB5-7B233604FD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E8EB20-CD03-4E68-B65E-9F1A8BD48AC4}" type="datetimeFigureOut">
              <a:rPr lang="en-US"/>
              <a:pPr/>
              <a:t>8/21/2019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0949A4-3BDD-4E9B-AF4E-D482AAED0B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6BB2D04-1690-46CD-9B13-F50B115EB528}" type="datetimeFigureOut">
              <a:rPr lang="en-US"/>
              <a:pPr/>
              <a:t>8/21/2019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14CAEB-1311-4BFB-94C4-6718E8528A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8A29200-114A-4005-A5D2-47587FEC866B}" type="datetimeFigureOut">
              <a:rPr lang="en-US"/>
              <a:pPr/>
              <a:t>8/21/2019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80F5F7-F57E-4F29-8D02-E2EEC790A3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941A470-BF2E-4C20-9139-C7F277FFE6CE}" type="datetimeFigureOut">
              <a:rPr lang="en-US"/>
              <a:pPr/>
              <a:t>8/21/2019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ECCA78-2288-420C-8B19-A5312EE32F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4B8EDE-2BDC-45C5-BBCF-591504D11410}" type="datetimeFigureOut">
              <a:rPr lang="en-US"/>
              <a:pPr/>
              <a:t>8/21/2019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272975-2F33-49BF-840D-D414D2C108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28FC34-8999-4D4A-8E19-1E4158847172}" type="datetimeFigureOut">
              <a:rPr lang="en-US"/>
              <a:pPr/>
              <a:t>8/21/2019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7BDACE-17FA-4585-8D43-32B0B44A41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59EC4E4-1C1D-43BB-BFA6-CFE453A8A660}" type="datetimeFigureOut">
              <a:rPr lang="en-US"/>
              <a:pPr/>
              <a:t>8/21/2019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1C775620-E811-4219-B90A-745FB726013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96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96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5BE3B03D-FB22-40BF-AB56-13B76FCD49B2}" type="datetimeFigureOut">
              <a:rPr lang="en-US"/>
              <a:pPr/>
              <a:t>8/21/2019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A trip back in time…..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Managing Air Quality in the U.S.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273093" cy="383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838200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Charlotte to the Mountains – about 100 miles</a:t>
            </a:r>
          </a:p>
        </p:txBody>
      </p:sp>
    </p:spTree>
    <p:extLst>
      <p:ext uri="{BB962C8B-B14F-4D97-AF65-F5344CB8AC3E}">
        <p14:creationId xmlns:p14="http://schemas.microsoft.com/office/powerpoint/2010/main" val="380025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400">
                <a:solidFill>
                  <a:srgbClr val="0000CC"/>
                </a:solidFill>
              </a:rPr>
              <a:t>The Smoky City – Pittsburgh</a:t>
            </a:r>
          </a:p>
          <a:p>
            <a:pPr>
              <a:lnSpc>
                <a:spcPct val="90000"/>
              </a:lnSpc>
            </a:pPr>
            <a:endParaRPr lang="en-US" sz="4400">
              <a:solidFill>
                <a:srgbClr val="0000FF"/>
              </a:solidFill>
            </a:endParaRPr>
          </a:p>
        </p:txBody>
      </p:sp>
      <p:pic>
        <p:nvPicPr>
          <p:cNvPr id="9220" name="Picture 3" descr="pittsburghki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30273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pitt06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38115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pitt1906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419600"/>
            <a:ext cx="2838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tenementspitt061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447800"/>
            <a:ext cx="35814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7467600" y="5029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CC"/>
                </a:solidFill>
                <a:latin typeface="Calibri" pitchFamily="34" charset="0"/>
              </a:rPr>
              <a:t>1906-1910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rgbClr val="0000CC"/>
                </a:solidFill>
              </a:rPr>
              <a:t>New York City</a:t>
            </a:r>
          </a:p>
        </p:txBody>
      </p:sp>
      <p:pic>
        <p:nvPicPr>
          <p:cNvPr id="11267" name="Content Placeholder 3" descr="749px-Old_timer_structural_worker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044700"/>
            <a:ext cx="4494213" cy="3594100"/>
          </a:xfr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5867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Constructing the Empire State Building in the NY smog - </a:t>
            </a:r>
            <a:r>
              <a:rPr lang="en-US" b="1">
                <a:latin typeface="Calibri" pitchFamily="34" charset="0"/>
              </a:rPr>
              <a:t>1930</a:t>
            </a:r>
          </a:p>
        </p:txBody>
      </p:sp>
      <p:pic>
        <p:nvPicPr>
          <p:cNvPr id="11271" name="Picture 2" descr="1966 NYC buried under a sea of smog; Credit:  Neal Boenzi NYT Pictu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501900"/>
            <a:ext cx="47244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685800"/>
          <a:ext cx="502920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House" r:id="rId4" imgW="24025397" imgH="11860317" progId="Photohse.Document">
                  <p:embed/>
                </p:oleObj>
              </mc:Choice>
              <mc:Fallback>
                <p:oleObj name="Photo House" r:id="rId4" imgW="24025397" imgH="11860317" progId="Photohse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5029200" cy="320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33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228600" y="4114800"/>
            <a:ext cx="3810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Donora PA  1948</a:t>
            </a:r>
          </a:p>
        </p:txBody>
      </p:sp>
      <p:pic>
        <p:nvPicPr>
          <p:cNvPr id="1029" name="Picture 4" descr="LA Civic Ce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819400"/>
            <a:ext cx="37973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724400" y="5638800"/>
            <a:ext cx="4419600" cy="457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Los Angeles 1955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8229600" cy="1371600"/>
          </a:xfrm>
        </p:spPr>
        <p:txBody>
          <a:bodyPr/>
          <a:lstStyle/>
          <a:p>
            <a:r>
              <a:rPr lang="en-US" b="1">
                <a:solidFill>
                  <a:srgbClr val="0000CC"/>
                </a:solidFill>
              </a:rPr>
              <a:t>London – 1952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" y="1447800"/>
          <a:ext cx="35052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hoto Editor Photo" r:id="rId4" imgW="1190476" imgH="1600000" progId="MSPhotoEd.3">
                  <p:embed/>
                </p:oleObj>
              </mc:Choice>
              <mc:Fallback>
                <p:oleObj name="Photo Editor Photo" r:id="rId4" imgW="1190476" imgH="160000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35052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picadilly_1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057400"/>
            <a:ext cx="34290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Pollution – A Brief History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1306: Queen Eleanor </a:t>
            </a:r>
            <a:r>
              <a:rPr lang="en-US" sz="2000" dirty="0"/>
              <a:t>(wife of Edward the 1</a:t>
            </a:r>
            <a:r>
              <a:rPr lang="en-US" sz="2000" baseline="30000" dirty="0"/>
              <a:t>st</a:t>
            </a:r>
            <a:r>
              <a:rPr lang="en-US" sz="2000" dirty="0"/>
              <a:t>)</a:t>
            </a:r>
            <a:r>
              <a:rPr lang="en-US" dirty="0"/>
              <a:t> complained about dirty air – led to first air pollution ordinances</a:t>
            </a:r>
          </a:p>
          <a:p>
            <a:r>
              <a:rPr lang="en-US" dirty="0"/>
              <a:t>1902:  Charlotte, NC</a:t>
            </a:r>
          </a:p>
          <a:p>
            <a:r>
              <a:rPr lang="en-US" dirty="0"/>
              <a:t>1930: 60 die in Belgium</a:t>
            </a:r>
          </a:p>
          <a:p>
            <a:r>
              <a:rPr lang="en-US" dirty="0"/>
              <a:t>1948: 20 die in Donora PA</a:t>
            </a:r>
          </a:p>
          <a:p>
            <a:r>
              <a:rPr lang="en-US" dirty="0"/>
              <a:t>1952: 4,000 die in London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Its July 9, 1970 …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President Nixon is looking for the first Administrator of the Environmental Protection Agency</a:t>
            </a:r>
          </a:p>
          <a:p>
            <a:r>
              <a:rPr lang="en-US"/>
              <a:t>What are you going to do?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4A8F5FF-AC0C-45ED-9297-50F3A74A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09843568A53B4DA8C2F177A250AE31" ma:contentTypeVersion="35" ma:contentTypeDescription="Create a new document." ma:contentTypeScope="" ma:versionID="b8217fef5d3c3a8fca86568752b006d9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3e98f56f-25f5-4eda-9356-626c8f4a87d3" xmlns:ns7="f4caec94-7369-40e3-bda1-a86e3ca82a5a" targetNamespace="http://schemas.microsoft.com/office/2006/metadata/properties" ma:root="true" ma:fieldsID="8b3d9bb5cce209d2d6db3570d98430d9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3e98f56f-25f5-4eda-9356-626c8f4a87d3"/>
    <xsd:import namespace="f4caec94-7369-40e3-bda1-a86e3ca82a5a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Location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d35a0a6b-bf95-4868-8094-ff5e54f31bd3}" ma:internalName="TaxCatchAllLabel" ma:readOnly="true" ma:showField="CatchAllDataLabel" ma:web="3e98f56f-25f5-4eda-9356-626c8f4a8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d35a0a6b-bf95-4868-8094-ff5e54f31bd3}" ma:internalName="TaxCatchAll" ma:showField="CatchAllData" ma:web="3e98f56f-25f5-4eda-9356-626c8f4a8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8f56f-25f5-4eda-9356-626c8f4a87d3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4" nillable="true" ma:displayName="Records Status" ma:default="Pending" ma:internalName="Records_x0020_Status">
      <xsd:simpleType>
        <xsd:restriction base="dms:Text"/>
      </xsd:simpleType>
    </xsd:element>
    <xsd:element name="Records_x0020_Date" ma:index="35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aec94-7369-40e3-bda1-a86e3ca82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6" nillable="true" ma:displayName="MediaServiceAuto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?mso-contentType ?>
<SharedContentType xmlns="Microsoft.SharePoint.Taxonomy.ContentTypeSync" SourceId="29f62856-1543-49d4-a736-4569d363f533" ContentTypeId="0x0101" PreviousValue="false"/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3e98f56f-25f5-4eda-9356-626c8f4a87d3">Pending</Records_x0020_Status>
    <Records_x0020_Date xmlns="3e98f56f-25f5-4eda-9356-626c8f4a87d3" xsi:nil="true"/>
    <Record xmlns="4ffa91fb-a0ff-4ac5-b2db-65c790d184a4">Shared</Record>
    <Rights xmlns="4ffa91fb-a0ff-4ac5-b2db-65c790d184a4" xsi:nil="true"/>
    <Document_x0020_Creation_x0020_Date xmlns="4ffa91fb-a0ff-4ac5-b2db-65c790d184a4">2019-08-21T14:08:05+00:00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3CC3D1B1-F6EC-490A-AA5B-FC934990EDB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C4A1AC1-D6BE-45CF-8AB8-D18E05E2708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EB407D9-E6D3-4F49-ACE9-BCA8FDA5506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A3F1E63-6C96-4983-9622-A133502ED9A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777755E-3E67-4053-A2B5-F5D53283E8F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BF715CD-8E5B-49D1-A535-65F66A70E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3e98f56f-25f5-4eda-9356-626c8f4a87d3"/>
    <ds:schemaRef ds:uri="f4caec94-7369-40e3-bda1-a86e3ca82a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8771BD42-2B98-44AA-A22B-F72A2ED2771A}">
  <ds:schemaRefs>
    <ds:schemaRef ds:uri="Microsoft.SharePoint.Taxonomy.ContentTypeSync"/>
  </ds:schemaRefs>
</ds:datastoreItem>
</file>

<file path=customXml/itemProps8.xml><?xml version="1.0" encoding="utf-8"?>
<ds:datastoreItem xmlns:ds="http://schemas.openxmlformats.org/officeDocument/2006/customXml" ds:itemID="{5B6A26D5-4A4E-4DAA-8BBF-0929C3EF5790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B7A12D1F-AEE3-443E-81CA-803F301A4B77}">
  <ds:schemaRefs>
    <ds:schemaRef ds:uri="f4caec94-7369-40e3-bda1-a86e3ca82a5a"/>
    <ds:schemaRef ds:uri="3e98f56f-25f5-4eda-9356-626c8f4a87d3"/>
    <ds:schemaRef ds:uri="http://schemas.microsoft.com/office/2006/documentManagement/types"/>
    <ds:schemaRef ds:uri="http://schemas.microsoft.com/sharepoint.v3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sharepoint/v3/field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ffa91fb-a0ff-4ac5-b2db-65c790d184a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1018</TotalTime>
  <Words>130</Words>
  <Application>Microsoft Office PowerPoint</Application>
  <PresentationFormat>On-screen Show (4:3)</PresentationFormat>
  <Paragraphs>19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Pixel</vt:lpstr>
      <vt:lpstr>Photo House</vt:lpstr>
      <vt:lpstr>Photo Editor Photo</vt:lpstr>
      <vt:lpstr>Managing Air Quality in the U.S.</vt:lpstr>
      <vt:lpstr>PowerPoint Presentation</vt:lpstr>
      <vt:lpstr>PowerPoint Presentation</vt:lpstr>
      <vt:lpstr>New York City</vt:lpstr>
      <vt:lpstr>PowerPoint Presentation</vt:lpstr>
      <vt:lpstr>London – 1952</vt:lpstr>
      <vt:lpstr>Air Pollution – A Brief History</vt:lpstr>
      <vt:lpstr>Its July 9, 1970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Day and the Clean Air Act</dc:title>
  <dc:creator>John Bachmann</dc:creator>
  <cp:lastModifiedBy>Morales, Lourdes</cp:lastModifiedBy>
  <cp:revision>64</cp:revision>
  <cp:lastPrinted>2017-07-10T20:03:59Z</cp:lastPrinted>
  <dcterms:created xsi:type="dcterms:W3CDTF">2007-04-17T21:07:28Z</dcterms:created>
  <dcterms:modified xsi:type="dcterms:W3CDTF">2019-08-21T14:08:09Z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0x0101002709843568A53B4DA8C2F177A250AE31</vt:lpwstr>
  </property>
</Properties>
</file>