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0" r:id="rId3"/>
    <p:sldId id="261" r:id="rId4"/>
    <p:sldId id="293" r:id="rId5"/>
    <p:sldId id="294" r:id="rId6"/>
    <p:sldId id="262" r:id="rId7"/>
    <p:sldId id="277" r:id="rId8"/>
    <p:sldId id="272" r:id="rId9"/>
    <p:sldId id="271" r:id="rId10"/>
    <p:sldId id="263" r:id="rId11"/>
    <p:sldId id="301" r:id="rId12"/>
    <p:sldId id="304" r:id="rId13"/>
    <p:sldId id="305" r:id="rId14"/>
    <p:sldId id="302" r:id="rId15"/>
    <p:sldId id="303" r:id="rId16"/>
    <p:sldId id="306" r:id="rId17"/>
    <p:sldId id="307" r:id="rId18"/>
    <p:sldId id="308" r:id="rId19"/>
    <p:sldId id="264" r:id="rId20"/>
    <p:sldId id="269" r:id="rId21"/>
    <p:sldId id="310" r:id="rId22"/>
    <p:sldId id="273" r:id="rId23"/>
    <p:sldId id="274" r:id="rId24"/>
    <p:sldId id="286" r:id="rId25"/>
    <p:sldId id="311" r:id="rId26"/>
    <p:sldId id="297" r:id="rId27"/>
    <p:sldId id="300" r:id="rId28"/>
    <p:sldId id="298" r:id="rId29"/>
    <p:sldId id="299" r:id="rId30"/>
    <p:sldId id="287" r:id="rId31"/>
    <p:sldId id="292" r:id="rId32"/>
    <p:sldId id="320" r:id="rId33"/>
    <p:sldId id="312" r:id="rId34"/>
    <p:sldId id="313" r:id="rId35"/>
    <p:sldId id="314" r:id="rId36"/>
    <p:sldId id="318" r:id="rId37"/>
    <p:sldId id="315" r:id="rId38"/>
    <p:sldId id="316" r:id="rId39"/>
    <p:sldId id="317" r:id="rId40"/>
    <p:sldId id="319" r:id="rId41"/>
    <p:sldId id="288" r:id="rId42"/>
    <p:sldId id="291" r:id="rId43"/>
    <p:sldId id="29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yth, Alison" userId="649d2ced-6280-4c44-830a-d941bed67d1a" providerId="ADAL" clId="{03C87E1E-5044-4394-8C63-9085036089EF}"/>
    <pc:docChg chg="undo custSel modSld">
      <pc:chgData name="Eyth, Alison" userId="649d2ced-6280-4c44-830a-d941bed67d1a" providerId="ADAL" clId="{03C87E1E-5044-4394-8C63-9085036089EF}" dt="2024-02-29T20:29:16.112" v="177" actId="1076"/>
      <pc:docMkLst>
        <pc:docMk/>
      </pc:docMkLst>
      <pc:sldChg chg="addSp delSp modSp mod">
        <pc:chgData name="Eyth, Alison" userId="649d2ced-6280-4c44-830a-d941bed67d1a" providerId="ADAL" clId="{03C87E1E-5044-4394-8C63-9085036089EF}" dt="2024-02-29T20:24:28.174" v="146" actId="14100"/>
        <pc:sldMkLst>
          <pc:docMk/>
          <pc:sldMk cId="2797719208" sldId="269"/>
        </pc:sldMkLst>
        <pc:picChg chg="del">
          <ac:chgData name="Eyth, Alison" userId="649d2ced-6280-4c44-830a-d941bed67d1a" providerId="ADAL" clId="{03C87E1E-5044-4394-8C63-9085036089EF}" dt="2024-02-29T20:24:01.237" v="143" actId="478"/>
          <ac:picMkLst>
            <pc:docMk/>
            <pc:sldMk cId="2797719208" sldId="269"/>
            <ac:picMk id="4" creationId="{E55B0AE7-D6C9-496E-ABAF-C979897338B0}"/>
          </ac:picMkLst>
        </pc:picChg>
        <pc:picChg chg="add mod">
          <ac:chgData name="Eyth, Alison" userId="649d2ced-6280-4c44-830a-d941bed67d1a" providerId="ADAL" clId="{03C87E1E-5044-4394-8C63-9085036089EF}" dt="2024-02-29T20:23:56.267" v="142" actId="1076"/>
          <ac:picMkLst>
            <pc:docMk/>
            <pc:sldMk cId="2797719208" sldId="269"/>
            <ac:picMk id="5" creationId="{E31CB83F-21C9-4A39-8A61-A0D1AFA8314F}"/>
          </ac:picMkLst>
        </pc:picChg>
        <pc:picChg chg="del">
          <ac:chgData name="Eyth, Alison" userId="649d2ced-6280-4c44-830a-d941bed67d1a" providerId="ADAL" clId="{03C87E1E-5044-4394-8C63-9085036089EF}" dt="2024-02-29T20:23:49.428" v="138" actId="478"/>
          <ac:picMkLst>
            <pc:docMk/>
            <pc:sldMk cId="2797719208" sldId="269"/>
            <ac:picMk id="6" creationId="{DB1CD188-454D-4964-A5A6-95ED87EE015C}"/>
          </ac:picMkLst>
        </pc:picChg>
        <pc:picChg chg="add mod">
          <ac:chgData name="Eyth, Alison" userId="649d2ced-6280-4c44-830a-d941bed67d1a" providerId="ADAL" clId="{03C87E1E-5044-4394-8C63-9085036089EF}" dt="2024-02-29T20:24:28.174" v="146" actId="14100"/>
          <ac:picMkLst>
            <pc:docMk/>
            <pc:sldMk cId="2797719208" sldId="269"/>
            <ac:picMk id="9" creationId="{23C0A9EA-CCE6-4DF6-B69E-232FCA86C193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1:41.067" v="127" actId="14100"/>
        <pc:sldMkLst>
          <pc:docMk/>
          <pc:sldMk cId="2334033413" sldId="273"/>
        </pc:sldMkLst>
        <pc:spChg chg="add del mod">
          <ac:chgData name="Eyth, Alison" userId="649d2ced-6280-4c44-830a-d941bed67d1a" providerId="ADAL" clId="{03C87E1E-5044-4394-8C63-9085036089EF}" dt="2024-02-29T20:21:35.235" v="124" actId="22"/>
          <ac:spMkLst>
            <pc:docMk/>
            <pc:sldMk cId="2334033413" sldId="273"/>
            <ac:spMk id="3" creationId="{55D8956F-BE0D-49F3-964D-A8F55DFC6EA7}"/>
          </ac:spMkLst>
        </pc:spChg>
        <pc:picChg chg="del">
          <ac:chgData name="Eyth, Alison" userId="649d2ced-6280-4c44-830a-d941bed67d1a" providerId="ADAL" clId="{03C87E1E-5044-4394-8C63-9085036089EF}" dt="2024-02-29T20:21:21.735" v="123" actId="478"/>
          <ac:picMkLst>
            <pc:docMk/>
            <pc:sldMk cId="2334033413" sldId="273"/>
            <ac:picMk id="4" creationId="{3A65E23F-BDF8-44ED-9C07-59094A849BBB}"/>
          </ac:picMkLst>
        </pc:picChg>
        <pc:picChg chg="add mod ord">
          <ac:chgData name="Eyth, Alison" userId="649d2ced-6280-4c44-830a-d941bed67d1a" providerId="ADAL" clId="{03C87E1E-5044-4394-8C63-9085036089EF}" dt="2024-02-29T20:21:41.067" v="127" actId="14100"/>
          <ac:picMkLst>
            <pc:docMk/>
            <pc:sldMk cId="2334033413" sldId="273"/>
            <ac:picMk id="6" creationId="{3D23DBD3-3478-403E-8C93-211BC64B863A}"/>
          </ac:picMkLst>
        </pc:picChg>
        <pc:picChg chg="del">
          <ac:chgData name="Eyth, Alison" userId="649d2ced-6280-4c44-830a-d941bed67d1a" providerId="ADAL" clId="{03C87E1E-5044-4394-8C63-9085036089EF}" dt="2024-02-29T20:21:21.735" v="123" actId="478"/>
          <ac:picMkLst>
            <pc:docMk/>
            <pc:sldMk cId="2334033413" sldId="273"/>
            <ac:picMk id="7" creationId="{988DF60F-CA22-4134-B011-7C888460B129}"/>
          </ac:picMkLst>
        </pc:picChg>
        <pc:picChg chg="del">
          <ac:chgData name="Eyth, Alison" userId="649d2ced-6280-4c44-830a-d941bed67d1a" providerId="ADAL" clId="{03C87E1E-5044-4394-8C63-9085036089EF}" dt="2024-02-29T20:21:21.735" v="123" actId="478"/>
          <ac:picMkLst>
            <pc:docMk/>
            <pc:sldMk cId="2334033413" sldId="273"/>
            <ac:picMk id="11" creationId="{BDD243E7-3332-4EB1-AD42-E2DB484A7837}"/>
          </ac:picMkLst>
        </pc:picChg>
        <pc:picChg chg="del">
          <ac:chgData name="Eyth, Alison" userId="649d2ced-6280-4c44-830a-d941bed67d1a" providerId="ADAL" clId="{03C87E1E-5044-4394-8C63-9085036089EF}" dt="2024-02-29T20:21:21.735" v="123" actId="478"/>
          <ac:picMkLst>
            <pc:docMk/>
            <pc:sldMk cId="2334033413" sldId="273"/>
            <ac:picMk id="13" creationId="{E35081B6-FA01-4A33-9C8F-4110E59DF288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1:00.593" v="122" actId="167"/>
        <pc:sldMkLst>
          <pc:docMk/>
          <pc:sldMk cId="2984005839" sldId="274"/>
        </pc:sldMkLst>
        <pc:spChg chg="add del mod">
          <ac:chgData name="Eyth, Alison" userId="649d2ced-6280-4c44-830a-d941bed67d1a" providerId="ADAL" clId="{03C87E1E-5044-4394-8C63-9085036089EF}" dt="2024-02-29T20:20:51.285" v="118" actId="22"/>
          <ac:spMkLst>
            <pc:docMk/>
            <pc:sldMk cId="2984005839" sldId="274"/>
            <ac:spMk id="4" creationId="{7A338FBA-EA4B-4F17-A392-45D7E1B1CD00}"/>
          </ac:spMkLst>
        </pc:spChg>
        <pc:picChg chg="add mod ord">
          <ac:chgData name="Eyth, Alison" userId="649d2ced-6280-4c44-830a-d941bed67d1a" providerId="ADAL" clId="{03C87E1E-5044-4394-8C63-9085036089EF}" dt="2024-02-29T20:21:00.593" v="122" actId="167"/>
          <ac:picMkLst>
            <pc:docMk/>
            <pc:sldMk cId="2984005839" sldId="274"/>
            <ac:picMk id="6" creationId="{123704AD-CD68-4D21-91E0-A398F79964C0}"/>
          </ac:picMkLst>
        </pc:picChg>
        <pc:picChg chg="del">
          <ac:chgData name="Eyth, Alison" userId="649d2ced-6280-4c44-830a-d941bed67d1a" providerId="ADAL" clId="{03C87E1E-5044-4394-8C63-9085036089EF}" dt="2024-02-29T20:20:49.348" v="117" actId="478"/>
          <ac:picMkLst>
            <pc:docMk/>
            <pc:sldMk cId="2984005839" sldId="274"/>
            <ac:picMk id="7" creationId="{CE44D197-C42A-42C8-95B4-ABBBCD36EF00}"/>
          </ac:picMkLst>
        </pc:picChg>
        <pc:picChg chg="del">
          <ac:chgData name="Eyth, Alison" userId="649d2ced-6280-4c44-830a-d941bed67d1a" providerId="ADAL" clId="{03C87E1E-5044-4394-8C63-9085036089EF}" dt="2024-02-29T20:20:49.348" v="117" actId="478"/>
          <ac:picMkLst>
            <pc:docMk/>
            <pc:sldMk cId="2984005839" sldId="274"/>
            <ac:picMk id="10" creationId="{1B33D25C-2C3B-47D3-834C-996B74B4204B}"/>
          </ac:picMkLst>
        </pc:picChg>
        <pc:picChg chg="del">
          <ac:chgData name="Eyth, Alison" userId="649d2ced-6280-4c44-830a-d941bed67d1a" providerId="ADAL" clId="{03C87E1E-5044-4394-8C63-9085036089EF}" dt="2024-02-29T20:20:49.348" v="117" actId="478"/>
          <ac:picMkLst>
            <pc:docMk/>
            <pc:sldMk cId="2984005839" sldId="274"/>
            <ac:picMk id="12" creationId="{79762CC5-3521-4B70-9930-47D2B0964A2C}"/>
          </ac:picMkLst>
        </pc:picChg>
        <pc:picChg chg="del">
          <ac:chgData name="Eyth, Alison" userId="649d2ced-6280-4c44-830a-d941bed67d1a" providerId="ADAL" clId="{03C87E1E-5044-4394-8C63-9085036089EF}" dt="2024-02-29T20:20:49.348" v="117" actId="478"/>
          <ac:picMkLst>
            <pc:docMk/>
            <pc:sldMk cId="2984005839" sldId="274"/>
            <ac:picMk id="16" creationId="{30DC117A-15CA-451C-9A30-AA039AFAF7B8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9:38.301" v="111" actId="1076"/>
        <pc:sldMkLst>
          <pc:docMk/>
          <pc:sldMk cId="2503183985" sldId="297"/>
        </pc:sldMkLst>
        <pc:spChg chg="add del mod">
          <ac:chgData name="Eyth, Alison" userId="649d2ced-6280-4c44-830a-d941bed67d1a" providerId="ADAL" clId="{03C87E1E-5044-4394-8C63-9085036089EF}" dt="2024-02-29T20:19:32.217" v="108"/>
          <ac:spMkLst>
            <pc:docMk/>
            <pc:sldMk cId="2503183985" sldId="297"/>
            <ac:spMk id="4" creationId="{F002625A-86CF-4B80-8A42-55BD76EEC38F}"/>
          </ac:spMkLst>
        </pc:spChg>
        <pc:picChg chg="add del">
          <ac:chgData name="Eyth, Alison" userId="649d2ced-6280-4c44-830a-d941bed67d1a" providerId="ADAL" clId="{03C87E1E-5044-4394-8C63-9085036089EF}" dt="2024-02-29T20:19:31.315" v="107" actId="21"/>
          <ac:picMkLst>
            <pc:docMk/>
            <pc:sldMk cId="2503183985" sldId="297"/>
            <ac:picMk id="6" creationId="{6799B3B0-3DE1-461E-BC9C-21A67FAA85AC}"/>
          </ac:picMkLst>
        </pc:picChg>
        <pc:picChg chg="add mod">
          <ac:chgData name="Eyth, Alison" userId="649d2ced-6280-4c44-830a-d941bed67d1a" providerId="ADAL" clId="{03C87E1E-5044-4394-8C63-9085036089EF}" dt="2024-02-29T20:19:38.301" v="111" actId="1076"/>
          <ac:picMkLst>
            <pc:docMk/>
            <pc:sldMk cId="2503183985" sldId="297"/>
            <ac:picMk id="8" creationId="{C6B5498D-D2E4-406C-894E-72F383841A18}"/>
          </ac:picMkLst>
        </pc:picChg>
        <pc:picChg chg="del">
          <ac:chgData name="Eyth, Alison" userId="649d2ced-6280-4c44-830a-d941bed67d1a" providerId="ADAL" clId="{03C87E1E-5044-4394-8C63-9085036089EF}" dt="2024-02-29T20:19:29.779" v="105" actId="478"/>
          <ac:picMkLst>
            <pc:docMk/>
            <pc:sldMk cId="2503183985" sldId="297"/>
            <ac:picMk id="9" creationId="{83C6BC49-6520-468D-B9F4-6BE92EACB3F1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9:12.514" v="104" actId="1076"/>
        <pc:sldMkLst>
          <pc:docMk/>
          <pc:sldMk cId="743125203" sldId="298"/>
        </pc:sldMkLst>
        <pc:spChg chg="add del mod">
          <ac:chgData name="Eyth, Alison" userId="649d2ced-6280-4c44-830a-d941bed67d1a" providerId="ADAL" clId="{03C87E1E-5044-4394-8C63-9085036089EF}" dt="2024-02-29T20:19:05.153" v="100"/>
          <ac:spMkLst>
            <pc:docMk/>
            <pc:sldMk cId="743125203" sldId="298"/>
            <ac:spMk id="4" creationId="{031E9BF2-9F46-4E57-B2FC-9F7EAC7B282A}"/>
          </ac:spMkLst>
        </pc:spChg>
        <pc:picChg chg="add del">
          <ac:chgData name="Eyth, Alison" userId="649d2ced-6280-4c44-830a-d941bed67d1a" providerId="ADAL" clId="{03C87E1E-5044-4394-8C63-9085036089EF}" dt="2024-02-29T20:19:02.311" v="99" actId="21"/>
          <ac:picMkLst>
            <pc:docMk/>
            <pc:sldMk cId="743125203" sldId="298"/>
            <ac:picMk id="6" creationId="{63C9655D-5607-4599-9394-27B07731CEDA}"/>
          </ac:picMkLst>
        </pc:picChg>
        <pc:picChg chg="del">
          <ac:chgData name="Eyth, Alison" userId="649d2ced-6280-4c44-830a-d941bed67d1a" providerId="ADAL" clId="{03C87E1E-5044-4394-8C63-9085036089EF}" dt="2024-02-29T20:19:00.599" v="97" actId="478"/>
          <ac:picMkLst>
            <pc:docMk/>
            <pc:sldMk cId="743125203" sldId="298"/>
            <ac:picMk id="7" creationId="{FE41D751-F05A-4A2A-9AD0-60F7499F16CB}"/>
          </ac:picMkLst>
        </pc:picChg>
        <pc:picChg chg="add mod">
          <ac:chgData name="Eyth, Alison" userId="649d2ced-6280-4c44-830a-d941bed67d1a" providerId="ADAL" clId="{03C87E1E-5044-4394-8C63-9085036089EF}" dt="2024-02-29T20:19:12.514" v="104" actId="1076"/>
          <ac:picMkLst>
            <pc:docMk/>
            <pc:sldMk cId="743125203" sldId="298"/>
            <ac:picMk id="8" creationId="{87B51566-EB18-4751-B640-724A1F417778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9:16.112" v="177" actId="1076"/>
        <pc:sldMkLst>
          <pc:docMk/>
          <pc:sldMk cId="1920648366" sldId="305"/>
        </pc:sldMkLst>
        <pc:spChg chg="add del mod">
          <ac:chgData name="Eyth, Alison" userId="649d2ced-6280-4c44-830a-d941bed67d1a" providerId="ADAL" clId="{03C87E1E-5044-4394-8C63-9085036089EF}" dt="2024-02-29T20:29:10.910" v="175"/>
          <ac:spMkLst>
            <pc:docMk/>
            <pc:sldMk cId="1920648366" sldId="305"/>
            <ac:spMk id="4" creationId="{B57AA447-20FB-40FE-AC7E-597FF4E74F59}"/>
          </ac:spMkLst>
        </pc:spChg>
        <pc:picChg chg="del">
          <ac:chgData name="Eyth, Alison" userId="649d2ced-6280-4c44-830a-d941bed67d1a" providerId="ADAL" clId="{03C87E1E-5044-4394-8C63-9085036089EF}" dt="2024-02-29T20:29:08.377" v="172" actId="478"/>
          <ac:picMkLst>
            <pc:docMk/>
            <pc:sldMk cId="1920648366" sldId="305"/>
            <ac:picMk id="5" creationId="{26F6FBEE-F008-4BAF-9203-40020D55619A}"/>
          </ac:picMkLst>
        </pc:picChg>
        <pc:picChg chg="add del">
          <ac:chgData name="Eyth, Alison" userId="649d2ced-6280-4c44-830a-d941bed67d1a" providerId="ADAL" clId="{03C87E1E-5044-4394-8C63-9085036089EF}" dt="2024-02-29T20:29:10.017" v="174" actId="21"/>
          <ac:picMkLst>
            <pc:docMk/>
            <pc:sldMk cId="1920648366" sldId="305"/>
            <ac:picMk id="8" creationId="{31C7B24A-3038-40CA-B1E1-0C3416874D14}"/>
          </ac:picMkLst>
        </pc:picChg>
        <pc:picChg chg="add mod">
          <ac:chgData name="Eyth, Alison" userId="649d2ced-6280-4c44-830a-d941bed67d1a" providerId="ADAL" clId="{03C87E1E-5044-4394-8C63-9085036089EF}" dt="2024-02-29T20:29:16.112" v="177" actId="1076"/>
          <ac:picMkLst>
            <pc:docMk/>
            <pc:sldMk cId="1920648366" sldId="305"/>
            <ac:picMk id="9" creationId="{0A43734B-1868-45C0-8D7E-03644951F3C7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8:44.261" v="171" actId="14100"/>
        <pc:sldMkLst>
          <pc:docMk/>
          <pc:sldMk cId="3611101496" sldId="306"/>
        </pc:sldMkLst>
        <pc:spChg chg="del">
          <ac:chgData name="Eyth, Alison" userId="649d2ced-6280-4c44-830a-d941bed67d1a" providerId="ADAL" clId="{03C87E1E-5044-4394-8C63-9085036089EF}" dt="2024-02-29T20:28:37.142" v="168" actId="478"/>
          <ac:spMkLst>
            <pc:docMk/>
            <pc:sldMk cId="3611101496" sldId="306"/>
            <ac:spMk id="2" creationId="{88F87660-8BD2-4DDA-A821-9549CBEED460}"/>
          </ac:spMkLst>
        </pc:spChg>
        <pc:spChg chg="add del mod">
          <ac:chgData name="Eyth, Alison" userId="649d2ced-6280-4c44-830a-d941bed67d1a" providerId="ADAL" clId="{03C87E1E-5044-4394-8C63-9085036089EF}" dt="2024-02-29T20:28:34.410" v="167" actId="22"/>
          <ac:spMkLst>
            <pc:docMk/>
            <pc:sldMk cId="3611101496" sldId="306"/>
            <ac:spMk id="4" creationId="{663EAE26-26D8-4223-8C3B-9A41F0A34E92}"/>
          </ac:spMkLst>
        </pc:spChg>
        <pc:picChg chg="del">
          <ac:chgData name="Eyth, Alison" userId="649d2ced-6280-4c44-830a-d941bed67d1a" providerId="ADAL" clId="{03C87E1E-5044-4394-8C63-9085036089EF}" dt="2024-02-29T20:27:51.671" v="166" actId="478"/>
          <ac:picMkLst>
            <pc:docMk/>
            <pc:sldMk cId="3611101496" sldId="306"/>
            <ac:picMk id="5" creationId="{1617FCBE-896C-49F5-A50E-152ED55D3414}"/>
          </ac:picMkLst>
        </pc:picChg>
        <pc:picChg chg="del">
          <ac:chgData name="Eyth, Alison" userId="649d2ced-6280-4c44-830a-d941bed67d1a" providerId="ADAL" clId="{03C87E1E-5044-4394-8C63-9085036089EF}" dt="2024-02-29T20:27:51.671" v="166" actId="478"/>
          <ac:picMkLst>
            <pc:docMk/>
            <pc:sldMk cId="3611101496" sldId="306"/>
            <ac:picMk id="7" creationId="{D9B6049C-C509-49F9-9468-B5F7C693AD2A}"/>
          </ac:picMkLst>
        </pc:picChg>
        <pc:picChg chg="add mod ord">
          <ac:chgData name="Eyth, Alison" userId="649d2ced-6280-4c44-830a-d941bed67d1a" providerId="ADAL" clId="{03C87E1E-5044-4394-8C63-9085036089EF}" dt="2024-02-29T20:28:44.261" v="171" actId="14100"/>
          <ac:picMkLst>
            <pc:docMk/>
            <pc:sldMk cId="3611101496" sldId="306"/>
            <ac:picMk id="8" creationId="{457D9E5C-E595-41AD-8B08-4006F65F183E}"/>
          </ac:picMkLst>
        </pc:picChg>
        <pc:picChg chg="del">
          <ac:chgData name="Eyth, Alison" userId="649d2ced-6280-4c44-830a-d941bed67d1a" providerId="ADAL" clId="{03C87E1E-5044-4394-8C63-9085036089EF}" dt="2024-02-29T20:27:51.671" v="166" actId="478"/>
          <ac:picMkLst>
            <pc:docMk/>
            <pc:sldMk cId="3611101496" sldId="306"/>
            <ac:picMk id="9" creationId="{C4CA060E-114C-451F-833C-33891691F575}"/>
          </ac:picMkLst>
        </pc:picChg>
        <pc:picChg chg="del">
          <ac:chgData name="Eyth, Alison" userId="649d2ced-6280-4c44-830a-d941bed67d1a" providerId="ADAL" clId="{03C87E1E-5044-4394-8C63-9085036089EF}" dt="2024-02-29T20:27:51.671" v="166" actId="478"/>
          <ac:picMkLst>
            <pc:docMk/>
            <pc:sldMk cId="3611101496" sldId="306"/>
            <ac:picMk id="11" creationId="{EF72E244-82B3-4375-A891-08C724754BE6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6:32.444" v="165" actId="14100"/>
        <pc:sldMkLst>
          <pc:docMk/>
          <pc:sldMk cId="731823001" sldId="307"/>
        </pc:sldMkLst>
        <pc:picChg chg="del">
          <ac:chgData name="Eyth, Alison" userId="649d2ced-6280-4c44-830a-d941bed67d1a" providerId="ADAL" clId="{03C87E1E-5044-4394-8C63-9085036089EF}" dt="2024-02-29T20:26:16.113" v="160" actId="478"/>
          <ac:picMkLst>
            <pc:docMk/>
            <pc:sldMk cId="731823001" sldId="307"/>
            <ac:picMk id="4" creationId="{9136DD96-9403-43C7-80C5-CB1F88722A1E}"/>
          </ac:picMkLst>
        </pc:picChg>
        <pc:picChg chg="add mod">
          <ac:chgData name="Eyth, Alison" userId="649d2ced-6280-4c44-830a-d941bed67d1a" providerId="ADAL" clId="{03C87E1E-5044-4394-8C63-9085036089EF}" dt="2024-02-29T20:26:14.269" v="159" actId="14100"/>
          <ac:picMkLst>
            <pc:docMk/>
            <pc:sldMk cId="731823001" sldId="307"/>
            <ac:picMk id="5" creationId="{DC267EEE-200B-4E7D-8924-AD782EE0F9C5}"/>
          </ac:picMkLst>
        </pc:picChg>
        <pc:picChg chg="del">
          <ac:chgData name="Eyth, Alison" userId="649d2ced-6280-4c44-830a-d941bed67d1a" providerId="ADAL" clId="{03C87E1E-5044-4394-8C63-9085036089EF}" dt="2024-02-29T20:25:52.515" v="156" actId="478"/>
          <ac:picMkLst>
            <pc:docMk/>
            <pc:sldMk cId="731823001" sldId="307"/>
            <ac:picMk id="9" creationId="{9170FAD5-112C-4649-ADC1-5EE7798A42F5}"/>
          </ac:picMkLst>
        </pc:picChg>
        <pc:picChg chg="add mod">
          <ac:chgData name="Eyth, Alison" userId="649d2ced-6280-4c44-830a-d941bed67d1a" providerId="ADAL" clId="{03C87E1E-5044-4394-8C63-9085036089EF}" dt="2024-02-29T20:26:32.444" v="165" actId="14100"/>
          <ac:picMkLst>
            <pc:docMk/>
            <pc:sldMk cId="731823001" sldId="307"/>
            <ac:picMk id="10" creationId="{680DB30F-1183-4880-B720-B201BAD0B654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5:17.350" v="155" actId="14100"/>
        <pc:sldMkLst>
          <pc:docMk/>
          <pc:sldMk cId="4050849566" sldId="308"/>
        </pc:sldMkLst>
        <pc:picChg chg="del">
          <ac:chgData name="Eyth, Alison" userId="649d2ced-6280-4c44-830a-d941bed67d1a" providerId="ADAL" clId="{03C87E1E-5044-4394-8C63-9085036089EF}" dt="2024-02-29T20:25:02.548" v="152" actId="478"/>
          <ac:picMkLst>
            <pc:docMk/>
            <pc:sldMk cId="4050849566" sldId="308"/>
            <ac:picMk id="5" creationId="{A216D372-D18E-419D-8D4B-418F6AD557CE}"/>
          </ac:picMkLst>
        </pc:picChg>
        <pc:picChg chg="add mod">
          <ac:chgData name="Eyth, Alison" userId="649d2ced-6280-4c44-830a-d941bed67d1a" providerId="ADAL" clId="{03C87E1E-5044-4394-8C63-9085036089EF}" dt="2024-02-29T20:24:59.038" v="151" actId="1076"/>
          <ac:picMkLst>
            <pc:docMk/>
            <pc:sldMk cId="4050849566" sldId="308"/>
            <ac:picMk id="6" creationId="{B4F9150F-65E7-4938-9551-BFD9C1BD3767}"/>
          </ac:picMkLst>
        </pc:picChg>
        <pc:picChg chg="del">
          <ac:chgData name="Eyth, Alison" userId="649d2ced-6280-4c44-830a-d941bed67d1a" providerId="ADAL" clId="{03C87E1E-5044-4394-8C63-9085036089EF}" dt="2024-02-29T20:24:51.366" v="147" actId="478"/>
          <ac:picMkLst>
            <pc:docMk/>
            <pc:sldMk cId="4050849566" sldId="308"/>
            <ac:picMk id="9" creationId="{F63C80F2-5A6E-40CC-8F00-FF8E951F5D3C}"/>
          </ac:picMkLst>
        </pc:picChg>
        <pc:picChg chg="add mod">
          <ac:chgData name="Eyth, Alison" userId="649d2ced-6280-4c44-830a-d941bed67d1a" providerId="ADAL" clId="{03C87E1E-5044-4394-8C63-9085036089EF}" dt="2024-02-29T20:25:17.350" v="155" actId="14100"/>
          <ac:picMkLst>
            <pc:docMk/>
            <pc:sldMk cId="4050849566" sldId="308"/>
            <ac:picMk id="10" creationId="{F7775ADF-0667-45BC-B75E-665688DA7F2B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3:08.397" v="137" actId="14100"/>
        <pc:sldMkLst>
          <pc:docMk/>
          <pc:sldMk cId="785454139" sldId="310"/>
        </pc:sldMkLst>
        <pc:spChg chg="add del mod">
          <ac:chgData name="Eyth, Alison" userId="649d2ced-6280-4c44-830a-d941bed67d1a" providerId="ADAL" clId="{03C87E1E-5044-4394-8C63-9085036089EF}" dt="2024-02-29T20:22:52.652" v="129" actId="22"/>
          <ac:spMkLst>
            <pc:docMk/>
            <pc:sldMk cId="785454139" sldId="310"/>
            <ac:spMk id="4" creationId="{52FB9648-85C1-48A2-A8A0-1C7E4B73266D}"/>
          </ac:spMkLst>
        </pc:spChg>
        <pc:picChg chg="add mod ord">
          <ac:chgData name="Eyth, Alison" userId="649d2ced-6280-4c44-830a-d941bed67d1a" providerId="ADAL" clId="{03C87E1E-5044-4394-8C63-9085036089EF}" dt="2024-02-29T20:23:08.397" v="137" actId="14100"/>
          <ac:picMkLst>
            <pc:docMk/>
            <pc:sldMk cId="785454139" sldId="310"/>
            <ac:picMk id="6" creationId="{CEF0D9B9-0862-45E7-BE6C-ED66DEB5966B}"/>
          </ac:picMkLst>
        </pc:picChg>
        <pc:picChg chg="del">
          <ac:chgData name="Eyth, Alison" userId="649d2ced-6280-4c44-830a-d941bed67d1a" providerId="ADAL" clId="{03C87E1E-5044-4394-8C63-9085036089EF}" dt="2024-02-29T20:21:48.036" v="128" actId="478"/>
          <ac:picMkLst>
            <pc:docMk/>
            <pc:sldMk cId="785454139" sldId="310"/>
            <ac:picMk id="7" creationId="{28AB9D11-06F5-4C07-86B7-6ED8EC754BAF}"/>
          </ac:picMkLst>
        </pc:picChg>
        <pc:picChg chg="del">
          <ac:chgData name="Eyth, Alison" userId="649d2ced-6280-4c44-830a-d941bed67d1a" providerId="ADAL" clId="{03C87E1E-5044-4394-8C63-9085036089EF}" dt="2024-02-29T20:21:48.036" v="128" actId="478"/>
          <ac:picMkLst>
            <pc:docMk/>
            <pc:sldMk cId="785454139" sldId="310"/>
            <ac:picMk id="9" creationId="{68247601-9874-4BF8-B367-47860F794ABC}"/>
          </ac:picMkLst>
        </pc:picChg>
        <pc:picChg chg="del">
          <ac:chgData name="Eyth, Alison" userId="649d2ced-6280-4c44-830a-d941bed67d1a" providerId="ADAL" clId="{03C87E1E-5044-4394-8C63-9085036089EF}" dt="2024-02-29T20:21:48.036" v="128" actId="478"/>
          <ac:picMkLst>
            <pc:docMk/>
            <pc:sldMk cId="785454139" sldId="310"/>
            <ac:picMk id="11" creationId="{0A94D842-D0CA-4BAB-85A9-D3D9AAF975DC}"/>
          </ac:picMkLst>
        </pc:picChg>
        <pc:picChg chg="del">
          <ac:chgData name="Eyth, Alison" userId="649d2ced-6280-4c44-830a-d941bed67d1a" providerId="ADAL" clId="{03C87E1E-5044-4394-8C63-9085036089EF}" dt="2024-02-29T20:21:48.036" v="128" actId="478"/>
          <ac:picMkLst>
            <pc:docMk/>
            <pc:sldMk cId="785454139" sldId="310"/>
            <ac:picMk id="13" creationId="{6EA8295C-FA8E-4FA4-A28D-E9C9B8280636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20:19.822" v="116" actId="14100"/>
        <pc:sldMkLst>
          <pc:docMk/>
          <pc:sldMk cId="2411733241" sldId="311"/>
        </pc:sldMkLst>
        <pc:spChg chg="add del mod">
          <ac:chgData name="Eyth, Alison" userId="649d2ced-6280-4c44-830a-d941bed67d1a" providerId="ADAL" clId="{03C87E1E-5044-4394-8C63-9085036089EF}" dt="2024-02-29T20:20:13.736" v="113" actId="22"/>
          <ac:spMkLst>
            <pc:docMk/>
            <pc:sldMk cId="2411733241" sldId="311"/>
            <ac:spMk id="3" creationId="{E251CB91-D9B2-487B-A637-C893CA0F6048}"/>
          </ac:spMkLst>
        </pc:spChg>
        <pc:picChg chg="del">
          <ac:chgData name="Eyth, Alison" userId="649d2ced-6280-4c44-830a-d941bed67d1a" providerId="ADAL" clId="{03C87E1E-5044-4394-8C63-9085036089EF}" dt="2024-02-29T20:19:48.725" v="112" actId="478"/>
          <ac:picMkLst>
            <pc:docMk/>
            <pc:sldMk cId="2411733241" sldId="311"/>
            <ac:picMk id="4" creationId="{434337A9-A607-41B4-9AE8-AA7564199E37}"/>
          </ac:picMkLst>
        </pc:picChg>
        <pc:picChg chg="del">
          <ac:chgData name="Eyth, Alison" userId="649d2ced-6280-4c44-830a-d941bed67d1a" providerId="ADAL" clId="{03C87E1E-5044-4394-8C63-9085036089EF}" dt="2024-02-29T20:19:48.725" v="112" actId="478"/>
          <ac:picMkLst>
            <pc:docMk/>
            <pc:sldMk cId="2411733241" sldId="311"/>
            <ac:picMk id="6" creationId="{1ECC1D89-9F29-4CA0-B2A2-19EF96E5F9D4}"/>
          </ac:picMkLst>
        </pc:picChg>
        <pc:picChg chg="add mod ord">
          <ac:chgData name="Eyth, Alison" userId="649d2ced-6280-4c44-830a-d941bed67d1a" providerId="ADAL" clId="{03C87E1E-5044-4394-8C63-9085036089EF}" dt="2024-02-29T20:20:19.822" v="116" actId="14100"/>
          <ac:picMkLst>
            <pc:docMk/>
            <pc:sldMk cId="2411733241" sldId="311"/>
            <ac:picMk id="7" creationId="{452BEB7F-60F6-45EF-BEAA-1ADD72F3B165}"/>
          </ac:picMkLst>
        </pc:picChg>
        <pc:picChg chg="del">
          <ac:chgData name="Eyth, Alison" userId="649d2ced-6280-4c44-830a-d941bed67d1a" providerId="ADAL" clId="{03C87E1E-5044-4394-8C63-9085036089EF}" dt="2024-02-29T20:19:48.725" v="112" actId="478"/>
          <ac:picMkLst>
            <pc:docMk/>
            <pc:sldMk cId="2411733241" sldId="311"/>
            <ac:picMk id="8" creationId="{E12A6BEC-C748-4CD4-ABEA-A3358777F2C2}"/>
          </ac:picMkLst>
        </pc:picChg>
        <pc:picChg chg="del">
          <ac:chgData name="Eyth, Alison" userId="649d2ced-6280-4c44-830a-d941bed67d1a" providerId="ADAL" clId="{03C87E1E-5044-4394-8C63-9085036089EF}" dt="2024-02-29T20:19:48.725" v="112" actId="478"/>
          <ac:picMkLst>
            <pc:docMk/>
            <pc:sldMk cId="2411733241" sldId="311"/>
            <ac:picMk id="9" creationId="{4898CDD8-05D0-44D9-8C62-1C5112AFDE20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8:02.938" v="96" actId="14100"/>
        <pc:sldMkLst>
          <pc:docMk/>
          <pc:sldMk cId="3669259525" sldId="312"/>
        </pc:sldMkLst>
        <pc:spChg chg="add del mod">
          <ac:chgData name="Eyth, Alison" userId="649d2ced-6280-4c44-830a-d941bed67d1a" providerId="ADAL" clId="{03C87E1E-5044-4394-8C63-9085036089EF}" dt="2024-02-29T20:17:48.191" v="89" actId="22"/>
          <ac:spMkLst>
            <pc:docMk/>
            <pc:sldMk cId="3669259525" sldId="312"/>
            <ac:spMk id="3" creationId="{1C36B378-9AD8-432C-A286-F19A44EB3333}"/>
          </ac:spMkLst>
        </pc:spChg>
        <pc:spChg chg="del">
          <ac:chgData name="Eyth, Alison" userId="649d2ced-6280-4c44-830a-d941bed67d1a" providerId="ADAL" clId="{03C87E1E-5044-4394-8C63-9085036089EF}" dt="2024-02-29T20:17:54.530" v="92" actId="478"/>
          <ac:spMkLst>
            <pc:docMk/>
            <pc:sldMk cId="3669259525" sldId="312"/>
            <ac:spMk id="16" creationId="{13FF727D-EE9B-422D-A2C3-D0CAD706B43B}"/>
          </ac:spMkLst>
        </pc:spChg>
        <pc:picChg chg="del">
          <ac:chgData name="Eyth, Alison" userId="649d2ced-6280-4c44-830a-d941bed67d1a" providerId="ADAL" clId="{03C87E1E-5044-4394-8C63-9085036089EF}" dt="2024-02-29T20:17:11.219" v="88" actId="478"/>
          <ac:picMkLst>
            <pc:docMk/>
            <pc:sldMk cId="3669259525" sldId="312"/>
            <ac:picMk id="5" creationId="{87369391-00DF-4FF4-944C-6307D233F090}"/>
          </ac:picMkLst>
        </pc:picChg>
        <pc:picChg chg="add mod ord">
          <ac:chgData name="Eyth, Alison" userId="649d2ced-6280-4c44-830a-d941bed67d1a" providerId="ADAL" clId="{03C87E1E-5044-4394-8C63-9085036089EF}" dt="2024-02-29T20:18:02.938" v="96" actId="14100"/>
          <ac:picMkLst>
            <pc:docMk/>
            <pc:sldMk cId="3669259525" sldId="312"/>
            <ac:picMk id="6" creationId="{239CBA6A-3DD8-4814-ACB1-AC555CF773C7}"/>
          </ac:picMkLst>
        </pc:picChg>
        <pc:picChg chg="del">
          <ac:chgData name="Eyth, Alison" userId="649d2ced-6280-4c44-830a-d941bed67d1a" providerId="ADAL" clId="{03C87E1E-5044-4394-8C63-9085036089EF}" dt="2024-02-29T20:17:11.219" v="88" actId="478"/>
          <ac:picMkLst>
            <pc:docMk/>
            <pc:sldMk cId="3669259525" sldId="312"/>
            <ac:picMk id="7" creationId="{AF5D911A-069F-4FAF-8EB9-3C311849E325}"/>
          </ac:picMkLst>
        </pc:picChg>
        <pc:picChg chg="del">
          <ac:chgData name="Eyth, Alison" userId="649d2ced-6280-4c44-830a-d941bed67d1a" providerId="ADAL" clId="{03C87E1E-5044-4394-8C63-9085036089EF}" dt="2024-02-29T20:17:11.219" v="88" actId="478"/>
          <ac:picMkLst>
            <pc:docMk/>
            <pc:sldMk cId="3669259525" sldId="312"/>
            <ac:picMk id="13" creationId="{FAE35B3C-6C63-4C1C-BEF7-B4561D33FDB1}"/>
          </ac:picMkLst>
        </pc:picChg>
        <pc:picChg chg="del">
          <ac:chgData name="Eyth, Alison" userId="649d2ced-6280-4c44-830a-d941bed67d1a" providerId="ADAL" clId="{03C87E1E-5044-4394-8C63-9085036089EF}" dt="2024-02-29T20:17:11.219" v="88" actId="478"/>
          <ac:picMkLst>
            <pc:docMk/>
            <pc:sldMk cId="3669259525" sldId="312"/>
            <ac:picMk id="15" creationId="{CF38E8D1-E113-4237-B8F7-DA24B67491FA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7:05.035" v="87" actId="1076"/>
        <pc:sldMkLst>
          <pc:docMk/>
          <pc:sldMk cId="1315891172" sldId="313"/>
        </pc:sldMkLst>
        <pc:spChg chg="add del mod">
          <ac:chgData name="Eyth, Alison" userId="649d2ced-6280-4c44-830a-d941bed67d1a" providerId="ADAL" clId="{03C87E1E-5044-4394-8C63-9085036089EF}" dt="2024-02-29T20:16:57.388" v="83" actId="22"/>
          <ac:spMkLst>
            <pc:docMk/>
            <pc:sldMk cId="1315891172" sldId="313"/>
            <ac:spMk id="3" creationId="{26EAA0C2-5221-4AB7-A8EE-580D9F9375A3}"/>
          </ac:spMkLst>
        </pc:spChg>
        <pc:picChg chg="add mod ord">
          <ac:chgData name="Eyth, Alison" userId="649d2ced-6280-4c44-830a-d941bed67d1a" providerId="ADAL" clId="{03C87E1E-5044-4394-8C63-9085036089EF}" dt="2024-02-29T20:17:05.035" v="87" actId="1076"/>
          <ac:picMkLst>
            <pc:docMk/>
            <pc:sldMk cId="1315891172" sldId="313"/>
            <ac:picMk id="5" creationId="{3DD12A75-ADEC-4BFA-A444-42554815E2EF}"/>
          </ac:picMkLst>
        </pc:picChg>
        <pc:picChg chg="del">
          <ac:chgData name="Eyth, Alison" userId="649d2ced-6280-4c44-830a-d941bed67d1a" providerId="ADAL" clId="{03C87E1E-5044-4394-8C63-9085036089EF}" dt="2024-02-29T20:16:43.252" v="82" actId="478"/>
          <ac:picMkLst>
            <pc:docMk/>
            <pc:sldMk cId="1315891172" sldId="313"/>
            <ac:picMk id="9" creationId="{2CFEC59A-3912-4F36-A6DA-6C4BB3F93902}"/>
          </ac:picMkLst>
        </pc:picChg>
        <pc:picChg chg="del">
          <ac:chgData name="Eyth, Alison" userId="649d2ced-6280-4c44-830a-d941bed67d1a" providerId="ADAL" clId="{03C87E1E-5044-4394-8C63-9085036089EF}" dt="2024-02-29T20:16:43.252" v="82" actId="478"/>
          <ac:picMkLst>
            <pc:docMk/>
            <pc:sldMk cId="1315891172" sldId="313"/>
            <ac:picMk id="10" creationId="{2AB2A9DF-DBD3-421A-9B57-DEF89F43B7EC}"/>
          </ac:picMkLst>
        </pc:picChg>
        <pc:picChg chg="del">
          <ac:chgData name="Eyth, Alison" userId="649d2ced-6280-4c44-830a-d941bed67d1a" providerId="ADAL" clId="{03C87E1E-5044-4394-8C63-9085036089EF}" dt="2024-02-29T20:16:43.252" v="82" actId="478"/>
          <ac:picMkLst>
            <pc:docMk/>
            <pc:sldMk cId="1315891172" sldId="313"/>
            <ac:picMk id="16" creationId="{C57D6D13-C10E-4911-BAF1-2B89A485D949}"/>
          </ac:picMkLst>
        </pc:picChg>
        <pc:picChg chg="del">
          <ac:chgData name="Eyth, Alison" userId="649d2ced-6280-4c44-830a-d941bed67d1a" providerId="ADAL" clId="{03C87E1E-5044-4394-8C63-9085036089EF}" dt="2024-02-29T20:16:43.252" v="82" actId="478"/>
          <ac:picMkLst>
            <pc:docMk/>
            <pc:sldMk cId="1315891172" sldId="313"/>
            <ac:picMk id="20" creationId="{4F531B12-6EDB-4503-99B9-45F8AD7A985C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6:37.883" v="81" actId="14100"/>
        <pc:sldMkLst>
          <pc:docMk/>
          <pc:sldMk cId="1848503275" sldId="314"/>
        </pc:sldMkLst>
        <pc:spChg chg="add del mod">
          <ac:chgData name="Eyth, Alison" userId="649d2ced-6280-4c44-830a-d941bed67d1a" providerId="ADAL" clId="{03C87E1E-5044-4394-8C63-9085036089EF}" dt="2024-02-29T20:16:24.781" v="78" actId="22"/>
          <ac:spMkLst>
            <pc:docMk/>
            <pc:sldMk cId="1848503275" sldId="314"/>
            <ac:spMk id="3" creationId="{28AD45BD-5411-4AB8-8E2D-2DA3AED4B664}"/>
          </ac:spMkLst>
        </pc:spChg>
        <pc:picChg chg="del">
          <ac:chgData name="Eyth, Alison" userId="649d2ced-6280-4c44-830a-d941bed67d1a" providerId="ADAL" clId="{03C87E1E-5044-4394-8C63-9085036089EF}" dt="2024-02-29T20:16:14.308" v="77" actId="478"/>
          <ac:picMkLst>
            <pc:docMk/>
            <pc:sldMk cId="1848503275" sldId="314"/>
            <ac:picMk id="5" creationId="{51B49118-DC03-4C32-8570-70E0F403A6F2}"/>
          </ac:picMkLst>
        </pc:picChg>
        <pc:picChg chg="add mod ord">
          <ac:chgData name="Eyth, Alison" userId="649d2ced-6280-4c44-830a-d941bed67d1a" providerId="ADAL" clId="{03C87E1E-5044-4394-8C63-9085036089EF}" dt="2024-02-29T20:16:37.883" v="81" actId="14100"/>
          <ac:picMkLst>
            <pc:docMk/>
            <pc:sldMk cId="1848503275" sldId="314"/>
            <ac:picMk id="6" creationId="{2A48D53E-5A65-4E48-B46E-CA269C20A75C}"/>
          </ac:picMkLst>
        </pc:picChg>
        <pc:picChg chg="del">
          <ac:chgData name="Eyth, Alison" userId="649d2ced-6280-4c44-830a-d941bed67d1a" providerId="ADAL" clId="{03C87E1E-5044-4394-8C63-9085036089EF}" dt="2024-02-29T20:16:14.308" v="77" actId="478"/>
          <ac:picMkLst>
            <pc:docMk/>
            <pc:sldMk cId="1848503275" sldId="314"/>
            <ac:picMk id="8" creationId="{45AEF202-578C-46A0-ABE1-6A983E4658DA}"/>
          </ac:picMkLst>
        </pc:picChg>
        <pc:picChg chg="del">
          <ac:chgData name="Eyth, Alison" userId="649d2ced-6280-4c44-830a-d941bed67d1a" providerId="ADAL" clId="{03C87E1E-5044-4394-8C63-9085036089EF}" dt="2024-02-29T20:16:14.308" v="77" actId="478"/>
          <ac:picMkLst>
            <pc:docMk/>
            <pc:sldMk cId="1848503275" sldId="314"/>
            <ac:picMk id="10" creationId="{BC33FBB0-6D89-4CF1-9A5A-2A45B7C011DF}"/>
          </ac:picMkLst>
        </pc:picChg>
        <pc:picChg chg="del">
          <ac:chgData name="Eyth, Alison" userId="649d2ced-6280-4c44-830a-d941bed67d1a" providerId="ADAL" clId="{03C87E1E-5044-4394-8C63-9085036089EF}" dt="2024-02-29T20:16:14.308" v="77" actId="478"/>
          <ac:picMkLst>
            <pc:docMk/>
            <pc:sldMk cId="1848503275" sldId="314"/>
            <ac:picMk id="12" creationId="{6701F486-DCD7-4200-939E-DDF5B2D64683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5:49.379" v="76" actId="14100"/>
        <pc:sldMkLst>
          <pc:docMk/>
          <pc:sldMk cId="3441241051" sldId="315"/>
        </pc:sldMkLst>
        <pc:spChg chg="del">
          <ac:chgData name="Eyth, Alison" userId="649d2ced-6280-4c44-830a-d941bed67d1a" providerId="ADAL" clId="{03C87E1E-5044-4394-8C63-9085036089EF}" dt="2024-02-29T20:14:26.211" v="59" actId="478"/>
          <ac:spMkLst>
            <pc:docMk/>
            <pc:sldMk cId="3441241051" sldId="315"/>
            <ac:spMk id="2" creationId="{4B26B367-5A6E-494A-A959-6543D5DEE26A}"/>
          </ac:spMkLst>
        </pc:spChg>
        <pc:spChg chg="add del mod">
          <ac:chgData name="Eyth, Alison" userId="649d2ced-6280-4c44-830a-d941bed67d1a" providerId="ADAL" clId="{03C87E1E-5044-4394-8C63-9085036089EF}" dt="2024-02-29T20:14:08.206" v="54"/>
          <ac:spMkLst>
            <pc:docMk/>
            <pc:sldMk cId="3441241051" sldId="315"/>
            <ac:spMk id="4" creationId="{E3F63E72-308E-40C5-B9B8-E400BDE87F58}"/>
          </ac:spMkLst>
        </pc:spChg>
        <pc:picChg chg="del">
          <ac:chgData name="Eyth, Alison" userId="649d2ced-6280-4c44-830a-d941bed67d1a" providerId="ADAL" clId="{03C87E1E-5044-4394-8C63-9085036089EF}" dt="2024-02-29T20:12:01.703" v="52" actId="478"/>
          <ac:picMkLst>
            <pc:docMk/>
            <pc:sldMk cId="3441241051" sldId="315"/>
            <ac:picMk id="5" creationId="{0F5F4B9C-57DF-4CCE-8808-718C921E7C77}"/>
          </ac:picMkLst>
        </pc:picChg>
        <pc:picChg chg="add mod">
          <ac:chgData name="Eyth, Alison" userId="649d2ced-6280-4c44-830a-d941bed67d1a" providerId="ADAL" clId="{03C87E1E-5044-4394-8C63-9085036089EF}" dt="2024-02-29T20:14:36.101" v="63" actId="14100"/>
          <ac:picMkLst>
            <pc:docMk/>
            <pc:sldMk cId="3441241051" sldId="315"/>
            <ac:picMk id="7" creationId="{7366CDCC-2D8E-4776-947D-0DBD5D95EB07}"/>
          </ac:picMkLst>
        </pc:picChg>
        <pc:picChg chg="del">
          <ac:chgData name="Eyth, Alison" userId="649d2ced-6280-4c44-830a-d941bed67d1a" providerId="ADAL" clId="{03C87E1E-5044-4394-8C63-9085036089EF}" dt="2024-02-29T20:12:01.703" v="52" actId="478"/>
          <ac:picMkLst>
            <pc:docMk/>
            <pc:sldMk cId="3441241051" sldId="315"/>
            <ac:picMk id="9" creationId="{5BB53098-6BDA-4D3E-80ED-402A67572434}"/>
          </ac:picMkLst>
        </pc:picChg>
        <pc:picChg chg="add mod">
          <ac:chgData name="Eyth, Alison" userId="649d2ced-6280-4c44-830a-d941bed67d1a" providerId="ADAL" clId="{03C87E1E-5044-4394-8C63-9085036089EF}" dt="2024-02-29T20:14:38.324" v="65" actId="14100"/>
          <ac:picMkLst>
            <pc:docMk/>
            <pc:sldMk cId="3441241051" sldId="315"/>
            <ac:picMk id="10" creationId="{8D35CAA9-239F-4B75-889C-CC5EB1A9E91D}"/>
          </ac:picMkLst>
        </pc:picChg>
        <pc:picChg chg="del">
          <ac:chgData name="Eyth, Alison" userId="649d2ced-6280-4c44-830a-d941bed67d1a" providerId="ADAL" clId="{03C87E1E-5044-4394-8C63-9085036089EF}" dt="2024-02-29T20:12:01.703" v="52" actId="478"/>
          <ac:picMkLst>
            <pc:docMk/>
            <pc:sldMk cId="3441241051" sldId="315"/>
            <ac:picMk id="11" creationId="{2A4B57A4-7C7B-4B07-81EC-C5D96484177D}"/>
          </ac:picMkLst>
        </pc:picChg>
        <pc:picChg chg="add mod">
          <ac:chgData name="Eyth, Alison" userId="649d2ced-6280-4c44-830a-d941bed67d1a" providerId="ADAL" clId="{03C87E1E-5044-4394-8C63-9085036089EF}" dt="2024-02-29T20:15:49.379" v="76" actId="14100"/>
          <ac:picMkLst>
            <pc:docMk/>
            <pc:sldMk cId="3441241051" sldId="315"/>
            <ac:picMk id="12" creationId="{77D7420A-7235-424A-8D5B-6E244A0D3AFD}"/>
          </ac:picMkLst>
        </pc:picChg>
        <pc:picChg chg="del">
          <ac:chgData name="Eyth, Alison" userId="649d2ced-6280-4c44-830a-d941bed67d1a" providerId="ADAL" clId="{03C87E1E-5044-4394-8C63-9085036089EF}" dt="2024-02-29T20:12:01.703" v="52" actId="478"/>
          <ac:picMkLst>
            <pc:docMk/>
            <pc:sldMk cId="3441241051" sldId="315"/>
            <ac:picMk id="13" creationId="{EA811E2F-E409-4445-8FE8-EA29B9C59CB9}"/>
          </ac:picMkLst>
        </pc:picChg>
        <pc:picChg chg="add mod">
          <ac:chgData name="Eyth, Alison" userId="649d2ced-6280-4c44-830a-d941bed67d1a" providerId="ADAL" clId="{03C87E1E-5044-4394-8C63-9085036089EF}" dt="2024-02-29T20:15:46.442" v="75" actId="14100"/>
          <ac:picMkLst>
            <pc:docMk/>
            <pc:sldMk cId="3441241051" sldId="315"/>
            <ac:picMk id="15" creationId="{5111CA4B-03BD-4DB5-B918-E50A65720B48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11:41.986" v="51" actId="14100"/>
        <pc:sldMkLst>
          <pc:docMk/>
          <pc:sldMk cId="2715033505" sldId="316"/>
        </pc:sldMkLst>
        <pc:spChg chg="add del mod">
          <ac:chgData name="Eyth, Alison" userId="649d2ced-6280-4c44-830a-d941bed67d1a" providerId="ADAL" clId="{03C87E1E-5044-4394-8C63-9085036089EF}" dt="2024-02-29T20:10:35.147" v="33" actId="22"/>
          <ac:spMkLst>
            <pc:docMk/>
            <pc:sldMk cId="2715033505" sldId="316"/>
            <ac:spMk id="3" creationId="{465E8367-1DB0-484C-BB4C-702E4FC2C037}"/>
          </ac:spMkLst>
        </pc:spChg>
        <pc:picChg chg="add mod ord">
          <ac:chgData name="Eyth, Alison" userId="649d2ced-6280-4c44-830a-d941bed67d1a" providerId="ADAL" clId="{03C87E1E-5044-4394-8C63-9085036089EF}" dt="2024-02-29T20:11:17.314" v="44" actId="14100"/>
          <ac:picMkLst>
            <pc:docMk/>
            <pc:sldMk cId="2715033505" sldId="316"/>
            <ac:picMk id="5" creationId="{2756B5D3-45B1-43F8-B3A7-DC5ED3975DAA}"/>
          </ac:picMkLst>
        </pc:picChg>
        <pc:picChg chg="del">
          <ac:chgData name="Eyth, Alison" userId="649d2ced-6280-4c44-830a-d941bed67d1a" providerId="ADAL" clId="{03C87E1E-5044-4394-8C63-9085036089EF}" dt="2024-02-29T20:10:13.430" v="32" actId="478"/>
          <ac:picMkLst>
            <pc:docMk/>
            <pc:sldMk cId="2715033505" sldId="316"/>
            <ac:picMk id="7" creationId="{AE7A4C08-5622-47F2-9132-D436A420416D}"/>
          </ac:picMkLst>
        </pc:picChg>
        <pc:picChg chg="add mod">
          <ac:chgData name="Eyth, Alison" userId="649d2ced-6280-4c44-830a-d941bed67d1a" providerId="ADAL" clId="{03C87E1E-5044-4394-8C63-9085036089EF}" dt="2024-02-29T20:11:37.416" v="49" actId="14100"/>
          <ac:picMkLst>
            <pc:docMk/>
            <pc:sldMk cId="2715033505" sldId="316"/>
            <ac:picMk id="8" creationId="{39DABF9D-B9C7-477F-BDC8-880D99083AC4}"/>
          </ac:picMkLst>
        </pc:picChg>
        <pc:picChg chg="del">
          <ac:chgData name="Eyth, Alison" userId="649d2ced-6280-4c44-830a-d941bed67d1a" providerId="ADAL" clId="{03C87E1E-5044-4394-8C63-9085036089EF}" dt="2024-02-29T20:10:13.430" v="32" actId="478"/>
          <ac:picMkLst>
            <pc:docMk/>
            <pc:sldMk cId="2715033505" sldId="316"/>
            <ac:picMk id="9" creationId="{A7190414-77AF-4292-AEDE-1F6277072DEE}"/>
          </ac:picMkLst>
        </pc:picChg>
        <pc:picChg chg="del">
          <ac:chgData name="Eyth, Alison" userId="649d2ced-6280-4c44-830a-d941bed67d1a" providerId="ADAL" clId="{03C87E1E-5044-4394-8C63-9085036089EF}" dt="2024-02-29T20:10:13.430" v="32" actId="478"/>
          <ac:picMkLst>
            <pc:docMk/>
            <pc:sldMk cId="2715033505" sldId="316"/>
            <ac:picMk id="11" creationId="{53DD262F-261E-4D66-9737-6058C80DF0D5}"/>
          </ac:picMkLst>
        </pc:picChg>
        <pc:picChg chg="add mod">
          <ac:chgData name="Eyth, Alison" userId="649d2ced-6280-4c44-830a-d941bed67d1a" providerId="ADAL" clId="{03C87E1E-5044-4394-8C63-9085036089EF}" dt="2024-02-29T20:11:12.625" v="43" actId="1076"/>
          <ac:picMkLst>
            <pc:docMk/>
            <pc:sldMk cId="2715033505" sldId="316"/>
            <ac:picMk id="12" creationId="{D4E771AA-9C2B-42A7-9435-B3254B1ACE24}"/>
          </ac:picMkLst>
        </pc:picChg>
        <pc:picChg chg="add mod">
          <ac:chgData name="Eyth, Alison" userId="649d2ced-6280-4c44-830a-d941bed67d1a" providerId="ADAL" clId="{03C87E1E-5044-4394-8C63-9085036089EF}" dt="2024-02-29T20:11:41.986" v="51" actId="14100"/>
          <ac:picMkLst>
            <pc:docMk/>
            <pc:sldMk cId="2715033505" sldId="316"/>
            <ac:picMk id="14" creationId="{4065E4D2-3579-437E-B7C5-FF69CE252703}"/>
          </ac:picMkLst>
        </pc:picChg>
        <pc:picChg chg="del">
          <ac:chgData name="Eyth, Alison" userId="649d2ced-6280-4c44-830a-d941bed67d1a" providerId="ADAL" clId="{03C87E1E-5044-4394-8C63-9085036089EF}" dt="2024-02-29T20:10:13.430" v="32" actId="478"/>
          <ac:picMkLst>
            <pc:docMk/>
            <pc:sldMk cId="2715033505" sldId="316"/>
            <ac:picMk id="15" creationId="{B4E81A8E-3D9E-48FE-9AC7-362AA6010B9C}"/>
          </ac:picMkLst>
        </pc:picChg>
      </pc:sldChg>
      <pc:sldChg chg="addSp delSp modSp mod setBg">
        <pc:chgData name="Eyth, Alison" userId="649d2ced-6280-4c44-830a-d941bed67d1a" providerId="ADAL" clId="{03C87E1E-5044-4394-8C63-9085036089EF}" dt="2024-02-29T20:10:03.309" v="31" actId="1076"/>
        <pc:sldMkLst>
          <pc:docMk/>
          <pc:sldMk cId="3708830917" sldId="317"/>
        </pc:sldMkLst>
        <pc:spChg chg="add del mod">
          <ac:chgData name="Eyth, Alison" userId="649d2ced-6280-4c44-830a-d941bed67d1a" providerId="ADAL" clId="{03C87E1E-5044-4394-8C63-9085036089EF}" dt="2024-02-29T20:08:55.787" v="14" actId="22"/>
          <ac:spMkLst>
            <pc:docMk/>
            <pc:sldMk cId="3708830917" sldId="317"/>
            <ac:spMk id="3" creationId="{193BB47F-1640-49C9-ADD2-D7DAB3537956}"/>
          </ac:spMkLst>
        </pc:spChg>
        <pc:spChg chg="add del">
          <ac:chgData name="Eyth, Alison" userId="649d2ced-6280-4c44-830a-d941bed67d1a" providerId="ADAL" clId="{03C87E1E-5044-4394-8C63-9085036089EF}" dt="2024-02-29T20:09:15.653" v="18" actId="26606"/>
          <ac:spMkLst>
            <pc:docMk/>
            <pc:sldMk cId="3708830917" sldId="317"/>
            <ac:spMk id="8" creationId="{42A4FC2C-047E-45A5-965D-8E1E3BF09BC6}"/>
          </ac:spMkLst>
        </pc:spChg>
        <pc:picChg chg="del">
          <ac:chgData name="Eyth, Alison" userId="649d2ced-6280-4c44-830a-d941bed67d1a" providerId="ADAL" clId="{03C87E1E-5044-4394-8C63-9085036089EF}" dt="2024-02-29T20:08:43.544" v="13" actId="478"/>
          <ac:picMkLst>
            <pc:docMk/>
            <pc:sldMk cId="3708830917" sldId="317"/>
            <ac:picMk id="5" creationId="{B6094F4F-46CD-4362-A4A8-91C70D080F24}"/>
          </ac:picMkLst>
        </pc:picChg>
        <pc:picChg chg="add mod ord">
          <ac:chgData name="Eyth, Alison" userId="649d2ced-6280-4c44-830a-d941bed67d1a" providerId="ADAL" clId="{03C87E1E-5044-4394-8C63-9085036089EF}" dt="2024-02-29T20:09:40.371" v="25" actId="14100"/>
          <ac:picMkLst>
            <pc:docMk/>
            <pc:sldMk cId="3708830917" sldId="317"/>
            <ac:picMk id="6" creationId="{5D1FCCB6-6781-4674-87D6-46E5F1C0B6AA}"/>
          </ac:picMkLst>
        </pc:picChg>
        <pc:picChg chg="del">
          <ac:chgData name="Eyth, Alison" userId="649d2ced-6280-4c44-830a-d941bed67d1a" providerId="ADAL" clId="{03C87E1E-5044-4394-8C63-9085036089EF}" dt="2024-02-29T20:08:43.544" v="13" actId="478"/>
          <ac:picMkLst>
            <pc:docMk/>
            <pc:sldMk cId="3708830917" sldId="317"/>
            <ac:picMk id="7" creationId="{F35DEC94-8CAE-45A1-BC90-C2CF9AF4DC29}"/>
          </ac:picMkLst>
        </pc:picChg>
        <pc:picChg chg="del">
          <ac:chgData name="Eyth, Alison" userId="649d2ced-6280-4c44-830a-d941bed67d1a" providerId="ADAL" clId="{03C87E1E-5044-4394-8C63-9085036089EF}" dt="2024-02-29T20:08:43.544" v="13" actId="478"/>
          <ac:picMkLst>
            <pc:docMk/>
            <pc:sldMk cId="3708830917" sldId="317"/>
            <ac:picMk id="9" creationId="{811A0AB4-551F-47DB-A5FA-721BD2E4A43F}"/>
          </ac:picMkLst>
        </pc:picChg>
        <pc:picChg chg="del">
          <ac:chgData name="Eyth, Alison" userId="649d2ced-6280-4c44-830a-d941bed67d1a" providerId="ADAL" clId="{03C87E1E-5044-4394-8C63-9085036089EF}" dt="2024-02-29T20:08:43.544" v="13" actId="478"/>
          <ac:picMkLst>
            <pc:docMk/>
            <pc:sldMk cId="3708830917" sldId="317"/>
            <ac:picMk id="11" creationId="{673C070A-82D3-4FF8-8B4E-5AA1CAA7C1A5}"/>
          </ac:picMkLst>
        </pc:picChg>
        <pc:picChg chg="add mod">
          <ac:chgData name="Eyth, Alison" userId="649d2ced-6280-4c44-830a-d941bed67d1a" providerId="ADAL" clId="{03C87E1E-5044-4394-8C63-9085036089EF}" dt="2024-02-29T20:09:21.067" v="21" actId="14100"/>
          <ac:picMkLst>
            <pc:docMk/>
            <pc:sldMk cId="3708830917" sldId="317"/>
            <ac:picMk id="12" creationId="{C506001C-3D22-4B5F-8289-F1897F85553A}"/>
          </ac:picMkLst>
        </pc:picChg>
        <pc:picChg chg="add mod">
          <ac:chgData name="Eyth, Alison" userId="649d2ced-6280-4c44-830a-d941bed67d1a" providerId="ADAL" clId="{03C87E1E-5044-4394-8C63-9085036089EF}" dt="2024-02-29T20:09:37.029" v="24" actId="14100"/>
          <ac:picMkLst>
            <pc:docMk/>
            <pc:sldMk cId="3708830917" sldId="317"/>
            <ac:picMk id="14" creationId="{78BAC801-8EEB-4B13-8535-DB6B53244C49}"/>
          </ac:picMkLst>
        </pc:picChg>
        <pc:picChg chg="add mod">
          <ac:chgData name="Eyth, Alison" userId="649d2ced-6280-4c44-830a-d941bed67d1a" providerId="ADAL" clId="{03C87E1E-5044-4394-8C63-9085036089EF}" dt="2024-02-29T20:10:03.309" v="31" actId="1076"/>
          <ac:picMkLst>
            <pc:docMk/>
            <pc:sldMk cId="3708830917" sldId="317"/>
            <ac:picMk id="16" creationId="{DF87BAD8-2A64-43DB-88A2-E3783F65CE71}"/>
          </ac:picMkLst>
        </pc:picChg>
      </pc:sldChg>
      <pc:sldChg chg="addSp delSp modSp mod">
        <pc:chgData name="Eyth, Alison" userId="649d2ced-6280-4c44-830a-d941bed67d1a" providerId="ADAL" clId="{03C87E1E-5044-4394-8C63-9085036089EF}" dt="2024-02-29T20:08:28.642" v="12" actId="14100"/>
        <pc:sldMkLst>
          <pc:docMk/>
          <pc:sldMk cId="2441132064" sldId="319"/>
        </pc:sldMkLst>
        <pc:spChg chg="add del mod">
          <ac:chgData name="Eyth, Alison" userId="649d2ced-6280-4c44-830a-d941bed67d1a" providerId="ADAL" clId="{03C87E1E-5044-4394-8C63-9085036089EF}" dt="2024-02-29T20:08:02.234" v="4"/>
          <ac:spMkLst>
            <pc:docMk/>
            <pc:sldMk cId="2441132064" sldId="319"/>
            <ac:spMk id="3" creationId="{891D8D05-0203-44D4-BE7B-8D1EB4AEEB99}"/>
          </ac:spMkLst>
        </pc:spChg>
        <pc:picChg chg="del">
          <ac:chgData name="Eyth, Alison" userId="649d2ced-6280-4c44-830a-d941bed67d1a" providerId="ADAL" clId="{03C87E1E-5044-4394-8C63-9085036089EF}" dt="2024-02-29T20:07:54.628" v="0" actId="478"/>
          <ac:picMkLst>
            <pc:docMk/>
            <pc:sldMk cId="2441132064" sldId="319"/>
            <ac:picMk id="5" creationId="{B4AD31B3-BC1D-438F-90EB-DA2EDE5F3B56}"/>
          </ac:picMkLst>
        </pc:picChg>
        <pc:picChg chg="add del mod">
          <ac:chgData name="Eyth, Alison" userId="649d2ced-6280-4c44-830a-d941bed67d1a" providerId="ADAL" clId="{03C87E1E-5044-4394-8C63-9085036089EF}" dt="2024-02-29T20:07:57.683" v="3" actId="21"/>
          <ac:picMkLst>
            <pc:docMk/>
            <pc:sldMk cId="2441132064" sldId="319"/>
            <ac:picMk id="6" creationId="{143BE519-D430-44A0-AFB5-C0F605EECEB0}"/>
          </ac:picMkLst>
        </pc:picChg>
        <pc:picChg chg="del">
          <ac:chgData name="Eyth, Alison" userId="649d2ced-6280-4c44-830a-d941bed67d1a" providerId="ADAL" clId="{03C87E1E-5044-4394-8C63-9085036089EF}" dt="2024-02-29T20:08:05.473" v="6" actId="478"/>
          <ac:picMkLst>
            <pc:docMk/>
            <pc:sldMk cId="2441132064" sldId="319"/>
            <ac:picMk id="7" creationId="{C1D53151-71CC-493F-827A-9B232EF05460}"/>
          </ac:picMkLst>
        </pc:picChg>
        <pc:picChg chg="add mod">
          <ac:chgData name="Eyth, Alison" userId="649d2ced-6280-4c44-830a-d941bed67d1a" providerId="ADAL" clId="{03C87E1E-5044-4394-8C63-9085036089EF}" dt="2024-02-29T20:08:28.642" v="12" actId="14100"/>
          <ac:picMkLst>
            <pc:docMk/>
            <pc:sldMk cId="2441132064" sldId="319"/>
            <ac:picMk id="8" creationId="{77D15382-10A5-4551-9AB1-4CCCEDB78E36}"/>
          </ac:picMkLst>
        </pc:picChg>
        <pc:picChg chg="add mod">
          <ac:chgData name="Eyth, Alison" userId="649d2ced-6280-4c44-830a-d941bed67d1a" providerId="ADAL" clId="{03C87E1E-5044-4394-8C63-9085036089EF}" dt="2024-02-29T20:08:23.641" v="9" actId="14100"/>
          <ac:picMkLst>
            <pc:docMk/>
            <pc:sldMk cId="2441132064" sldId="319"/>
            <ac:picMk id="10" creationId="{CD213DE6-0347-4812-B388-F9841C7276F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A2E931-8E36-4475-AE72-052E1E0B0CE6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9C3C9-1513-4F46-9605-6C0332C12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93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the cruise ship rebound in 2021 – especially by the end of the year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196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NOx (diesel only) on left, SO2 (all fuels) on right, main on top, Aux on bottom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0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C3 ships (including cruise ships) use diesel near shore and residual outside the ECA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7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Main and Aux engines for Container ships and tankers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835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Bulk carrier, roll on roll off, tug, fishing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50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2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31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difference in Great Lakes ferry in May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09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LA, CA, TX, and WA have the most C3 emissions – NOx went down in 2021 in all but CA</a:t>
            </a:r>
          </a:p>
          <a:p>
            <a:r>
              <a:rPr lang="en-US"/>
              <a:t>LA, TX, FL, and CA have the most C1C2 emissions – all of these had increased NOx in 2021.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58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Notice the additional emissions in the Great Lakes and in northern latitudes in July vs January.  The scales are slightly different.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24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Notice the additional emissions in the Great Lakes and in northern latitudes in July vs January.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8808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Notice the large differences between 2020 and 2021 emissions off CA, and FL – ships being stuck waiting to unload, and resumption of cruise ship traffic + idling</a:t>
            </a:r>
          </a:p>
          <a:p>
            <a:r>
              <a:rPr lang="en-US"/>
              <a:t>These months show the maximum differences from late 2021.  Notice the increase in traffic off Mexico (cargo ships  waiting to doc)</a:t>
            </a:r>
          </a:p>
          <a:p>
            <a:r>
              <a:rPr lang="en-US"/>
              <a:t>For C1C2, notice the ferry across Lake Michigan, and the different pattern in December without the north-south track through the center of the lake.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215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state waters, C1C2 use the Aux engines in port, and both Aux and Main when underway.   Residual emissions are essentially 0 in state waters.</a:t>
            </a:r>
          </a:p>
          <a:p>
            <a:r>
              <a:rPr lang="en-US"/>
              <a:t>In Federal waters, you can see that most emissions are from Diesel main engines, with some Aux, and some residual.  Diesel underway emissions are small.</a:t>
            </a:r>
          </a:p>
          <a:p>
            <a:r>
              <a:rPr lang="en-US"/>
              <a:t>Outside of US waters, almost all emissions are residual – mostly with main and some aux.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F9C3C9-1513-4F46-9605-6C0332C128E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92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AEBB6-D3FB-4D1D-A8FF-7BCB30DB12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C5CBB0-A3AF-4978-A0FD-3585DB094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3511B-D21B-4DC0-B948-E685DD529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8861B-FEB4-4311-AFFC-49902B951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DB74D-9350-48B5-8E3A-8CE55B2B6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68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B06D9-8D74-4B3E-942B-2CE741433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A7B8A-B53E-48F3-B63E-5B07619CE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D7986-DC3F-4A6C-845E-ECB47C039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D6194-6296-42A7-A8D5-F9163468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B84A0-2180-4351-9454-5648A3660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11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0E118D-07BE-45C4-9EF6-9FF002E89A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A1F821-3B85-4209-884A-210D036057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763F5E-D19D-41C6-B362-789315126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918499-5FA8-4FC7-B1E3-DB11734F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35B938-8CA9-47A0-B384-E3DBC5349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69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ED625-CD9A-4ACB-B615-CFE175BA4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51EB5-E79B-408A-BDE5-4BE0F269A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ADE46-B6C2-4DFE-A3CE-15A7A279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65D970-0AC4-4AA6-9C93-AFAEB82BE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43F9A-AF74-4C09-BC2B-6E4C5A520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1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78233-7092-4BE3-BAC1-EC2513949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2BF0D1-3FAE-453A-8615-70F215648C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7E8-B72F-48C0-84AD-F9EC09ECF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6241-8645-406D-817D-0B61E2E538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C1BE0-B365-4F19-A91A-584C5C7A0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32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ECF5A-0DF6-4C9A-B00A-E945A7F9C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5A526-DEF4-4E85-A267-5879E78A1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32D60E-51B1-475B-84F3-2343C983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EA71D-77D1-4791-80FB-4B660CBA1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5C9873-6998-4C58-A498-4ACA6BC53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92DBFE-5B33-474C-BE20-ADB7A0971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48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6FBC-B805-4A94-9EF1-680D0EE85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69A127-1A12-4A5B-9989-769AF21EF6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4B48B1-CC79-4BBF-84A2-59BF4BA10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A210C4-F070-41B4-846D-8304CA0072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B53C22-A642-4A24-83D6-042354951A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C5D203-5DDE-499F-9841-619620033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4F88E5-E295-4FFD-A0DE-68E89002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5200C5-723B-4731-AD07-DABAD7A2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9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7045D-5FF4-4D14-B1F9-8FE8306E9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FB4C33-B046-4DE9-851D-49B621F08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AE7EB-79DA-4161-BE72-3D355A82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3CE3F4-FFB7-4692-887B-4CF2AF803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414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BE849-CC3A-4976-8559-6D4E0A1CF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9DA999-938F-4B4C-B470-25DBF9AF0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A0121-EE17-4970-87E5-2CEBEFFC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6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0337-B739-4FC7-A539-CA03F876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3D2E1-1B2E-4F17-A639-AB05ED809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B6BCF-8E63-4D31-9FBA-B1ED2BD4D3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C3603-FCF9-43EF-AB16-4EDD99323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F6D9B1-6100-41C9-B076-5BE3DBC96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C98FDE-9C2B-441B-9087-705A6E3A8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041AD-DFA0-4DDC-940C-A57AB3884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E042FD-A108-4D00-8C30-0CEC28CC92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BE10B7-5EEE-4C08-9E28-5C3317126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71147-2616-4443-9186-1A40CC76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C8C589-796E-4F79-BB6D-78588AA8C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B69813-E4F3-4B6F-B38C-48782DB0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72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941937-18E7-4081-83D8-5D2628E1C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64BBB-969D-40E0-AD5C-AB5CC28FD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9CAEDC-9889-4496-88A9-1475DB2013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30074-5EDC-476C-A920-1FE22C46CB50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35CBD-D37D-4600-A523-0CA70155C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F4BE0-3798-47F3-813E-E0A5FB510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A8565-2114-4ADA-AED2-118C1EDDE3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9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gaftp.epa.gov/Air/emismod/2021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E29D9-B435-4516-9EFF-4DEBE5DC5C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Updated 2021 vs 2020 </a:t>
            </a:r>
            <a:br>
              <a:rPr lang="en-US"/>
            </a:br>
            <a:r>
              <a:rPr lang="en-US"/>
              <a:t>CMV Emissions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131048-63C5-460E-9A0F-FD209ACB9B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12293784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67EAD-8A83-4894-8A57-65F102774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0317"/>
            <a:ext cx="10515600" cy="1203157"/>
          </a:xfrm>
        </p:spPr>
        <p:txBody>
          <a:bodyPr/>
          <a:lstStyle/>
          <a:p>
            <a:r>
              <a:rPr lang="en-US"/>
              <a:t>Updated Emissions for CONUS 12US1 Grid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E7C2D1-1313-4D91-A1C5-807D69308139}"/>
              </a:ext>
            </a:extLst>
          </p:cNvPr>
          <p:cNvSpPr txBox="1"/>
          <p:nvPr/>
        </p:nvSpPr>
        <p:spPr>
          <a:xfrm>
            <a:off x="5763873" y="4063943"/>
            <a:ext cx="6239657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Observations: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NOx is the dominant pollutant (and CO2 – not shown here)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 state waters, there is more NOx from C1C2 than from C3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Outside of state waters, more emissions are from C3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In state and federal waters, NOx increased in 2021 (20%) for </a:t>
            </a:r>
            <a:br>
              <a:rPr lang="en-US"/>
            </a:br>
            <a:r>
              <a:rPr lang="en-US"/>
              <a:t>C1C2 but decreased for C3 (-19% state and -9% federal)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C3 SO2 and PM increased over 100% within state and federal </a:t>
            </a:r>
            <a:br>
              <a:rPr lang="en-US"/>
            </a:br>
            <a:r>
              <a:rPr lang="en-US"/>
              <a:t>waters but decreased outside of US 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FE1D258-40E1-4211-98C7-B6F175E7773C}"/>
              </a:ext>
            </a:extLst>
          </p:cNvPr>
          <p:cNvSpPr txBox="1"/>
          <p:nvPr/>
        </p:nvSpPr>
        <p:spPr>
          <a:xfrm>
            <a:off x="44247" y="4223771"/>
            <a:ext cx="68159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/>
              <a:t>Note</a:t>
            </a:r>
          </a:p>
          <a:p>
            <a:r>
              <a:rPr lang="en-US" sz="1600" i="1"/>
              <a:t>larger</a:t>
            </a:r>
          </a:p>
          <a:p>
            <a:r>
              <a:rPr lang="en-US" sz="1600" i="1"/>
              <a:t>scale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1ED7F7D-407F-453B-83CB-A2F8D4B26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167" y="1069147"/>
            <a:ext cx="4965605" cy="2781688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940C5E-0181-41FD-9DAA-B13B712AF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68" y="3931162"/>
            <a:ext cx="4965604" cy="28578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8B1117-59F2-4B44-AAC7-C0602873D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73263"/>
            <a:ext cx="4965605" cy="28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9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33628-BFAF-40C7-9B31-7361C155D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72" y="193652"/>
            <a:ext cx="11241471" cy="1325563"/>
          </a:xfrm>
        </p:spPr>
        <p:txBody>
          <a:bodyPr>
            <a:normAutofit/>
          </a:bodyPr>
          <a:lstStyle/>
          <a:p>
            <a:r>
              <a:rPr lang="en-US" sz="3600"/>
              <a:t>Total 2021-2020 and New-old changes in state waters (tons)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3E5D19-18B2-4DDC-B70F-E5C3AB329EB4}"/>
              </a:ext>
            </a:extLst>
          </p:cNvPr>
          <p:cNvSpPr txBox="1"/>
          <p:nvPr/>
        </p:nvSpPr>
        <p:spPr>
          <a:xfrm>
            <a:off x="9241971" y="1519215"/>
            <a:ext cx="283770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/>
              <a:t>Corrections</a:t>
            </a:r>
            <a:r>
              <a:rPr lang="en-US" sz="2800"/>
              <a:t>:</a:t>
            </a:r>
          </a:p>
          <a:p>
            <a:endParaRPr lang="en-US" sz="2800"/>
          </a:p>
          <a:p>
            <a:r>
              <a:rPr lang="en-US" sz="2800"/>
              <a:t>C1C2: stray tracks </a:t>
            </a:r>
            <a:br>
              <a:rPr lang="en-US" sz="2800"/>
            </a:br>
            <a:r>
              <a:rPr lang="en-US" sz="2800"/>
              <a:t>were removed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20E19C-AB26-4B5E-A4AB-906E5B8269C3}"/>
              </a:ext>
            </a:extLst>
          </p:cNvPr>
          <p:cNvSpPr txBox="1"/>
          <p:nvPr/>
        </p:nvSpPr>
        <p:spPr>
          <a:xfrm>
            <a:off x="9285040" y="3845406"/>
            <a:ext cx="26032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C3: recomputed </a:t>
            </a:r>
          </a:p>
          <a:p>
            <a:r>
              <a:rPr lang="en-US" sz="2800"/>
              <a:t>with correction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Total NOx higher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/>
              <a:t>PM and SO2 lower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216EFC7-5AD4-47E7-A996-2FAD40CCA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9852" y="1577609"/>
            <a:ext cx="8159544" cy="4856871"/>
          </a:xfrm>
        </p:spPr>
      </p:pic>
    </p:spTree>
    <p:extLst>
      <p:ext uri="{BB962C8B-B14F-4D97-AF65-F5344CB8AC3E}">
        <p14:creationId xmlns:p14="http://schemas.microsoft.com/office/powerpoint/2010/main" val="3025833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44CD3434-6D92-406B-AD37-801F269E10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461838"/>
            <a:ext cx="10515600" cy="247393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AC5C15-DB9B-4D2A-83DC-DC073D0F0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87491"/>
          </a:xfrm>
        </p:spPr>
        <p:txBody>
          <a:bodyPr>
            <a:normAutofit fontScale="90000"/>
          </a:bodyPr>
          <a:lstStyle/>
          <a:p>
            <a:r>
              <a:rPr lang="en-US"/>
              <a:t>NOx Changes by State due to Corrections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F45C7A-5BA3-4760-BA4F-63B77A87E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090" y="4243640"/>
            <a:ext cx="9555820" cy="2545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CB7D77-ECEA-4354-B691-667F41A228DE}"/>
              </a:ext>
            </a:extLst>
          </p:cNvPr>
          <p:cNvSpPr txBox="1"/>
          <p:nvPr/>
        </p:nvSpPr>
        <p:spPr>
          <a:xfrm>
            <a:off x="5355980" y="1016704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C1C2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F0B8D-91AA-4316-98FC-A5AB9A35E90D}"/>
              </a:ext>
            </a:extLst>
          </p:cNvPr>
          <p:cNvSpPr txBox="1"/>
          <p:nvPr/>
        </p:nvSpPr>
        <p:spPr>
          <a:xfrm>
            <a:off x="6096000" y="4038396"/>
            <a:ext cx="425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0933F2-9DBE-4297-8442-F010571ADF77}"/>
              </a:ext>
            </a:extLst>
          </p:cNvPr>
          <p:cNvSpPr txBox="1"/>
          <p:nvPr/>
        </p:nvSpPr>
        <p:spPr>
          <a:xfrm>
            <a:off x="4811433" y="3154564"/>
            <a:ext cx="670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C1C2 emissions zeroed out in AZ, CO, ID, MT, NV, NM, ND, SD, UT, WY </a:t>
            </a:r>
          </a:p>
          <a:p>
            <a:r>
              <a:rPr lang="en-US"/>
              <a:t>Probably should have also removed all emissions in KS,  NE</a:t>
            </a:r>
          </a:p>
        </p:txBody>
      </p:sp>
    </p:spTree>
    <p:extLst>
      <p:ext uri="{BB962C8B-B14F-4D97-AF65-F5344CB8AC3E}">
        <p14:creationId xmlns:p14="http://schemas.microsoft.com/office/powerpoint/2010/main" val="3835296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E0D15-3841-46D5-986E-7DAB1E629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578" y="203607"/>
            <a:ext cx="10515600" cy="1325563"/>
          </a:xfrm>
        </p:spPr>
        <p:txBody>
          <a:bodyPr/>
          <a:lstStyle/>
          <a:p>
            <a:r>
              <a:rPr lang="en-US"/>
              <a:t>Updated 2021 C1C2 CMV with low scale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838FAD-8197-430F-AD5A-75464DCCBE87}"/>
              </a:ext>
            </a:extLst>
          </p:cNvPr>
          <p:cNvSpPr txBox="1"/>
          <p:nvPr/>
        </p:nvSpPr>
        <p:spPr>
          <a:xfrm>
            <a:off x="838200" y="6123543"/>
            <a:ext cx="10298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Many anomalies are removed, but there are a still a couple that show up in Canada, Mexico, Texas, and OH</a:t>
            </a:r>
          </a:p>
          <a:p>
            <a:r>
              <a:rPr lang="en-US"/>
              <a:t>We will need to do a more thorough job on removing these for 2022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A43734B-1868-45C0-8D7E-03644951F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532" y="1196234"/>
            <a:ext cx="8834936" cy="492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648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4BE07-E23D-4152-B5B3-841B9C0D2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56" y="132776"/>
            <a:ext cx="11862487" cy="1325563"/>
          </a:xfrm>
        </p:spPr>
        <p:txBody>
          <a:bodyPr>
            <a:normAutofit/>
          </a:bodyPr>
          <a:lstStyle/>
          <a:p>
            <a:r>
              <a:rPr lang="en-US" sz="4000"/>
              <a:t>2021-2020 and new-old changes in Federal Waters (tons)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964C04-BB72-4830-93F2-63A63D7DD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1259" y="1378808"/>
            <a:ext cx="8077200" cy="5346416"/>
          </a:xfrm>
        </p:spPr>
      </p:pic>
    </p:spTree>
    <p:extLst>
      <p:ext uri="{BB962C8B-B14F-4D97-AF65-F5344CB8AC3E}">
        <p14:creationId xmlns:p14="http://schemas.microsoft.com/office/powerpoint/2010/main" val="1814505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FD12D-EC31-4B03-8A08-6C8087694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59" y="365125"/>
            <a:ext cx="11602995" cy="1325563"/>
          </a:xfrm>
        </p:spPr>
        <p:txBody>
          <a:bodyPr>
            <a:normAutofit/>
          </a:bodyPr>
          <a:lstStyle/>
          <a:p>
            <a:r>
              <a:rPr lang="en-US" sz="3600"/>
              <a:t>2021-2020 and new-old changes outside of U.S. Waters (tons)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E10D2D1-D6AC-4C35-9D8D-5C804D56F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9185" y="1567106"/>
            <a:ext cx="7380515" cy="5078046"/>
          </a:xfrm>
        </p:spPr>
      </p:pic>
    </p:spTree>
    <p:extLst>
      <p:ext uri="{BB962C8B-B14F-4D97-AF65-F5344CB8AC3E}">
        <p14:creationId xmlns:p14="http://schemas.microsoft.com/office/powerpoint/2010/main" val="2853915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57D9E5C-E595-41AD-8B08-4006F65F1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5004" y="126607"/>
            <a:ext cx="11688805" cy="6687135"/>
          </a:xfrm>
        </p:spPr>
      </p:pic>
    </p:spTree>
    <p:extLst>
      <p:ext uri="{BB962C8B-B14F-4D97-AF65-F5344CB8AC3E}">
        <p14:creationId xmlns:p14="http://schemas.microsoft.com/office/powerpoint/2010/main" val="3611101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71C11-2F72-43D9-AFE7-798C5F05F5B0}"/>
              </a:ext>
            </a:extLst>
          </p:cNvPr>
          <p:cNvSpPr txBox="1"/>
          <p:nvPr/>
        </p:nvSpPr>
        <p:spPr>
          <a:xfrm>
            <a:off x="197336" y="3946358"/>
            <a:ext cx="2822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2020 and 2021 CMV C3 SO2 emissions – </a:t>
            </a:r>
            <a:br>
              <a:rPr lang="en-US" sz="2800"/>
            </a:br>
            <a:r>
              <a:rPr lang="en-US" sz="2800"/>
              <a:t>Updated 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4145E-98BE-40F0-8D8F-69808418CC81}"/>
              </a:ext>
            </a:extLst>
          </p:cNvPr>
          <p:cNvSpPr txBox="1"/>
          <p:nvPr/>
        </p:nvSpPr>
        <p:spPr>
          <a:xfrm>
            <a:off x="9418730" y="4054641"/>
            <a:ext cx="244440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Differences between ECA and outside ECA are substantially reduced.  Scale is lower here than before: 4.5 vs 2.1.</a:t>
            </a:r>
          </a:p>
          <a:p>
            <a:endParaRPr lang="en-US"/>
          </a:p>
          <a:p>
            <a:r>
              <a:rPr lang="en-US"/>
              <a:t>(Note there is no ECA around Mexico)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8DD0BB-F795-44B5-B677-2377BC29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8" y="1"/>
            <a:ext cx="5847574" cy="34290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267EEE-200B-4E7D-8924-AD782EE0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830" y="3643532"/>
            <a:ext cx="5508760" cy="3165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80DB30F-1183-4880-B720-B201BAD0B6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093" y="48987"/>
            <a:ext cx="5863065" cy="338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23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78137F-2286-4181-9940-522DC71E56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6808" y="4211053"/>
            <a:ext cx="2867668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/>
              <a:t>2020 and 2021 CMV C3 PM2.5 emissions – updated version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E93EE-D8D7-40D9-B3F3-0EA9316960EA}"/>
              </a:ext>
            </a:extLst>
          </p:cNvPr>
          <p:cNvSpPr txBox="1"/>
          <p:nvPr/>
        </p:nvSpPr>
        <p:spPr>
          <a:xfrm>
            <a:off x="9396663" y="4211052"/>
            <a:ext cx="22246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The differences in the ECA are significantly reduced (note smaller scale on map – 0.78 vs 1.6) and no big difference ECA vs outside ECA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DEF85-4C9E-4D91-870B-15952761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8" y="158562"/>
            <a:ext cx="5750234" cy="3291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F9150F-65E7-4938-9551-BFD9C1BD3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770" y="90830"/>
            <a:ext cx="5892834" cy="34128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775ADF-0667-45BC-B75E-665688DA7F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7627" y="3639325"/>
            <a:ext cx="5544342" cy="312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849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941C117-AD18-49BE-98BD-AF8E86BD41BB}"/>
              </a:ext>
            </a:extLst>
          </p:cNvPr>
          <p:cNvSpPr txBox="1"/>
          <p:nvPr/>
        </p:nvSpPr>
        <p:spPr>
          <a:xfrm>
            <a:off x="3560367" y="118730"/>
            <a:ext cx="546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2020 vs Updated 2021 CMV C3 NOx Emissions by state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63A875-E9C2-4E30-A184-47494B45CE75}"/>
              </a:ext>
            </a:extLst>
          </p:cNvPr>
          <p:cNvSpPr txBox="1"/>
          <p:nvPr/>
        </p:nvSpPr>
        <p:spPr>
          <a:xfrm>
            <a:off x="3539957" y="3463509"/>
            <a:ext cx="5480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2020 vs Updated 2021 CMV C1C2 NOx Emissions by state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F3103C-036E-4EC7-8D23-B112DB0309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7493" y="772896"/>
            <a:ext cx="9421540" cy="2362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9CA6F5E-1D63-4976-8E88-BAB8A8DE47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250" y="3789592"/>
            <a:ext cx="11375079" cy="288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92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21B6F-E533-40DD-915C-CCF125ABA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of 2021 CMV Emissions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BD3BE-95A8-4326-8DDA-3DF0DB5CF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537" y="1690688"/>
            <a:ext cx="10515600" cy="4912059"/>
          </a:xfrm>
        </p:spPr>
        <p:txBody>
          <a:bodyPr>
            <a:normAutofit/>
          </a:bodyPr>
          <a:lstStyle/>
          <a:p>
            <a:r>
              <a:rPr lang="en-US"/>
              <a:t>Data were requested from US Coastguard for the same boxes as were used for 2020 NEI – they cover our 36US3 grid AK, HI, and PR+VI</a:t>
            </a:r>
          </a:p>
          <a:p>
            <a:r>
              <a:rPr lang="en-US"/>
              <a:t>Data were processed by EPA with C1C2 separated from C3</a:t>
            </a:r>
          </a:p>
          <a:p>
            <a:r>
              <a:rPr lang="en-US"/>
              <a:t>ERG developed C1C2 emissions using methods similar to 2020 NEI</a:t>
            </a:r>
          </a:p>
          <a:p>
            <a:r>
              <a:rPr lang="en-US"/>
              <a:t>EPA developed C3 emissions using methods similar to 2020 NEI</a:t>
            </a:r>
          </a:p>
          <a:p>
            <a:r>
              <a:rPr lang="en-US"/>
              <a:t>Updates since 2020: </a:t>
            </a:r>
          </a:p>
          <a:p>
            <a:pPr lvl="1"/>
            <a:r>
              <a:rPr lang="en-US"/>
              <a:t>22% more Automated Identification System (AIS) records received than 2020</a:t>
            </a:r>
          </a:p>
          <a:p>
            <a:pPr lvl="1"/>
            <a:r>
              <a:rPr lang="en-US"/>
              <a:t>More commercial fishing vessels have AIS transmitters</a:t>
            </a:r>
          </a:p>
          <a:p>
            <a:pPr lvl="1"/>
            <a:r>
              <a:rPr lang="en-US"/>
              <a:t>More satellite data was available to gap fill locations too far from VHS towers</a:t>
            </a:r>
          </a:p>
          <a:p>
            <a:pPr lvl="1"/>
            <a:r>
              <a:rPr lang="en-US"/>
              <a:t>Better gap filling method was used to address missing data </a:t>
            </a:r>
          </a:p>
          <a:p>
            <a:pPr lvl="1"/>
            <a:r>
              <a:rPr lang="en-US"/>
              <a:t>SCCs were refined to include ship type</a:t>
            </a:r>
          </a:p>
        </p:txBody>
      </p:sp>
    </p:spTree>
    <p:extLst>
      <p:ext uri="{BB962C8B-B14F-4D97-AF65-F5344CB8AC3E}">
        <p14:creationId xmlns:p14="http://schemas.microsoft.com/office/powerpoint/2010/main" val="3088633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435AA46-3A49-4555-8974-14F2012E0640}"/>
              </a:ext>
            </a:extLst>
          </p:cNvPr>
          <p:cNvSpPr txBox="1"/>
          <p:nvPr/>
        </p:nvSpPr>
        <p:spPr>
          <a:xfrm>
            <a:off x="197336" y="3946358"/>
            <a:ext cx="2822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2020 and Updated 2021 CMV C3 NOx emissions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3D06FE-6436-4C50-9025-CDBAB44B7264}"/>
              </a:ext>
            </a:extLst>
          </p:cNvPr>
          <p:cNvSpPr txBox="1"/>
          <p:nvPr/>
        </p:nvSpPr>
        <p:spPr>
          <a:xfrm>
            <a:off x="9300411" y="4331367"/>
            <a:ext cx="20533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C3 NOx emissions grew in CA in 2021 but decreased in the Gulf of Mexico, south of Florida, ad off coast of Oregon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BAA4948-0F7A-4018-B76A-B5A069036F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548" y="81433"/>
            <a:ext cx="5781195" cy="334756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1CB83F-21C9-4A39-8A61-A0D1AFA83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019" y="3475742"/>
            <a:ext cx="5819447" cy="3347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C0A9EA-CCE6-4DF6-B69E-232FCA86C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7687" y="81432"/>
            <a:ext cx="5781195" cy="335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19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8144C00-E976-4253-A0F5-E01B5FB9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4862" y="14747"/>
            <a:ext cx="8063603" cy="461352"/>
          </a:xfrm>
        </p:spPr>
        <p:txBody>
          <a:bodyPr>
            <a:normAutofit fontScale="90000"/>
          </a:bodyPr>
          <a:lstStyle/>
          <a:p>
            <a:r>
              <a:rPr lang="en-US"/>
              <a:t>Monthly Plots are Available (updated)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EF0D9B9-0862-45E7-BE6C-ED66DEB596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015" y="436683"/>
            <a:ext cx="11566440" cy="6311972"/>
          </a:xfrm>
        </p:spPr>
      </p:pic>
    </p:spTree>
    <p:extLst>
      <p:ext uri="{BB962C8B-B14F-4D97-AF65-F5344CB8AC3E}">
        <p14:creationId xmlns:p14="http://schemas.microsoft.com/office/powerpoint/2010/main" val="7854541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D23DBD3-3478-403E-8C93-211BC64B8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62" y="98474"/>
            <a:ext cx="11589929" cy="6627420"/>
          </a:xfrm>
        </p:spPr>
      </p:pic>
    </p:spTree>
    <p:extLst>
      <p:ext uri="{BB962C8B-B14F-4D97-AF65-F5344CB8AC3E}">
        <p14:creationId xmlns:p14="http://schemas.microsoft.com/office/powerpoint/2010/main" val="2334033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3704AD-CD68-4D21-91E0-A398F7996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3232" y="227151"/>
            <a:ext cx="12081702" cy="660421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89DB7-C46C-4E05-9CBD-0D64FEFD71A6}"/>
              </a:ext>
            </a:extLst>
          </p:cNvPr>
          <p:cNvSpPr txBox="1"/>
          <p:nvPr/>
        </p:nvSpPr>
        <p:spPr>
          <a:xfrm>
            <a:off x="3182816" y="26631"/>
            <a:ext cx="467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Interesting differences from the pandemic year</a:t>
            </a:r>
          </a:p>
        </p:txBody>
      </p:sp>
    </p:spTree>
    <p:extLst>
      <p:ext uri="{BB962C8B-B14F-4D97-AF65-F5344CB8AC3E}">
        <p14:creationId xmlns:p14="http://schemas.microsoft.com/office/powerpoint/2010/main" val="2984005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D8C18-DA05-4E71-BE05-6E3F0C6E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030" y="180753"/>
            <a:ext cx="10666826" cy="783191"/>
          </a:xfrm>
        </p:spPr>
        <p:txBody>
          <a:bodyPr>
            <a:normAutofit fontScale="90000"/>
          </a:bodyPr>
          <a:lstStyle/>
          <a:p>
            <a:r>
              <a:rPr lang="en-US"/>
              <a:t>Where are most of the NOx emissions from? </a:t>
            </a:r>
            <a:br>
              <a:rPr lang="en-US"/>
            </a:br>
            <a:r>
              <a:rPr lang="en-US"/>
              <a:t>(not updated for corrected emissions)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328484-FF91-42BD-9F50-358C26355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53033" y="1148316"/>
            <a:ext cx="9742820" cy="552893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EAC603-DEE3-42A3-AED6-B373E298C6D6}"/>
              </a:ext>
            </a:extLst>
          </p:cNvPr>
          <p:cNvSpPr txBox="1"/>
          <p:nvPr/>
        </p:nvSpPr>
        <p:spPr>
          <a:xfrm>
            <a:off x="3200400" y="6400800"/>
            <a:ext cx="14816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CONUS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2263A9-5C8B-45C6-9F7D-681A93EC7228}"/>
              </a:ext>
            </a:extLst>
          </p:cNvPr>
          <p:cNvSpPr txBox="1"/>
          <p:nvPr/>
        </p:nvSpPr>
        <p:spPr>
          <a:xfrm>
            <a:off x="6307314" y="6354358"/>
            <a:ext cx="15930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Federal Waters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DB993-6C4C-4DE9-9A62-64CEED6794B9}"/>
              </a:ext>
            </a:extLst>
          </p:cNvPr>
          <p:cNvSpPr txBox="1"/>
          <p:nvPr/>
        </p:nvSpPr>
        <p:spPr>
          <a:xfrm>
            <a:off x="8912663" y="6400800"/>
            <a:ext cx="9012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/>
              <a:t>Non-US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1D3C56-993D-479C-829F-CB231A16E031}"/>
              </a:ext>
            </a:extLst>
          </p:cNvPr>
          <p:cNvCxnSpPr>
            <a:cxnSpLocks/>
          </p:cNvCxnSpPr>
          <p:nvPr/>
        </p:nvCxnSpPr>
        <p:spPr>
          <a:xfrm>
            <a:off x="5939379" y="1286539"/>
            <a:ext cx="0" cy="355127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AF8024-8844-4422-87A8-1DADE940EFC6}"/>
              </a:ext>
            </a:extLst>
          </p:cNvPr>
          <p:cNvCxnSpPr>
            <a:cxnSpLocks/>
          </p:cNvCxnSpPr>
          <p:nvPr/>
        </p:nvCxnSpPr>
        <p:spPr>
          <a:xfrm>
            <a:off x="8005640" y="1286538"/>
            <a:ext cx="0" cy="355127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995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2BEB7F-60F6-45EF-BEAA-1ADD72F3B1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3291" y="182879"/>
            <a:ext cx="11573571" cy="6581469"/>
          </a:xfrm>
        </p:spPr>
      </p:pic>
    </p:spTree>
    <p:extLst>
      <p:ext uri="{BB962C8B-B14F-4D97-AF65-F5344CB8AC3E}">
        <p14:creationId xmlns:p14="http://schemas.microsoft.com/office/powerpoint/2010/main" val="2411733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729D2-9BE0-47C9-B0C1-982C198A3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909"/>
            <a:ext cx="10515600" cy="639848"/>
          </a:xfrm>
        </p:spPr>
        <p:txBody>
          <a:bodyPr>
            <a:normAutofit fontScale="90000"/>
          </a:bodyPr>
          <a:lstStyle/>
          <a:p>
            <a:r>
              <a:rPr lang="en-US"/>
              <a:t>C1C2 Port emissions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B5498D-D2E4-406C-894E-72F383841A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32757"/>
            <a:ext cx="10073273" cy="583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839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96B9D-B00C-43BF-8047-9C4C0419F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9CF48C-3AFC-4800-96B6-8BF0FBA44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3583" y="4115029"/>
            <a:ext cx="6096000" cy="261772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D2834-192C-41A0-B171-49A10EA1A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5738" y="1027906"/>
            <a:ext cx="3828745" cy="5309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62FDB0-EDF0-485C-9632-D6BDB568B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746" y="408272"/>
            <a:ext cx="3215220" cy="27747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FBE06F-C3FA-497B-BF7D-F18993D3A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307" y="304554"/>
            <a:ext cx="2531381" cy="3749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8AFDB-BB67-452A-B2BA-D2C7CCEA0B2D}"/>
              </a:ext>
            </a:extLst>
          </p:cNvPr>
          <p:cNvSpPr txBox="1"/>
          <p:nvPr/>
        </p:nvSpPr>
        <p:spPr>
          <a:xfrm>
            <a:off x="7903029" y="304554"/>
            <a:ext cx="36578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C1C2 Emissions at Key Ports</a:t>
            </a:r>
          </a:p>
        </p:txBody>
      </p:sp>
    </p:spTree>
    <p:extLst>
      <p:ext uri="{BB962C8B-B14F-4D97-AF65-F5344CB8AC3E}">
        <p14:creationId xmlns:p14="http://schemas.microsoft.com/office/powerpoint/2010/main" val="2936732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3E73A-47EF-47A0-ADA5-1CAFF6A0E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3066"/>
            <a:ext cx="10515600" cy="458201"/>
          </a:xfrm>
        </p:spPr>
        <p:txBody>
          <a:bodyPr>
            <a:normAutofit fontScale="90000"/>
          </a:bodyPr>
          <a:lstStyle/>
          <a:p>
            <a:r>
              <a:rPr lang="en-US"/>
              <a:t>C3 Port Emissions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7B51566-EB18-4751-B640-724A1F417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046" y="711267"/>
            <a:ext cx="10515600" cy="61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25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A2FD1-09D9-45DC-81DE-0584292003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75975"/>
            <a:ext cx="6028765" cy="251383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D878C8-5E2F-4E4D-A81E-A9F0705CE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945" y="2674329"/>
            <a:ext cx="2709055" cy="3971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A128A6-093C-4D2A-8356-0C8F3D258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948" y="824718"/>
            <a:ext cx="3507625" cy="5767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747C0D-7413-4178-A120-AF2FDB5FBE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78" y="2801964"/>
            <a:ext cx="4997790" cy="39175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65E34C-4407-436D-95F5-802B1D0AE067}"/>
              </a:ext>
            </a:extLst>
          </p:cNvPr>
          <p:cNvSpPr txBox="1"/>
          <p:nvPr/>
        </p:nvSpPr>
        <p:spPr>
          <a:xfrm>
            <a:off x="7973999" y="212282"/>
            <a:ext cx="3507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Emissions at Key C3 ports</a:t>
            </a:r>
          </a:p>
        </p:txBody>
      </p:sp>
    </p:spTree>
    <p:extLst>
      <p:ext uri="{BB962C8B-B14F-4D97-AF65-F5344CB8AC3E}">
        <p14:creationId xmlns:p14="http://schemas.microsoft.com/office/powerpoint/2010/main" val="410617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9CD6-29BD-448F-9FFD-3617B4B75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56" y="286559"/>
            <a:ext cx="4973053" cy="1325563"/>
          </a:xfrm>
        </p:spPr>
        <p:txBody>
          <a:bodyPr/>
          <a:lstStyle/>
          <a:p>
            <a:r>
              <a:rPr lang="en-US"/>
              <a:t>Area Covered by Full 2021 Inventory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3D8843-C968-46B5-BB59-28A7589FA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456" y="1530809"/>
            <a:ext cx="5175543" cy="51755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4418AD-FD0B-46C3-B09D-F3419AC8C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1307" y="1228018"/>
            <a:ext cx="4553998" cy="555690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08ED874-6ECE-4765-A64E-9C6C43C4797E}"/>
              </a:ext>
            </a:extLst>
          </p:cNvPr>
          <p:cNvSpPr txBox="1">
            <a:spLocks/>
          </p:cNvSpPr>
          <p:nvPr/>
        </p:nvSpPr>
        <p:spPr>
          <a:xfrm>
            <a:off x="6679493" y="286559"/>
            <a:ext cx="4973053" cy="941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Decoder for new SCCs</a:t>
            </a:r>
          </a:p>
        </p:txBody>
      </p:sp>
    </p:spTree>
    <p:extLst>
      <p:ext uri="{BB962C8B-B14F-4D97-AF65-F5344CB8AC3E}">
        <p14:creationId xmlns:p14="http://schemas.microsoft.com/office/powerpoint/2010/main" val="40200498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205F6-FD73-4861-84AF-1C4DDF87E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/>
              <a:t>Top SCCs of Emissions for 2021 –</a:t>
            </a:r>
            <a:br>
              <a:rPr lang="en-US"/>
            </a:br>
            <a:r>
              <a:rPr lang="en-US"/>
              <a:t>State and Federal Waters (Updated)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380048-6540-40F6-B53F-1D5A4D236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507" y="1400087"/>
            <a:ext cx="5792989" cy="515271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63EAFE9-915A-416A-B009-A75E7402E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224" y="1400087"/>
            <a:ext cx="5132263" cy="515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498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E295C-D788-43B6-9BF8-6B2BC97B0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Plots of Emissions by SCC – now including ship type (not yet updated)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8011D-7307-49CB-878B-FFE15EEAF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With the new SCCs, it is possible to visualize where the emissions are occurring for each ship type, fuel type, and engine type</a:t>
            </a:r>
          </a:p>
          <a:p>
            <a:r>
              <a:rPr lang="en-US"/>
              <a:t>Note that the scales vary on the following slide, depending on the magnitude of the emissions</a:t>
            </a:r>
          </a:p>
        </p:txBody>
      </p:sp>
    </p:spTree>
    <p:extLst>
      <p:ext uri="{BB962C8B-B14F-4D97-AF65-F5344CB8AC3E}">
        <p14:creationId xmlns:p14="http://schemas.microsoft.com/office/powerpoint/2010/main" val="2685929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D4D35-3887-4CA4-9150-E1163A0B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C3 examples by ship type, fuel, engine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C227A-DBC2-4557-A536-81734EDB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0161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9CBA6A-3DD8-4814-ACB1-AC555CF77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6551" y="66440"/>
            <a:ext cx="11687257" cy="6640820"/>
          </a:xfrm>
        </p:spPr>
      </p:pic>
    </p:spTree>
    <p:extLst>
      <p:ext uri="{BB962C8B-B14F-4D97-AF65-F5344CB8AC3E}">
        <p14:creationId xmlns:p14="http://schemas.microsoft.com/office/powerpoint/2010/main" val="3669259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DD12A75-ADEC-4BFA-A444-42554815E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394" y="119575"/>
            <a:ext cx="11759212" cy="6738425"/>
          </a:xfrm>
        </p:spPr>
      </p:pic>
    </p:spTree>
    <p:extLst>
      <p:ext uri="{BB962C8B-B14F-4D97-AF65-F5344CB8AC3E}">
        <p14:creationId xmlns:p14="http://schemas.microsoft.com/office/powerpoint/2010/main" val="13158911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48D53E-5A65-4E48-B46E-CA269C20A7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5063" y="140677"/>
            <a:ext cx="11664002" cy="6654744"/>
          </a:xfrm>
        </p:spPr>
      </p:pic>
    </p:spTree>
    <p:extLst>
      <p:ext uri="{BB962C8B-B14F-4D97-AF65-F5344CB8AC3E}">
        <p14:creationId xmlns:p14="http://schemas.microsoft.com/office/powerpoint/2010/main" val="1848503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D4D35-3887-4CA4-9150-E1163A0B9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C1C2 by ship 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C227A-DBC2-4557-A536-81734EDB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12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D35CAA9-239F-4B75-889C-CC5EB1A9E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893" y="3491310"/>
            <a:ext cx="5632441" cy="326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6CDCC-2D8E-4776-947D-0DBD5D95E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5" y="104262"/>
            <a:ext cx="5869453" cy="32624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7D7420A-7235-424A-8D5B-6E244A0D3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4724" y="104262"/>
            <a:ext cx="5753735" cy="33287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11CA4B-03BD-4DB5-B918-E50A65720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923" y="3491310"/>
            <a:ext cx="5753735" cy="32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41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56B5D3-45B1-43F8-B3A7-DC5ED3975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428" y="141941"/>
            <a:ext cx="5841829" cy="336015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DABF9D-B9C7-477F-BDC8-880D9908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576" y="86872"/>
            <a:ext cx="5766743" cy="33215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771AA-9C2B-42A7-9435-B3254B1AC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175" y="3429000"/>
            <a:ext cx="5719867" cy="33601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065E4D2-3579-437E-B7C5-FF69CE252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2576" y="3408626"/>
            <a:ext cx="5719866" cy="330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35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D1FCCB6-6781-4674-87D6-46E5F1C0B6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777" y="167212"/>
            <a:ext cx="5778505" cy="332461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06001C-3D22-4B5F-8289-F1897F855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188" y="167212"/>
            <a:ext cx="5736247" cy="3261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BAC801-8EEB-4B13-8535-DB6B53244C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77" y="3366169"/>
            <a:ext cx="5692992" cy="3324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87BAD8-2A64-43DB-88A2-E3783F65CE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40" y="3484952"/>
            <a:ext cx="5611615" cy="323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30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E2B43-F792-42AA-91E5-81C274894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287"/>
          </a:xfrm>
        </p:spPr>
        <p:txBody>
          <a:bodyPr/>
          <a:lstStyle/>
          <a:p>
            <a:r>
              <a:rPr lang="en-US"/>
              <a:t>Recent year activity trends for C3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616FFC0-B74D-4461-B7EF-A2473735DF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977205"/>
            <a:ext cx="8707065" cy="2695951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87382A4-68C0-4F13-9A9D-4885CFA1DBCD}"/>
              </a:ext>
            </a:extLst>
          </p:cNvPr>
          <p:cNvGrpSpPr/>
          <p:nvPr/>
        </p:nvGrpSpPr>
        <p:grpSpPr>
          <a:xfrm>
            <a:off x="316373" y="1690688"/>
            <a:ext cx="9345706" cy="2157522"/>
            <a:chOff x="535709" y="2325846"/>
            <a:chExt cx="11656291" cy="43542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F5CA5F-0313-404F-971B-88DB6FD28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325846"/>
              <a:ext cx="6096000" cy="435428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E253D92-BA9B-41F1-B103-316372CE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709" y="2586182"/>
              <a:ext cx="5731530" cy="409395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56E4162-68C6-493E-A169-797CF21C7DDE}"/>
              </a:ext>
            </a:extLst>
          </p:cNvPr>
          <p:cNvSpPr txBox="1"/>
          <p:nvPr/>
        </p:nvSpPr>
        <p:spPr>
          <a:xfrm>
            <a:off x="3008525" y="1270288"/>
            <a:ext cx="460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2020 and 2021 Fleet-wide Energy consumption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6BE781-2364-4F54-ABBA-04316999737B}"/>
              </a:ext>
            </a:extLst>
          </p:cNvPr>
          <p:cNvSpPr txBox="1"/>
          <p:nvPr/>
        </p:nvSpPr>
        <p:spPr>
          <a:xfrm>
            <a:off x="7984621" y="2477061"/>
            <a:ext cx="69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AIS data</a:t>
            </a:r>
          </a:p>
          <a:p>
            <a:r>
              <a:rPr lang="en-US" sz="1200"/>
              <a:t>Outage</a:t>
            </a:r>
            <a:endParaRPr lang="en-US" sz="14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E8E223-A783-4C93-9521-91651FAE07D2}"/>
              </a:ext>
            </a:extLst>
          </p:cNvPr>
          <p:cNvSpPr txBox="1"/>
          <p:nvPr/>
        </p:nvSpPr>
        <p:spPr>
          <a:xfrm>
            <a:off x="2024418" y="2699697"/>
            <a:ext cx="694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AIS data</a:t>
            </a:r>
          </a:p>
          <a:p>
            <a:r>
              <a:rPr lang="en-US" sz="1200"/>
              <a:t>Outage</a:t>
            </a:r>
            <a:endParaRPr lang="en-US" sz="1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D2DA5A-8B49-4E8D-B126-456921456074}"/>
              </a:ext>
            </a:extLst>
          </p:cNvPr>
          <p:cNvSpPr txBox="1"/>
          <p:nvPr/>
        </p:nvSpPr>
        <p:spPr>
          <a:xfrm>
            <a:off x="1344523" y="3007474"/>
            <a:ext cx="6537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COVID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449F5E-C678-40D1-802F-BFA3DCEA07C0}"/>
              </a:ext>
            </a:extLst>
          </p:cNvPr>
          <p:cNvSpPr txBox="1"/>
          <p:nvPr/>
        </p:nvSpPr>
        <p:spPr>
          <a:xfrm>
            <a:off x="9860312" y="4725015"/>
            <a:ext cx="19722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Cruise ship activity</a:t>
            </a:r>
          </a:p>
          <a:p>
            <a:r>
              <a:rPr lang="en-US"/>
              <a:t>rebounded in 2021</a:t>
            </a:r>
            <a:br>
              <a:rPr lang="en-US"/>
            </a:br>
            <a:r>
              <a:rPr lang="en-US"/>
              <a:t>especially by the</a:t>
            </a:r>
            <a:br>
              <a:rPr lang="en-US"/>
            </a:br>
            <a:r>
              <a:rPr lang="en-US"/>
              <a:t>end of the year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129C543-53B1-402F-8C18-C3F56E8D3FA7}"/>
              </a:ext>
            </a:extLst>
          </p:cNvPr>
          <p:cNvSpPr txBox="1"/>
          <p:nvPr/>
        </p:nvSpPr>
        <p:spPr>
          <a:xfrm>
            <a:off x="10067303" y="2099532"/>
            <a:ext cx="1830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Overall energy </a:t>
            </a:r>
            <a:br>
              <a:rPr lang="en-US"/>
            </a:br>
            <a:r>
              <a:rPr lang="en-US"/>
              <a:t>consumption was</a:t>
            </a:r>
            <a:br>
              <a:rPr lang="en-US"/>
            </a:br>
            <a:r>
              <a:rPr lang="en-US"/>
              <a:t>a bit higher in</a:t>
            </a:r>
            <a:br>
              <a:rPr lang="en-US"/>
            </a:br>
            <a:r>
              <a:rPr lang="en-US"/>
              <a:t>2021 vs 2020</a:t>
            </a:r>
          </a:p>
        </p:txBody>
      </p:sp>
    </p:spTree>
    <p:extLst>
      <p:ext uri="{BB962C8B-B14F-4D97-AF65-F5344CB8AC3E}">
        <p14:creationId xmlns:p14="http://schemas.microsoft.com/office/powerpoint/2010/main" val="4180971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7D15382-10A5-4551-9AB1-4CCCEDB78E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686" y="1836642"/>
            <a:ext cx="5878314" cy="3416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213DE6-0347-4812-B388-F9841C727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104" y="1892494"/>
            <a:ext cx="5748997" cy="336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2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A41F0-7C89-46FD-AD94-00FE1EED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90" y="140904"/>
            <a:ext cx="10793819" cy="812686"/>
          </a:xfrm>
        </p:spPr>
        <p:txBody>
          <a:bodyPr>
            <a:normAutofit/>
          </a:bodyPr>
          <a:lstStyle/>
          <a:p>
            <a:r>
              <a:rPr lang="en-US" sz="4000"/>
              <a:t>Counties with the most CMV NOx emissions in 2021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B42EC2-98EC-468B-A388-3F719C77A66F}"/>
              </a:ext>
            </a:extLst>
          </p:cNvPr>
          <p:cNvSpPr txBox="1"/>
          <p:nvPr/>
        </p:nvSpPr>
        <p:spPr>
          <a:xfrm>
            <a:off x="6599085" y="2274838"/>
            <a:ext cx="29525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Total, C1C2, and C3 NOx</a:t>
            </a:r>
            <a:br>
              <a:rPr lang="en-US"/>
            </a:br>
            <a:r>
              <a:rPr lang="en-US"/>
              <a:t>emissions are shown here. </a:t>
            </a:r>
          </a:p>
          <a:p>
            <a:endParaRPr lang="en-US"/>
          </a:p>
          <a:p>
            <a:r>
              <a:rPr lang="en-US"/>
              <a:t>The new SCC assignments </a:t>
            </a:r>
            <a:br>
              <a:rPr lang="en-US"/>
            </a:br>
            <a:r>
              <a:rPr lang="en-US"/>
              <a:t>support analyses of the main </a:t>
            </a:r>
          </a:p>
          <a:p>
            <a:r>
              <a:rPr lang="en-US"/>
              <a:t>ship types that contributing </a:t>
            </a:r>
            <a:br>
              <a:rPr lang="en-US"/>
            </a:br>
            <a:r>
              <a:rPr lang="en-US"/>
              <a:t>to the CMV emissions </a:t>
            </a:r>
            <a:br>
              <a:rPr lang="en-US"/>
            </a:br>
            <a:r>
              <a:rPr lang="en-US"/>
              <a:t>by county (</a:t>
            </a:r>
            <a:r>
              <a:rPr lang="en-US" i="1"/>
              <a:t>see next slide</a:t>
            </a:r>
            <a:r>
              <a:rPr lang="en-US"/>
              <a:t>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DB37E4-7826-422F-B05F-D80CB3B9A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213" y="953590"/>
            <a:ext cx="4412015" cy="5847392"/>
          </a:xfrm>
        </p:spPr>
      </p:pic>
    </p:spTree>
    <p:extLst>
      <p:ext uri="{BB962C8B-B14F-4D97-AF65-F5344CB8AC3E}">
        <p14:creationId xmlns:p14="http://schemas.microsoft.com/office/powerpoint/2010/main" val="25018422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3B3E-0670-45E3-AC13-EE61BDA22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447" y="365125"/>
            <a:ext cx="10873353" cy="1325563"/>
          </a:xfrm>
        </p:spPr>
        <p:txBody>
          <a:bodyPr>
            <a:normAutofit/>
          </a:bodyPr>
          <a:lstStyle/>
          <a:p>
            <a:pPr algn="ctr"/>
            <a:r>
              <a:rPr lang="en-US" sz="4000"/>
              <a:t>SCCs with the most NOx for Plaquemines Parish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89EAB-E6AF-4B46-8985-529AA717F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3" y="2001906"/>
            <a:ext cx="4481013" cy="4274038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238141F-E908-4782-B056-4AE2E1E75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69822" y="1690688"/>
            <a:ext cx="6859834" cy="4585257"/>
          </a:xfrm>
        </p:spPr>
      </p:pic>
    </p:spTree>
    <p:extLst>
      <p:ext uri="{BB962C8B-B14F-4D97-AF65-F5344CB8AC3E}">
        <p14:creationId xmlns:p14="http://schemas.microsoft.com/office/powerpoint/2010/main" val="1193455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A910A-DF1B-43A1-A1F2-6B3159C34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49B1B-5DE4-404C-879E-CC2CD934D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Finish updating SCC-specific plots</a:t>
            </a:r>
          </a:p>
          <a:p>
            <a:r>
              <a:rPr lang="en-US"/>
              <a:t>Post summaries and plots on EPA ftp site as a preview to 2022: </a:t>
            </a:r>
            <a:r>
              <a:rPr lang="en-US">
                <a:hlinkClick r:id="rId2"/>
              </a:rPr>
              <a:t>https://gaftp.epa.gov/Air/emismod/2021/</a:t>
            </a:r>
            <a:r>
              <a:rPr lang="en-US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32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1F5F4F-A250-46D6-B481-29D021402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47" y="824754"/>
            <a:ext cx="9173855" cy="3162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AA01BC-41B6-4577-AC50-C18276C9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90" y="203761"/>
            <a:ext cx="10985310" cy="459628"/>
          </a:xfrm>
        </p:spPr>
        <p:txBody>
          <a:bodyPr>
            <a:noAutofit/>
          </a:bodyPr>
          <a:lstStyle/>
          <a:p>
            <a:r>
              <a:rPr lang="en-US" sz="3600"/>
              <a:t>Additional 2020 and 2021 C3 activity by operating mode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FB6FEB-78D4-4ACE-8EFB-D1824FB89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6655" y="3748653"/>
            <a:ext cx="9005047" cy="310934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097DE7-03F8-4745-9376-B3BBC3BB00B9}"/>
              </a:ext>
            </a:extLst>
          </p:cNvPr>
          <p:cNvSpPr txBox="1"/>
          <p:nvPr/>
        </p:nvSpPr>
        <p:spPr>
          <a:xfrm>
            <a:off x="10452111" y="1805959"/>
            <a:ext cx="157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Tankers showed a little growth in 2021 vs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C21488-AD7D-4A73-B216-D37A667C4F45}"/>
              </a:ext>
            </a:extLst>
          </p:cNvPr>
          <p:cNvSpPr txBox="1"/>
          <p:nvPr/>
        </p:nvSpPr>
        <p:spPr>
          <a:xfrm>
            <a:off x="10452110" y="4703161"/>
            <a:ext cx="157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Container ships grew by almost 20% in 2021 vs 2020</a:t>
            </a:r>
          </a:p>
        </p:txBody>
      </p:sp>
    </p:spTree>
    <p:extLst>
      <p:ext uri="{BB962C8B-B14F-4D97-AF65-F5344CB8AC3E}">
        <p14:creationId xmlns:p14="http://schemas.microsoft.com/office/powerpoint/2010/main" val="373809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27E05-B739-46C8-8797-EA8AEB2B2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2021 and 2020 C1C2 Emissions and Activity Comparison (from the September call)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296C5A6-3064-4D6F-8F44-52ECC5D73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0410" y="1690688"/>
            <a:ext cx="8831179" cy="4873136"/>
          </a:xfrm>
        </p:spPr>
      </p:pic>
    </p:spTree>
    <p:extLst>
      <p:ext uri="{BB962C8B-B14F-4D97-AF65-F5344CB8AC3E}">
        <p14:creationId xmlns:p14="http://schemas.microsoft.com/office/powerpoint/2010/main" val="1177787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8BD06-145C-43E9-8FF0-FE642E3A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Issue from original version: </a:t>
            </a:r>
            <a:br>
              <a:rPr lang="en-US"/>
            </a:br>
            <a:r>
              <a:rPr lang="en-US"/>
              <a:t>C1C2 Emissions in Unexpected States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1D637B7-01D4-4EDB-8A3F-98D947FCA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99" y="2026442"/>
            <a:ext cx="6421517" cy="353507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B25D218-F637-42E0-967E-DED8B386C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145" y="2025353"/>
            <a:ext cx="6421517" cy="3533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D3903A-66C1-41E2-8402-F0E7E050DFB2}"/>
              </a:ext>
            </a:extLst>
          </p:cNvPr>
          <p:cNvSpPr txBox="1"/>
          <p:nvPr/>
        </p:nvSpPr>
        <p:spPr>
          <a:xfrm flipH="1">
            <a:off x="1701208" y="5741581"/>
            <a:ext cx="7517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It was determined that some stray transponder signals were provided with the 2021 AIS data – some are diagonal and others along lines of longitude. The emissions are small but these should be cleaned up before finalizing the data. </a:t>
            </a:r>
          </a:p>
        </p:txBody>
      </p:sp>
    </p:spTree>
    <p:extLst>
      <p:ext uri="{BB962C8B-B14F-4D97-AF65-F5344CB8AC3E}">
        <p14:creationId xmlns:p14="http://schemas.microsoft.com/office/powerpoint/2010/main" val="645686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278137F-2286-4181-9940-522DC71E567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6808" y="4211053"/>
            <a:ext cx="2398295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800"/>
              <a:t>2020 and 2021 CMV C3 PM2.5 emissions – initial version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E93EE-D8D7-40D9-B3F3-0EA9316960EA}"/>
              </a:ext>
            </a:extLst>
          </p:cNvPr>
          <p:cNvSpPr txBox="1"/>
          <p:nvPr/>
        </p:nvSpPr>
        <p:spPr>
          <a:xfrm>
            <a:off x="9396663" y="4211052"/>
            <a:ext cx="22246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note higher PM and SO2 emissions in the emissions control area (ECA)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6DEF85-4C9E-4D91-870B-15952761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8" y="207990"/>
            <a:ext cx="5750234" cy="32913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C95B6E-EF50-45FF-89E7-E51BE9E3C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9" y="207990"/>
            <a:ext cx="5663403" cy="3291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BD9C6E-90C4-4499-8D84-9DC7BA630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1419" y="3705953"/>
            <a:ext cx="5444331" cy="309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313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C71C11-2F72-43D9-AFE7-798C5F05F5B0}"/>
              </a:ext>
            </a:extLst>
          </p:cNvPr>
          <p:cNvSpPr txBox="1"/>
          <p:nvPr/>
        </p:nvSpPr>
        <p:spPr>
          <a:xfrm>
            <a:off x="197336" y="3946358"/>
            <a:ext cx="282249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2020 and 2021 CMV C3 SO2 emissions – </a:t>
            </a:r>
            <a:br>
              <a:rPr lang="en-US" sz="2800"/>
            </a:br>
            <a:r>
              <a:rPr lang="en-US" sz="2800"/>
              <a:t>initial version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E4145E-98BE-40F0-8D8F-69808418CC81}"/>
              </a:ext>
            </a:extLst>
          </p:cNvPr>
          <p:cNvSpPr txBox="1"/>
          <p:nvPr/>
        </p:nvSpPr>
        <p:spPr>
          <a:xfrm>
            <a:off x="9418730" y="4054641"/>
            <a:ext cx="244440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We see elevated emissions in the ECA as compared to 2020 in this version</a:t>
            </a:r>
          </a:p>
          <a:p>
            <a:endParaRPr lang="en-US"/>
          </a:p>
          <a:p>
            <a:r>
              <a:rPr lang="en-US"/>
              <a:t>(Note there is no ECA around Mexico)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58DD0BB-F795-44B5-B677-2377BC29B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8" y="1"/>
            <a:ext cx="5847574" cy="3429000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947FD4-8E99-4B2C-8E2F-C76F84A17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486" y="57303"/>
            <a:ext cx="5886087" cy="3429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CD7AB6-B248-4FD3-8F8D-696C84B54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829" y="3486303"/>
            <a:ext cx="5617015" cy="326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01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1283</Words>
  <Application>Microsoft Office PowerPoint</Application>
  <PresentationFormat>Widescreen</PresentationFormat>
  <Paragraphs>130</Paragraphs>
  <Slides>43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Office Theme</vt:lpstr>
      <vt:lpstr>Updated 2021 vs 2020  CMV Emissions</vt:lpstr>
      <vt:lpstr>Development of 2021 CMV Emissions</vt:lpstr>
      <vt:lpstr>Area Covered by Full 2021 Inventory</vt:lpstr>
      <vt:lpstr>Recent year activity trends for C3 </vt:lpstr>
      <vt:lpstr>Additional 2020 and 2021 C3 activity by operating mode</vt:lpstr>
      <vt:lpstr>2021 and 2020 C1C2 Emissions and Activity Comparison (from the September call)</vt:lpstr>
      <vt:lpstr>Issue from original version:  C1C2 Emissions in Unexpected States</vt:lpstr>
      <vt:lpstr>PowerPoint Presentation</vt:lpstr>
      <vt:lpstr>PowerPoint Presentation</vt:lpstr>
      <vt:lpstr>Updated Emissions for CONUS 12US1 Grid</vt:lpstr>
      <vt:lpstr>Total 2021-2020 and New-old changes in state waters (tons)</vt:lpstr>
      <vt:lpstr>NOx Changes by State due to Corrections</vt:lpstr>
      <vt:lpstr>Updated 2021 C1C2 CMV with low scale</vt:lpstr>
      <vt:lpstr>2021-2020 and new-old changes in Federal Waters (tons)</vt:lpstr>
      <vt:lpstr>2021-2020 and new-old changes outside of U.S. Waters (tons)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Monthly Plots are Available (updated)</vt:lpstr>
      <vt:lpstr>PowerPoint Presentation</vt:lpstr>
      <vt:lpstr>PowerPoint Presentation</vt:lpstr>
      <vt:lpstr>Where are most of the NOx emissions from?  (not updated for corrected emissions) </vt:lpstr>
      <vt:lpstr>PowerPoint Presentation</vt:lpstr>
      <vt:lpstr>C1C2 Port emissions</vt:lpstr>
      <vt:lpstr>c</vt:lpstr>
      <vt:lpstr>C3 Port Emissions</vt:lpstr>
      <vt:lpstr>PowerPoint Presentation</vt:lpstr>
      <vt:lpstr>Top SCCs of Emissions for 2021 – State and Federal Waters (Updated)</vt:lpstr>
      <vt:lpstr>Plots of Emissions by SCC – now including ship type (not yet updated)</vt:lpstr>
      <vt:lpstr>C3 examples by ship type, fuel, engine type</vt:lpstr>
      <vt:lpstr>PowerPoint Presentation</vt:lpstr>
      <vt:lpstr>PowerPoint Presentation</vt:lpstr>
      <vt:lpstr>PowerPoint Presentation</vt:lpstr>
      <vt:lpstr>C1C2 by ship type</vt:lpstr>
      <vt:lpstr>PowerPoint Presentation</vt:lpstr>
      <vt:lpstr>PowerPoint Presentation</vt:lpstr>
      <vt:lpstr>PowerPoint Presentation</vt:lpstr>
      <vt:lpstr>PowerPoint Presentation</vt:lpstr>
      <vt:lpstr>Counties with the most CMV NOx emissions in 2021</vt:lpstr>
      <vt:lpstr>SCCs with the most NOx for Plaquemines Parish</vt:lpstr>
      <vt:lpstr>Next Steps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vs 2020 CMV</dc:title>
  <dc:creator>Eyth, Alison</dc:creator>
  <cp:lastModifiedBy>Eyth, Alison</cp:lastModifiedBy>
  <cp:revision>1</cp:revision>
  <dcterms:created xsi:type="dcterms:W3CDTF">2023-12-06T18:59:19Z</dcterms:created>
  <dcterms:modified xsi:type="dcterms:W3CDTF">2024-02-29T20:29:17Z</dcterms:modified>
</cp:coreProperties>
</file>