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233" r:id="rId3"/>
    <p:sldId id="2246" r:id="rId4"/>
    <p:sldId id="1312" r:id="rId5"/>
    <p:sldId id="2238" r:id="rId6"/>
    <p:sldId id="282" r:id="rId7"/>
    <p:sldId id="2247" r:id="rId8"/>
    <p:sldId id="2249" r:id="rId9"/>
    <p:sldId id="318" r:id="rId10"/>
    <p:sldId id="2234" r:id="rId11"/>
    <p:sldId id="2235" r:id="rId12"/>
    <p:sldId id="2240" r:id="rId13"/>
    <p:sldId id="1380" r:id="rId14"/>
    <p:sldId id="2248" r:id="rId15"/>
    <p:sldId id="257"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511CAF3-AB58-08C7-9BAF-3E5F00D1BD11}" name="Henderson, Barron" initials="HB" userId="S::Henderson.Barron@epa.gov::b23a2ef6-14b2-4237-8416-58d0103a2671"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C0A339"/>
    <a:srgbClr val="872A07"/>
    <a:srgbClr val="1A339A"/>
    <a:srgbClr val="879043"/>
    <a:srgbClr val="D8758B"/>
    <a:srgbClr val="FFFFFF"/>
    <a:srgbClr val="D6D6D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DD6300B-397E-EC6F-82BB-3FCDD58B87D8}" v="1" dt="2023-05-24T13:54:38.51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1672" autoAdjust="0"/>
  </p:normalViewPr>
  <p:slideViewPr>
    <p:cSldViewPr snapToGrid="0">
      <p:cViewPr varScale="1">
        <p:scale>
          <a:sx n="86" d="100"/>
          <a:sy n="86" d="100"/>
        </p:scale>
        <p:origin x="1434" y="9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nderson, Barron" userId="S::henderson.barron@epa.gov::b23a2ef6-14b2-4237-8416-58d0103a2671" providerId="AD" clId="Web-{ADD6300B-397E-EC6F-82BB-3FCDD58B87D8}"/>
    <pc:docChg chg="modSld">
      <pc:chgData name="Henderson, Barron" userId="S::henderson.barron@epa.gov::b23a2ef6-14b2-4237-8416-58d0103a2671" providerId="AD" clId="Web-{ADD6300B-397E-EC6F-82BB-3FCDD58B87D8}" dt="2023-05-24T13:54:38.510" v="0"/>
      <pc:docMkLst>
        <pc:docMk/>
      </pc:docMkLst>
      <pc:sldChg chg="delSp">
        <pc:chgData name="Henderson, Barron" userId="S::henderson.barron@epa.gov::b23a2ef6-14b2-4237-8416-58d0103a2671" providerId="AD" clId="Web-{ADD6300B-397E-EC6F-82BB-3FCDD58B87D8}" dt="2023-05-24T13:54:38.510" v="0"/>
        <pc:sldMkLst>
          <pc:docMk/>
          <pc:sldMk cId="4140252916" sldId="2240"/>
        </pc:sldMkLst>
        <pc:cxnChg chg="del">
          <ac:chgData name="Henderson, Barron" userId="S::henderson.barron@epa.gov::b23a2ef6-14b2-4237-8416-58d0103a2671" providerId="AD" clId="Web-{ADD6300B-397E-EC6F-82BB-3FCDD58B87D8}" dt="2023-05-24T13:54:38.510" v="0"/>
          <ac:cxnSpMkLst>
            <pc:docMk/>
            <pc:sldMk cId="4140252916" sldId="2240"/>
            <ac:cxnSpMk id="21" creationId="{C18DB848-D1A4-9683-5536-105D824B1B43}"/>
          </ac:cxnSpMkLst>
        </pc:cxnChg>
      </pc:sldChg>
    </pc:docChg>
  </pc:docChgLst>
  <pc:docChgLst>
    <pc:chgData name="Henderson, Barron" userId="b23a2ef6-14b2-4237-8416-58d0103a2671" providerId="ADAL" clId="{B93E9B8B-DBD1-4D95-AA86-4643A01ECC07}"/>
    <pc:docChg chg="undo custSel modSld">
      <pc:chgData name="Henderson, Barron" userId="b23a2ef6-14b2-4237-8416-58d0103a2671" providerId="ADAL" clId="{B93E9B8B-DBD1-4D95-AA86-4643A01ECC07}" dt="2023-05-25T12:25:15.091" v="17" actId="20577"/>
      <pc:docMkLst>
        <pc:docMk/>
      </pc:docMkLst>
      <pc:sldChg chg="delSp mod delAnim">
        <pc:chgData name="Henderson, Barron" userId="b23a2ef6-14b2-4237-8416-58d0103a2671" providerId="ADAL" clId="{B93E9B8B-DBD1-4D95-AA86-4643A01ECC07}" dt="2023-05-24T20:10:56.915" v="0" actId="478"/>
        <pc:sldMkLst>
          <pc:docMk/>
          <pc:sldMk cId="1634839026" sldId="256"/>
        </pc:sldMkLst>
        <pc:picChg chg="del">
          <ac:chgData name="Henderson, Barron" userId="b23a2ef6-14b2-4237-8416-58d0103a2671" providerId="ADAL" clId="{B93E9B8B-DBD1-4D95-AA86-4643A01ECC07}" dt="2023-05-24T20:10:56.915" v="0" actId="478"/>
          <ac:picMkLst>
            <pc:docMk/>
            <pc:sldMk cId="1634839026" sldId="256"/>
            <ac:picMk id="19" creationId="{42C5DA76-EAB0-9635-284D-B4C31233E409}"/>
          </ac:picMkLst>
        </pc:picChg>
      </pc:sldChg>
      <pc:sldChg chg="delSp mod delAnim">
        <pc:chgData name="Henderson, Barron" userId="b23a2ef6-14b2-4237-8416-58d0103a2671" providerId="ADAL" clId="{B93E9B8B-DBD1-4D95-AA86-4643A01ECC07}" dt="2023-05-24T20:12:03.304" v="14" actId="478"/>
        <pc:sldMkLst>
          <pc:docMk/>
          <pc:sldMk cId="3719165416" sldId="257"/>
        </pc:sldMkLst>
        <pc:picChg chg="del">
          <ac:chgData name="Henderson, Barron" userId="b23a2ef6-14b2-4237-8416-58d0103a2671" providerId="ADAL" clId="{B93E9B8B-DBD1-4D95-AA86-4643A01ECC07}" dt="2023-05-24T20:12:03.304" v="14" actId="478"/>
          <ac:picMkLst>
            <pc:docMk/>
            <pc:sldMk cId="3719165416" sldId="257"/>
            <ac:picMk id="6" creationId="{8C3EAF3B-D8BC-9156-CB3F-BDB7D077690E}"/>
          </ac:picMkLst>
        </pc:picChg>
      </pc:sldChg>
      <pc:sldChg chg="delSp mod delAnim">
        <pc:chgData name="Henderson, Barron" userId="b23a2ef6-14b2-4237-8416-58d0103a2671" providerId="ADAL" clId="{B93E9B8B-DBD1-4D95-AA86-4643A01ECC07}" dt="2023-05-24T20:11:23.084" v="5" actId="478"/>
        <pc:sldMkLst>
          <pc:docMk/>
          <pc:sldMk cId="604254591" sldId="282"/>
        </pc:sldMkLst>
        <pc:picChg chg="del">
          <ac:chgData name="Henderson, Barron" userId="b23a2ef6-14b2-4237-8416-58d0103a2671" providerId="ADAL" clId="{B93E9B8B-DBD1-4D95-AA86-4643A01ECC07}" dt="2023-05-24T20:11:23.084" v="5" actId="478"/>
          <ac:picMkLst>
            <pc:docMk/>
            <pc:sldMk cId="604254591" sldId="282"/>
            <ac:picMk id="2" creationId="{6EC79EDB-CBC8-780D-AB1C-B64F3C6A457B}"/>
          </ac:picMkLst>
        </pc:picChg>
      </pc:sldChg>
      <pc:sldChg chg="delSp mod delAnim">
        <pc:chgData name="Henderson, Barron" userId="b23a2ef6-14b2-4237-8416-58d0103a2671" providerId="ADAL" clId="{B93E9B8B-DBD1-4D95-AA86-4643A01ECC07}" dt="2023-05-24T20:11:36.776" v="8" actId="478"/>
        <pc:sldMkLst>
          <pc:docMk/>
          <pc:sldMk cId="3610008086" sldId="318"/>
        </pc:sldMkLst>
        <pc:picChg chg="del">
          <ac:chgData name="Henderson, Barron" userId="b23a2ef6-14b2-4237-8416-58d0103a2671" providerId="ADAL" clId="{B93E9B8B-DBD1-4D95-AA86-4643A01ECC07}" dt="2023-05-24T20:11:36.776" v="8" actId="478"/>
          <ac:picMkLst>
            <pc:docMk/>
            <pc:sldMk cId="3610008086" sldId="318"/>
            <ac:picMk id="4" creationId="{727EAB76-4A2B-0251-1958-4EC3E109AFB5}"/>
          </ac:picMkLst>
        </pc:picChg>
      </pc:sldChg>
      <pc:sldChg chg="delSp mod delAnim">
        <pc:chgData name="Henderson, Barron" userId="b23a2ef6-14b2-4237-8416-58d0103a2671" providerId="ADAL" clId="{B93E9B8B-DBD1-4D95-AA86-4643A01ECC07}" dt="2023-05-24T20:11:15.584" v="3" actId="478"/>
        <pc:sldMkLst>
          <pc:docMk/>
          <pc:sldMk cId="4136968407" sldId="1312"/>
        </pc:sldMkLst>
        <pc:picChg chg="del">
          <ac:chgData name="Henderson, Barron" userId="b23a2ef6-14b2-4237-8416-58d0103a2671" providerId="ADAL" clId="{B93E9B8B-DBD1-4D95-AA86-4643A01ECC07}" dt="2023-05-24T20:11:15.584" v="3" actId="478"/>
          <ac:picMkLst>
            <pc:docMk/>
            <pc:sldMk cId="4136968407" sldId="1312"/>
            <ac:picMk id="14" creationId="{A35EA037-76B3-80D8-819F-3B111318C4C2}"/>
          </ac:picMkLst>
        </pc:picChg>
      </pc:sldChg>
      <pc:sldChg chg="delSp mod delAnim">
        <pc:chgData name="Henderson, Barron" userId="b23a2ef6-14b2-4237-8416-58d0103a2671" providerId="ADAL" clId="{B93E9B8B-DBD1-4D95-AA86-4643A01ECC07}" dt="2023-05-24T20:11:54.696" v="12" actId="478"/>
        <pc:sldMkLst>
          <pc:docMk/>
          <pc:sldMk cId="4261309363" sldId="1380"/>
        </pc:sldMkLst>
        <pc:picChg chg="del">
          <ac:chgData name="Henderson, Barron" userId="b23a2ef6-14b2-4237-8416-58d0103a2671" providerId="ADAL" clId="{B93E9B8B-DBD1-4D95-AA86-4643A01ECC07}" dt="2023-05-24T20:11:54.696" v="12" actId="478"/>
          <ac:picMkLst>
            <pc:docMk/>
            <pc:sldMk cId="4261309363" sldId="1380"/>
            <ac:picMk id="3" creationId="{69D90A8F-B786-BE14-C6C9-F462B9A031BC}"/>
          </ac:picMkLst>
        </pc:picChg>
      </pc:sldChg>
      <pc:sldChg chg="delSp mod delAnim modNotesTx">
        <pc:chgData name="Henderson, Barron" userId="b23a2ef6-14b2-4237-8416-58d0103a2671" providerId="ADAL" clId="{B93E9B8B-DBD1-4D95-AA86-4643A01ECC07}" dt="2023-05-25T12:25:09.746" v="15" actId="5793"/>
        <pc:sldMkLst>
          <pc:docMk/>
          <pc:sldMk cId="2824915892" sldId="2233"/>
        </pc:sldMkLst>
        <pc:picChg chg="del">
          <ac:chgData name="Henderson, Barron" userId="b23a2ef6-14b2-4237-8416-58d0103a2671" providerId="ADAL" clId="{B93E9B8B-DBD1-4D95-AA86-4643A01ECC07}" dt="2023-05-24T20:11:07.395" v="1" actId="478"/>
          <ac:picMkLst>
            <pc:docMk/>
            <pc:sldMk cId="2824915892" sldId="2233"/>
            <ac:picMk id="18" creationId="{2DCF9B62-73A2-6AF6-54B2-8D4208D6D68B}"/>
          </ac:picMkLst>
        </pc:picChg>
      </pc:sldChg>
      <pc:sldChg chg="delSp mod delAnim">
        <pc:chgData name="Henderson, Barron" userId="b23a2ef6-14b2-4237-8416-58d0103a2671" providerId="ADAL" clId="{B93E9B8B-DBD1-4D95-AA86-4643A01ECC07}" dt="2023-05-24T20:11:41.017" v="9" actId="478"/>
        <pc:sldMkLst>
          <pc:docMk/>
          <pc:sldMk cId="332234130" sldId="2234"/>
        </pc:sldMkLst>
        <pc:picChg chg="del">
          <ac:chgData name="Henderson, Barron" userId="b23a2ef6-14b2-4237-8416-58d0103a2671" providerId="ADAL" clId="{B93E9B8B-DBD1-4D95-AA86-4643A01ECC07}" dt="2023-05-24T20:11:41.017" v="9" actId="478"/>
          <ac:picMkLst>
            <pc:docMk/>
            <pc:sldMk cId="332234130" sldId="2234"/>
            <ac:picMk id="2" creationId="{C4B04AC8-B41C-72D1-13E2-8B997A7D7840}"/>
          </ac:picMkLst>
        </pc:picChg>
      </pc:sldChg>
      <pc:sldChg chg="delSp mod delAnim">
        <pc:chgData name="Henderson, Barron" userId="b23a2ef6-14b2-4237-8416-58d0103a2671" providerId="ADAL" clId="{B93E9B8B-DBD1-4D95-AA86-4643A01ECC07}" dt="2023-05-24T20:11:45.224" v="10" actId="478"/>
        <pc:sldMkLst>
          <pc:docMk/>
          <pc:sldMk cId="1162454763" sldId="2235"/>
        </pc:sldMkLst>
        <pc:picChg chg="del">
          <ac:chgData name="Henderson, Barron" userId="b23a2ef6-14b2-4237-8416-58d0103a2671" providerId="ADAL" clId="{B93E9B8B-DBD1-4D95-AA86-4643A01ECC07}" dt="2023-05-24T20:11:45.224" v="10" actId="478"/>
          <ac:picMkLst>
            <pc:docMk/>
            <pc:sldMk cId="1162454763" sldId="2235"/>
            <ac:picMk id="4" creationId="{802899C9-26C1-6CE5-F76C-21B0EEF16BAC}"/>
          </ac:picMkLst>
        </pc:picChg>
      </pc:sldChg>
      <pc:sldChg chg="delSp mod delAnim">
        <pc:chgData name="Henderson, Barron" userId="b23a2ef6-14b2-4237-8416-58d0103a2671" providerId="ADAL" clId="{B93E9B8B-DBD1-4D95-AA86-4643A01ECC07}" dt="2023-05-24T20:11:19.561" v="4" actId="478"/>
        <pc:sldMkLst>
          <pc:docMk/>
          <pc:sldMk cId="2124374693" sldId="2238"/>
        </pc:sldMkLst>
        <pc:picChg chg="del">
          <ac:chgData name="Henderson, Barron" userId="b23a2ef6-14b2-4237-8416-58d0103a2671" providerId="ADAL" clId="{B93E9B8B-DBD1-4D95-AA86-4643A01ECC07}" dt="2023-05-24T20:11:19.561" v="4" actId="478"/>
          <ac:picMkLst>
            <pc:docMk/>
            <pc:sldMk cId="2124374693" sldId="2238"/>
            <ac:picMk id="11" creationId="{DF7809C0-1E4E-8D10-2165-CA4CC5A33989}"/>
          </ac:picMkLst>
        </pc:picChg>
      </pc:sldChg>
      <pc:sldChg chg="delSp mod delAnim">
        <pc:chgData name="Henderson, Barron" userId="b23a2ef6-14b2-4237-8416-58d0103a2671" providerId="ADAL" clId="{B93E9B8B-DBD1-4D95-AA86-4643A01ECC07}" dt="2023-05-24T20:11:49.454" v="11" actId="478"/>
        <pc:sldMkLst>
          <pc:docMk/>
          <pc:sldMk cId="4140252916" sldId="2240"/>
        </pc:sldMkLst>
        <pc:picChg chg="del">
          <ac:chgData name="Henderson, Barron" userId="b23a2ef6-14b2-4237-8416-58d0103a2671" providerId="ADAL" clId="{B93E9B8B-DBD1-4D95-AA86-4643A01ECC07}" dt="2023-05-24T20:11:49.454" v="11" actId="478"/>
          <ac:picMkLst>
            <pc:docMk/>
            <pc:sldMk cId="4140252916" sldId="2240"/>
            <ac:picMk id="2" creationId="{06C0572E-9E7F-549B-4B49-9B2800C418AA}"/>
          </ac:picMkLst>
        </pc:picChg>
      </pc:sldChg>
      <pc:sldChg chg="delSp mod delAnim modNotesTx">
        <pc:chgData name="Henderson, Barron" userId="b23a2ef6-14b2-4237-8416-58d0103a2671" providerId="ADAL" clId="{B93E9B8B-DBD1-4D95-AA86-4643A01ECC07}" dt="2023-05-25T12:25:15.091" v="17" actId="20577"/>
        <pc:sldMkLst>
          <pc:docMk/>
          <pc:sldMk cId="564155729" sldId="2246"/>
        </pc:sldMkLst>
        <pc:picChg chg="del">
          <ac:chgData name="Henderson, Barron" userId="b23a2ef6-14b2-4237-8416-58d0103a2671" providerId="ADAL" clId="{B93E9B8B-DBD1-4D95-AA86-4643A01ECC07}" dt="2023-05-24T20:11:11.723" v="2" actId="478"/>
          <ac:picMkLst>
            <pc:docMk/>
            <pc:sldMk cId="564155729" sldId="2246"/>
            <ac:picMk id="8" creationId="{2665EDB2-1C1D-42EC-5E86-CC5161C6CF1E}"/>
          </ac:picMkLst>
        </pc:picChg>
      </pc:sldChg>
      <pc:sldChg chg="delSp mod delAnim">
        <pc:chgData name="Henderson, Barron" userId="b23a2ef6-14b2-4237-8416-58d0103a2671" providerId="ADAL" clId="{B93E9B8B-DBD1-4D95-AA86-4643A01ECC07}" dt="2023-05-24T20:11:28.294" v="6" actId="478"/>
        <pc:sldMkLst>
          <pc:docMk/>
          <pc:sldMk cId="3780749761" sldId="2247"/>
        </pc:sldMkLst>
        <pc:picChg chg="del">
          <ac:chgData name="Henderson, Barron" userId="b23a2ef6-14b2-4237-8416-58d0103a2671" providerId="ADAL" clId="{B93E9B8B-DBD1-4D95-AA86-4643A01ECC07}" dt="2023-05-24T20:11:28.294" v="6" actId="478"/>
          <ac:picMkLst>
            <pc:docMk/>
            <pc:sldMk cId="3780749761" sldId="2247"/>
            <ac:picMk id="2" creationId="{9EE8310D-FA0B-BE83-BC7C-7680B2201BBA}"/>
          </ac:picMkLst>
        </pc:picChg>
      </pc:sldChg>
      <pc:sldChg chg="delSp mod delAnim">
        <pc:chgData name="Henderson, Barron" userId="b23a2ef6-14b2-4237-8416-58d0103a2671" providerId="ADAL" clId="{B93E9B8B-DBD1-4D95-AA86-4643A01ECC07}" dt="2023-05-24T20:11:58.274" v="13" actId="478"/>
        <pc:sldMkLst>
          <pc:docMk/>
          <pc:sldMk cId="1750141267" sldId="2248"/>
        </pc:sldMkLst>
        <pc:picChg chg="del">
          <ac:chgData name="Henderson, Barron" userId="b23a2ef6-14b2-4237-8416-58d0103a2671" providerId="ADAL" clId="{B93E9B8B-DBD1-4D95-AA86-4643A01ECC07}" dt="2023-05-24T20:11:58.274" v="13" actId="478"/>
          <ac:picMkLst>
            <pc:docMk/>
            <pc:sldMk cId="1750141267" sldId="2248"/>
            <ac:picMk id="4" creationId="{6E5BF95D-B1CB-275D-86C0-05A1C14A25BE}"/>
          </ac:picMkLst>
        </pc:picChg>
      </pc:sldChg>
      <pc:sldChg chg="delSp mod delAnim">
        <pc:chgData name="Henderson, Barron" userId="b23a2ef6-14b2-4237-8416-58d0103a2671" providerId="ADAL" clId="{B93E9B8B-DBD1-4D95-AA86-4643A01ECC07}" dt="2023-05-24T20:11:32.346" v="7" actId="478"/>
        <pc:sldMkLst>
          <pc:docMk/>
          <pc:sldMk cId="89461130" sldId="2249"/>
        </pc:sldMkLst>
        <pc:picChg chg="del">
          <ac:chgData name="Henderson, Barron" userId="b23a2ef6-14b2-4237-8416-58d0103a2671" providerId="ADAL" clId="{B93E9B8B-DBD1-4D95-AA86-4643A01ECC07}" dt="2023-05-24T20:11:32.346" v="7" actId="478"/>
          <ac:picMkLst>
            <pc:docMk/>
            <pc:sldMk cId="89461130" sldId="2249"/>
            <ac:picMk id="12" creationId="{A2195DAB-0F90-63C1-8A3E-C576AF16E8F3}"/>
          </ac:picMkLst>
        </pc:picChg>
      </pc:sldChg>
    </pc:docChg>
  </pc:docChgLst>
  <pc:docChgLst>
    <pc:chgData name="Henderson, Barron" userId="b23a2ef6-14b2-4237-8416-58d0103a2671" providerId="ADAL" clId="{963A4FCC-A6E9-451B-8955-8606782F3B34}"/>
    <pc:docChg chg="undo custSel modSld">
      <pc:chgData name="Henderson, Barron" userId="b23a2ef6-14b2-4237-8416-58d0103a2671" providerId="ADAL" clId="{963A4FCC-A6E9-451B-8955-8606782F3B34}" dt="2023-05-24T15:08:46.686" v="348" actId="1076"/>
      <pc:docMkLst>
        <pc:docMk/>
      </pc:docMkLst>
      <pc:sldChg chg="addSp delSp modSp mod modTransition modAnim">
        <pc:chgData name="Henderson, Barron" userId="b23a2ef6-14b2-4237-8416-58d0103a2671" providerId="ADAL" clId="{963A4FCC-A6E9-451B-8955-8606782F3B34}" dt="2023-05-24T14:52:47.926" v="52" actId="1076"/>
        <pc:sldMkLst>
          <pc:docMk/>
          <pc:sldMk cId="1634839026" sldId="256"/>
        </pc:sldMkLst>
        <pc:picChg chg="add del mod">
          <ac:chgData name="Henderson, Barron" userId="b23a2ef6-14b2-4237-8416-58d0103a2671" providerId="ADAL" clId="{963A4FCC-A6E9-451B-8955-8606782F3B34}" dt="2023-05-24T13:58:47.005" v="2"/>
          <ac:picMkLst>
            <pc:docMk/>
            <pc:sldMk cId="1634839026" sldId="256"/>
            <ac:picMk id="5" creationId="{917FB822-E916-C839-76E6-0006202E978D}"/>
          </ac:picMkLst>
        </pc:picChg>
        <pc:picChg chg="add del mod">
          <ac:chgData name="Henderson, Barron" userId="b23a2ef6-14b2-4237-8416-58d0103a2671" providerId="ADAL" clId="{963A4FCC-A6E9-451B-8955-8606782F3B34}" dt="2023-05-24T13:58:59.631" v="4"/>
          <ac:picMkLst>
            <pc:docMk/>
            <pc:sldMk cId="1634839026" sldId="256"/>
            <ac:picMk id="6" creationId="{07D5139B-FE48-021F-011C-15EF5A42E6E4}"/>
          </ac:picMkLst>
        </pc:picChg>
        <pc:picChg chg="add del mod">
          <ac:chgData name="Henderson, Barron" userId="b23a2ef6-14b2-4237-8416-58d0103a2671" providerId="ADAL" clId="{963A4FCC-A6E9-451B-8955-8606782F3B34}" dt="2023-05-24T13:59:25.746" v="6"/>
          <ac:picMkLst>
            <pc:docMk/>
            <pc:sldMk cId="1634839026" sldId="256"/>
            <ac:picMk id="7" creationId="{1D98FF6E-2FAD-1902-B88E-BDD3D42F3AF8}"/>
          </ac:picMkLst>
        </pc:picChg>
        <pc:picChg chg="add del mod">
          <ac:chgData name="Henderson, Barron" userId="b23a2ef6-14b2-4237-8416-58d0103a2671" providerId="ADAL" clId="{963A4FCC-A6E9-451B-8955-8606782F3B34}" dt="2023-05-24T14:00:04.780" v="8"/>
          <ac:picMkLst>
            <pc:docMk/>
            <pc:sldMk cId="1634839026" sldId="256"/>
            <ac:picMk id="10" creationId="{99D81F13-7D7F-3760-F66B-CF5CF3D76911}"/>
          </ac:picMkLst>
        </pc:picChg>
        <pc:picChg chg="add del mod">
          <ac:chgData name="Henderson, Barron" userId="b23a2ef6-14b2-4237-8416-58d0103a2671" providerId="ADAL" clId="{963A4FCC-A6E9-451B-8955-8606782F3B34}" dt="2023-05-24T14:00:48.697" v="10"/>
          <ac:picMkLst>
            <pc:docMk/>
            <pc:sldMk cId="1634839026" sldId="256"/>
            <ac:picMk id="11" creationId="{A4DB5F65-3D36-34FE-7EF6-3539096BD0CE}"/>
          </ac:picMkLst>
        </pc:picChg>
        <pc:picChg chg="add del mod">
          <ac:chgData name="Henderson, Barron" userId="b23a2ef6-14b2-4237-8416-58d0103a2671" providerId="ADAL" clId="{963A4FCC-A6E9-451B-8955-8606782F3B34}" dt="2023-05-24T14:01:30.891" v="12"/>
          <ac:picMkLst>
            <pc:docMk/>
            <pc:sldMk cId="1634839026" sldId="256"/>
            <ac:picMk id="12" creationId="{023B25E6-4A4C-0474-8F5B-1C54AE01B608}"/>
          </ac:picMkLst>
        </pc:picChg>
        <pc:picChg chg="add del mod">
          <ac:chgData name="Henderson, Barron" userId="b23a2ef6-14b2-4237-8416-58d0103a2671" providerId="ADAL" clId="{963A4FCC-A6E9-451B-8955-8606782F3B34}" dt="2023-05-24T14:03:08.473" v="14"/>
          <ac:picMkLst>
            <pc:docMk/>
            <pc:sldMk cId="1634839026" sldId="256"/>
            <ac:picMk id="13" creationId="{9A9A8952-EC94-0503-7EDF-27A9FDB7EE3D}"/>
          </ac:picMkLst>
        </pc:picChg>
        <pc:picChg chg="add del mod">
          <ac:chgData name="Henderson, Barron" userId="b23a2ef6-14b2-4237-8416-58d0103a2671" providerId="ADAL" clId="{963A4FCC-A6E9-451B-8955-8606782F3B34}" dt="2023-05-24T14:03:51.531" v="16"/>
          <ac:picMkLst>
            <pc:docMk/>
            <pc:sldMk cId="1634839026" sldId="256"/>
            <ac:picMk id="16" creationId="{A72CE2E2-88CE-CF62-DDC0-E3DCBFDF28CF}"/>
          </ac:picMkLst>
        </pc:picChg>
        <pc:picChg chg="add del mod">
          <ac:chgData name="Henderson, Barron" userId="b23a2ef6-14b2-4237-8416-58d0103a2671" providerId="ADAL" clId="{963A4FCC-A6E9-451B-8955-8606782F3B34}" dt="2023-05-24T14:05:37.035" v="25"/>
          <ac:picMkLst>
            <pc:docMk/>
            <pc:sldMk cId="1634839026" sldId="256"/>
            <ac:picMk id="17" creationId="{8AFD5C97-11F6-76C3-64C4-4381D462954F}"/>
          </ac:picMkLst>
        </pc:picChg>
        <pc:picChg chg="add del mod">
          <ac:chgData name="Henderson, Barron" userId="b23a2ef6-14b2-4237-8416-58d0103a2671" providerId="ADAL" clId="{963A4FCC-A6E9-451B-8955-8606782F3B34}" dt="2023-05-24T14:10:02.759" v="29"/>
          <ac:picMkLst>
            <pc:docMk/>
            <pc:sldMk cId="1634839026" sldId="256"/>
            <ac:picMk id="18" creationId="{94593B5A-85CC-B872-B540-CB9AD156D42B}"/>
          </ac:picMkLst>
        </pc:picChg>
        <pc:picChg chg="add mod">
          <ac:chgData name="Henderson, Barron" userId="b23a2ef6-14b2-4237-8416-58d0103a2671" providerId="ADAL" clId="{963A4FCC-A6E9-451B-8955-8606782F3B34}" dt="2023-05-24T14:52:47.926" v="52" actId="1076"/>
          <ac:picMkLst>
            <pc:docMk/>
            <pc:sldMk cId="1634839026" sldId="256"/>
            <ac:picMk id="19" creationId="{42C5DA76-EAB0-9635-284D-B4C31233E409}"/>
          </ac:picMkLst>
        </pc:picChg>
      </pc:sldChg>
      <pc:sldChg chg="addSp delSp modSp mod modTransition modAnim">
        <pc:chgData name="Henderson, Barron" userId="b23a2ef6-14b2-4237-8416-58d0103a2671" providerId="ADAL" clId="{963A4FCC-A6E9-451B-8955-8606782F3B34}" dt="2023-05-24T15:08:46.686" v="348" actId="1076"/>
        <pc:sldMkLst>
          <pc:docMk/>
          <pc:sldMk cId="3719165416" sldId="257"/>
        </pc:sldMkLst>
        <pc:picChg chg="add del mod">
          <ac:chgData name="Henderson, Barron" userId="b23a2ef6-14b2-4237-8416-58d0103a2671" providerId="ADAL" clId="{963A4FCC-A6E9-451B-8955-8606782F3B34}" dt="2023-05-24T14:32:05.953" v="48"/>
          <ac:picMkLst>
            <pc:docMk/>
            <pc:sldMk cId="3719165416" sldId="257"/>
            <ac:picMk id="2" creationId="{FD1AA7F6-217A-A58F-E72A-86DCB065345D}"/>
          </ac:picMkLst>
        </pc:picChg>
        <pc:picChg chg="add del mod">
          <ac:chgData name="Henderson, Barron" userId="b23a2ef6-14b2-4237-8416-58d0103a2671" providerId="ADAL" clId="{963A4FCC-A6E9-451B-8955-8606782F3B34}" dt="2023-05-24T14:32:35.421" v="50"/>
          <ac:picMkLst>
            <pc:docMk/>
            <pc:sldMk cId="3719165416" sldId="257"/>
            <ac:picMk id="3" creationId="{DA92A2B8-E3AC-8EC8-19D1-23FC9DF5550B}"/>
          </ac:picMkLst>
        </pc:picChg>
        <pc:picChg chg="add mod">
          <ac:chgData name="Henderson, Barron" userId="b23a2ef6-14b2-4237-8416-58d0103a2671" providerId="ADAL" clId="{963A4FCC-A6E9-451B-8955-8606782F3B34}" dt="2023-05-24T15:08:46.686" v="348" actId="1076"/>
          <ac:picMkLst>
            <pc:docMk/>
            <pc:sldMk cId="3719165416" sldId="257"/>
            <ac:picMk id="6" creationId="{8C3EAF3B-D8BC-9156-CB3F-BDB7D077690E}"/>
          </ac:picMkLst>
        </pc:picChg>
      </pc:sldChg>
      <pc:sldChg chg="addSp modSp mod modTransition">
        <pc:chgData name="Henderson, Barron" userId="b23a2ef6-14b2-4237-8416-58d0103a2671" providerId="ADAL" clId="{963A4FCC-A6E9-451B-8955-8606782F3B34}" dt="2023-05-24T14:57:22.102" v="147" actId="403"/>
        <pc:sldMkLst>
          <pc:docMk/>
          <pc:sldMk cId="604254591" sldId="282"/>
        </pc:sldMkLst>
        <pc:spChg chg="mod">
          <ac:chgData name="Henderson, Barron" userId="b23a2ef6-14b2-4237-8416-58d0103a2671" providerId="ADAL" clId="{963A4FCC-A6E9-451B-8955-8606782F3B34}" dt="2023-05-24T14:57:22.102" v="147" actId="403"/>
          <ac:spMkLst>
            <pc:docMk/>
            <pc:sldMk cId="604254591" sldId="282"/>
            <ac:spMk id="4" creationId="{2DE9FBA7-076B-AE7A-F4FB-55ABD3E90248}"/>
          </ac:spMkLst>
        </pc:spChg>
        <pc:picChg chg="add mod">
          <ac:chgData name="Henderson, Barron" userId="b23a2ef6-14b2-4237-8416-58d0103a2671" providerId="ADAL" clId="{963A4FCC-A6E9-451B-8955-8606782F3B34}" dt="2023-05-24T14:20:47.521" v="35"/>
          <ac:picMkLst>
            <pc:docMk/>
            <pc:sldMk cId="604254591" sldId="282"/>
            <ac:picMk id="2" creationId="{6EC79EDB-CBC8-780D-AB1C-B64F3C6A457B}"/>
          </ac:picMkLst>
        </pc:picChg>
      </pc:sldChg>
      <pc:sldChg chg="addSp delSp modSp mod modTransition delAnim modAnim">
        <pc:chgData name="Henderson, Barron" userId="b23a2ef6-14b2-4237-8416-58d0103a2671" providerId="ADAL" clId="{963A4FCC-A6E9-451B-8955-8606782F3B34}" dt="2023-05-24T15:04:40.512" v="285" actId="14100"/>
        <pc:sldMkLst>
          <pc:docMk/>
          <pc:sldMk cId="3610008086" sldId="318"/>
        </pc:sldMkLst>
        <pc:spChg chg="mod">
          <ac:chgData name="Henderson, Barron" userId="b23a2ef6-14b2-4237-8416-58d0103a2671" providerId="ADAL" clId="{963A4FCC-A6E9-451B-8955-8606782F3B34}" dt="2023-05-24T15:04:40.512" v="285" actId="14100"/>
          <ac:spMkLst>
            <pc:docMk/>
            <pc:sldMk cId="3610008086" sldId="318"/>
            <ac:spMk id="6" creationId="{1FC9640A-8F5E-420F-0208-EB0968861E87}"/>
          </ac:spMkLst>
        </pc:spChg>
        <pc:spChg chg="mod">
          <ac:chgData name="Henderson, Barron" userId="b23a2ef6-14b2-4237-8416-58d0103a2671" providerId="ADAL" clId="{963A4FCC-A6E9-451B-8955-8606782F3B34}" dt="2023-05-24T15:04:35.732" v="284" actId="1036"/>
          <ac:spMkLst>
            <pc:docMk/>
            <pc:sldMk cId="3610008086" sldId="318"/>
            <ac:spMk id="21" creationId="{108A7C7B-DA87-45B3-A66D-03E2454C685B}"/>
          </ac:spMkLst>
        </pc:spChg>
        <pc:spChg chg="mod">
          <ac:chgData name="Henderson, Barron" userId="b23a2ef6-14b2-4237-8416-58d0103a2671" providerId="ADAL" clId="{963A4FCC-A6E9-451B-8955-8606782F3B34}" dt="2023-05-24T15:04:35.732" v="284" actId="1036"/>
          <ac:spMkLst>
            <pc:docMk/>
            <pc:sldMk cId="3610008086" sldId="318"/>
            <ac:spMk id="24" creationId="{E26E35A4-CEAE-4A74-8843-D79E3DD45EC3}"/>
          </ac:spMkLst>
        </pc:spChg>
        <pc:spChg chg="mod">
          <ac:chgData name="Henderson, Barron" userId="b23a2ef6-14b2-4237-8416-58d0103a2671" providerId="ADAL" clId="{963A4FCC-A6E9-451B-8955-8606782F3B34}" dt="2023-05-24T15:04:35.732" v="284" actId="1036"/>
          <ac:spMkLst>
            <pc:docMk/>
            <pc:sldMk cId="3610008086" sldId="318"/>
            <ac:spMk id="32" creationId="{FB0C02A6-2083-483A-8CCB-EE62563620B2}"/>
          </ac:spMkLst>
        </pc:spChg>
        <pc:spChg chg="mod">
          <ac:chgData name="Henderson, Barron" userId="b23a2ef6-14b2-4237-8416-58d0103a2671" providerId="ADAL" clId="{963A4FCC-A6E9-451B-8955-8606782F3B34}" dt="2023-05-24T15:04:35.732" v="284" actId="1036"/>
          <ac:spMkLst>
            <pc:docMk/>
            <pc:sldMk cId="3610008086" sldId="318"/>
            <ac:spMk id="33" creationId="{C273AA13-A220-4989-9BF1-907BC1761F50}"/>
          </ac:spMkLst>
        </pc:spChg>
        <pc:spChg chg="mod">
          <ac:chgData name="Henderson, Barron" userId="b23a2ef6-14b2-4237-8416-58d0103a2671" providerId="ADAL" clId="{963A4FCC-A6E9-451B-8955-8606782F3B34}" dt="2023-05-24T15:04:35.732" v="284" actId="1036"/>
          <ac:spMkLst>
            <pc:docMk/>
            <pc:sldMk cId="3610008086" sldId="318"/>
            <ac:spMk id="34" creationId="{A54EBA40-DD19-41D2-B86C-AD7084C1345B}"/>
          </ac:spMkLst>
        </pc:spChg>
        <pc:spChg chg="mod">
          <ac:chgData name="Henderson, Barron" userId="b23a2ef6-14b2-4237-8416-58d0103a2671" providerId="ADAL" clId="{963A4FCC-A6E9-451B-8955-8606782F3B34}" dt="2023-05-24T15:04:35.732" v="284" actId="1036"/>
          <ac:spMkLst>
            <pc:docMk/>
            <pc:sldMk cId="3610008086" sldId="318"/>
            <ac:spMk id="35" creationId="{C15B6432-7260-46D9-A9C7-031BAACA96CC}"/>
          </ac:spMkLst>
        </pc:spChg>
        <pc:grpChg chg="mod">
          <ac:chgData name="Henderson, Barron" userId="b23a2ef6-14b2-4237-8416-58d0103a2671" providerId="ADAL" clId="{963A4FCC-A6E9-451B-8955-8606782F3B34}" dt="2023-05-24T15:04:35.732" v="284" actId="1036"/>
          <ac:grpSpMkLst>
            <pc:docMk/>
            <pc:sldMk cId="3610008086" sldId="318"/>
            <ac:grpSpMk id="5" creationId="{AF92A316-2ED5-434D-83D9-612593F66D59}"/>
          </ac:grpSpMkLst>
        </pc:grpChg>
        <pc:picChg chg="add del mod">
          <ac:chgData name="Henderson, Barron" userId="b23a2ef6-14b2-4237-8416-58d0103a2671" providerId="ADAL" clId="{963A4FCC-A6E9-451B-8955-8606782F3B34}" dt="2023-05-24T14:21:21.788" v="38" actId="478"/>
          <ac:picMkLst>
            <pc:docMk/>
            <pc:sldMk cId="3610008086" sldId="318"/>
            <ac:picMk id="2" creationId="{23A02195-B9C9-22AB-31A1-8B61382F7CFF}"/>
          </ac:picMkLst>
        </pc:picChg>
        <pc:picChg chg="add del mod">
          <ac:chgData name="Henderson, Barron" userId="b23a2ef6-14b2-4237-8416-58d0103a2671" providerId="ADAL" clId="{963A4FCC-A6E9-451B-8955-8606782F3B34}" dt="2023-05-24T14:23:41.764" v="45"/>
          <ac:picMkLst>
            <pc:docMk/>
            <pc:sldMk cId="3610008086" sldId="318"/>
            <ac:picMk id="3" creationId="{F8271B3E-ACC3-F32C-5E5F-9E52ACF31077}"/>
          </ac:picMkLst>
        </pc:picChg>
        <pc:picChg chg="add mod">
          <ac:chgData name="Henderson, Barron" userId="b23a2ef6-14b2-4237-8416-58d0103a2671" providerId="ADAL" clId="{963A4FCC-A6E9-451B-8955-8606782F3B34}" dt="2023-05-24T15:04:25.020" v="272" actId="1076"/>
          <ac:picMkLst>
            <pc:docMk/>
            <pc:sldMk cId="3610008086" sldId="318"/>
            <ac:picMk id="4" creationId="{727EAB76-4A2B-0251-1958-4EC3E109AFB5}"/>
          </ac:picMkLst>
        </pc:picChg>
        <pc:picChg chg="mod">
          <ac:chgData name="Henderson, Barron" userId="b23a2ef6-14b2-4237-8416-58d0103a2671" providerId="ADAL" clId="{963A4FCC-A6E9-451B-8955-8606782F3B34}" dt="2023-05-24T15:04:35.732" v="284" actId="1036"/>
          <ac:picMkLst>
            <pc:docMk/>
            <pc:sldMk cId="3610008086" sldId="318"/>
            <ac:picMk id="17" creationId="{DE485B42-AB8A-410D-95D1-B680D825838B}"/>
          </ac:picMkLst>
        </pc:picChg>
      </pc:sldChg>
      <pc:sldChg chg="addSp delSp modSp mod modTransition modAnim modNotesTx">
        <pc:chgData name="Henderson, Barron" userId="b23a2ef6-14b2-4237-8416-58d0103a2671" providerId="ADAL" clId="{963A4FCC-A6E9-451B-8955-8606782F3B34}" dt="2023-05-24T14:56:01.059" v="123" actId="1582"/>
        <pc:sldMkLst>
          <pc:docMk/>
          <pc:sldMk cId="4136968407" sldId="1312"/>
        </pc:sldMkLst>
        <pc:spChg chg="add mod">
          <ac:chgData name="Henderson, Barron" userId="b23a2ef6-14b2-4237-8416-58d0103a2671" providerId="ADAL" clId="{963A4FCC-A6E9-451B-8955-8606782F3B34}" dt="2023-05-24T14:56:01.059" v="123" actId="1582"/>
          <ac:spMkLst>
            <pc:docMk/>
            <pc:sldMk cId="4136968407" sldId="1312"/>
            <ac:spMk id="20" creationId="{4EFD713F-26FE-4BC0-51BF-B00241367B9A}"/>
          </ac:spMkLst>
        </pc:spChg>
        <pc:spChg chg="add mod">
          <ac:chgData name="Henderson, Barron" userId="b23a2ef6-14b2-4237-8416-58d0103a2671" providerId="ADAL" clId="{963A4FCC-A6E9-451B-8955-8606782F3B34}" dt="2023-05-24T14:54:31.128" v="84" actId="207"/>
          <ac:spMkLst>
            <pc:docMk/>
            <pc:sldMk cId="4136968407" sldId="1312"/>
            <ac:spMk id="21" creationId="{807E72CC-569F-1E74-B000-0522FB737542}"/>
          </ac:spMkLst>
        </pc:spChg>
        <pc:spChg chg="add mod">
          <ac:chgData name="Henderson, Barron" userId="b23a2ef6-14b2-4237-8416-58d0103a2671" providerId="ADAL" clId="{963A4FCC-A6E9-451B-8955-8606782F3B34}" dt="2023-05-24T14:54:42.213" v="90" actId="20577"/>
          <ac:spMkLst>
            <pc:docMk/>
            <pc:sldMk cId="4136968407" sldId="1312"/>
            <ac:spMk id="22" creationId="{B623E9B8-C041-F953-A0A6-C0F40DB1E594}"/>
          </ac:spMkLst>
        </pc:spChg>
        <pc:spChg chg="add mod">
          <ac:chgData name="Henderson, Barron" userId="b23a2ef6-14b2-4237-8416-58d0103a2671" providerId="ADAL" clId="{963A4FCC-A6E9-451B-8955-8606782F3B34}" dt="2023-05-24T14:55:08.331" v="99" actId="20577"/>
          <ac:spMkLst>
            <pc:docMk/>
            <pc:sldMk cId="4136968407" sldId="1312"/>
            <ac:spMk id="23" creationId="{3E44BB76-63A9-AAF3-477F-269FCE03284E}"/>
          </ac:spMkLst>
        </pc:spChg>
        <pc:spChg chg="add mod">
          <ac:chgData name="Henderson, Barron" userId="b23a2ef6-14b2-4237-8416-58d0103a2671" providerId="ADAL" clId="{963A4FCC-A6E9-451B-8955-8606782F3B34}" dt="2023-05-24T14:56:01.059" v="123" actId="1582"/>
          <ac:spMkLst>
            <pc:docMk/>
            <pc:sldMk cId="4136968407" sldId="1312"/>
            <ac:spMk id="27" creationId="{22AD42DA-A725-8AE4-DE38-C35D67FB7D56}"/>
          </ac:spMkLst>
        </pc:spChg>
        <pc:picChg chg="add del mod">
          <ac:chgData name="Henderson, Barron" userId="b23a2ef6-14b2-4237-8416-58d0103a2671" providerId="ADAL" clId="{963A4FCC-A6E9-451B-8955-8606782F3B34}" dt="2023-05-24T14:10:02.759" v="29"/>
          <ac:picMkLst>
            <pc:docMk/>
            <pc:sldMk cId="4136968407" sldId="1312"/>
            <ac:picMk id="4" creationId="{9596CA9B-EF69-CB64-EF34-D3299ABD8BFC}"/>
          </ac:picMkLst>
        </pc:picChg>
        <pc:picChg chg="mod">
          <ac:chgData name="Henderson, Barron" userId="b23a2ef6-14b2-4237-8416-58d0103a2671" providerId="ADAL" clId="{963A4FCC-A6E9-451B-8955-8606782F3B34}" dt="2023-05-24T14:54:01.065" v="71" actId="1076"/>
          <ac:picMkLst>
            <pc:docMk/>
            <pc:sldMk cId="4136968407" sldId="1312"/>
            <ac:picMk id="7" creationId="{00000000-0000-0000-0000-000000000000}"/>
          </ac:picMkLst>
        </pc:picChg>
        <pc:picChg chg="add del mod">
          <ac:chgData name="Henderson, Barron" userId="b23a2ef6-14b2-4237-8416-58d0103a2671" providerId="ADAL" clId="{963A4FCC-A6E9-451B-8955-8606782F3B34}" dt="2023-05-24T14:12:43.675" v="31"/>
          <ac:picMkLst>
            <pc:docMk/>
            <pc:sldMk cId="4136968407" sldId="1312"/>
            <ac:picMk id="10" creationId="{8F098109-B1EE-E52E-18F4-9949EFD5390A}"/>
          </ac:picMkLst>
        </pc:picChg>
        <pc:picChg chg="add del mod">
          <ac:chgData name="Henderson, Barron" userId="b23a2ef6-14b2-4237-8416-58d0103a2671" providerId="ADAL" clId="{963A4FCC-A6E9-451B-8955-8606782F3B34}" dt="2023-05-24T14:12:51.911" v="33"/>
          <ac:picMkLst>
            <pc:docMk/>
            <pc:sldMk cId="4136968407" sldId="1312"/>
            <ac:picMk id="13" creationId="{04EB2947-E920-E1FA-3D7F-5F3E2FF3EB6C}"/>
          </ac:picMkLst>
        </pc:picChg>
        <pc:picChg chg="add mod">
          <ac:chgData name="Henderson, Barron" userId="b23a2ef6-14b2-4237-8416-58d0103a2671" providerId="ADAL" clId="{963A4FCC-A6E9-451B-8955-8606782F3B34}" dt="2023-05-24T14:53:32.942" v="58" actId="1076"/>
          <ac:picMkLst>
            <pc:docMk/>
            <pc:sldMk cId="4136968407" sldId="1312"/>
            <ac:picMk id="14" creationId="{A35EA037-76B3-80D8-819F-3B111318C4C2}"/>
          </ac:picMkLst>
        </pc:picChg>
        <pc:cxnChg chg="add mod">
          <ac:chgData name="Henderson, Barron" userId="b23a2ef6-14b2-4237-8416-58d0103a2671" providerId="ADAL" clId="{963A4FCC-A6E9-451B-8955-8606782F3B34}" dt="2023-05-24T14:55:19.498" v="100" actId="1582"/>
          <ac:cxnSpMkLst>
            <pc:docMk/>
            <pc:sldMk cId="4136968407" sldId="1312"/>
            <ac:cxnSpMk id="18" creationId="{D0DB8BDF-C31B-E6BF-3B12-B6F596CC628A}"/>
          </ac:cxnSpMkLst>
        </pc:cxnChg>
        <pc:cxnChg chg="add mod">
          <ac:chgData name="Henderson, Barron" userId="b23a2ef6-14b2-4237-8416-58d0103a2671" providerId="ADAL" clId="{963A4FCC-A6E9-451B-8955-8606782F3B34}" dt="2023-05-24T14:55:45.523" v="121" actId="208"/>
          <ac:cxnSpMkLst>
            <pc:docMk/>
            <pc:sldMk cId="4136968407" sldId="1312"/>
            <ac:cxnSpMk id="24" creationId="{1A1B81C2-EA90-6828-2E47-D97A53ED0AC8}"/>
          </ac:cxnSpMkLst>
        </pc:cxnChg>
      </pc:sldChg>
      <pc:sldChg chg="addSp modSp mod modTransition">
        <pc:chgData name="Henderson, Barron" userId="b23a2ef6-14b2-4237-8416-58d0103a2671" providerId="ADAL" clId="{963A4FCC-A6E9-451B-8955-8606782F3B34}" dt="2023-05-24T15:08:38.371" v="347" actId="1037"/>
        <pc:sldMkLst>
          <pc:docMk/>
          <pc:sldMk cId="4261309363" sldId="1380"/>
        </pc:sldMkLst>
        <pc:graphicFrameChg chg="mod modGraphic">
          <ac:chgData name="Henderson, Barron" userId="b23a2ef6-14b2-4237-8416-58d0103a2671" providerId="ADAL" clId="{963A4FCC-A6E9-451B-8955-8606782F3B34}" dt="2023-05-24T15:08:38.371" v="347" actId="1037"/>
          <ac:graphicFrameMkLst>
            <pc:docMk/>
            <pc:sldMk cId="4261309363" sldId="1380"/>
            <ac:graphicFrameMk id="2" creationId="{A29224D2-FFD3-44A2-A919-B258F6E969EB}"/>
          </ac:graphicFrameMkLst>
        </pc:graphicFrameChg>
        <pc:picChg chg="add mod">
          <ac:chgData name="Henderson, Barron" userId="b23a2ef6-14b2-4237-8416-58d0103a2671" providerId="ADAL" clId="{963A4FCC-A6E9-451B-8955-8606782F3B34}" dt="2023-05-24T14:31:55.885" v="47"/>
          <ac:picMkLst>
            <pc:docMk/>
            <pc:sldMk cId="4261309363" sldId="1380"/>
            <ac:picMk id="3" creationId="{69D90A8F-B786-BE14-C6C9-F462B9A031BC}"/>
          </ac:picMkLst>
        </pc:picChg>
      </pc:sldChg>
      <pc:sldChg chg="addSp delSp modSp mod modTransition modAnim">
        <pc:chgData name="Henderson, Barron" userId="b23a2ef6-14b2-4237-8416-58d0103a2671" providerId="ADAL" clId="{963A4FCC-A6E9-451B-8955-8606782F3B34}" dt="2023-05-24T14:12:40.736" v="30"/>
        <pc:sldMkLst>
          <pc:docMk/>
          <pc:sldMk cId="2824915892" sldId="2233"/>
        </pc:sldMkLst>
        <pc:spChg chg="mod">
          <ac:chgData name="Henderson, Barron" userId="b23a2ef6-14b2-4237-8416-58d0103a2671" providerId="ADAL" clId="{963A4FCC-A6E9-451B-8955-8606782F3B34}" dt="2023-05-24T14:05:20.432" v="24" actId="20577"/>
          <ac:spMkLst>
            <pc:docMk/>
            <pc:sldMk cId="2824915892" sldId="2233"/>
            <ac:spMk id="10" creationId="{FC7C5DEE-2F36-F451-636C-0FF24C30C659}"/>
          </ac:spMkLst>
        </pc:spChg>
        <pc:picChg chg="add del mod">
          <ac:chgData name="Henderson, Barron" userId="b23a2ef6-14b2-4237-8416-58d0103a2671" providerId="ADAL" clId="{963A4FCC-A6E9-451B-8955-8606782F3B34}" dt="2023-05-24T13:59:25.746" v="6"/>
          <ac:picMkLst>
            <pc:docMk/>
            <pc:sldMk cId="2824915892" sldId="2233"/>
            <ac:picMk id="2" creationId="{90C4FA78-AFE4-3B76-589C-F021BCA306CF}"/>
          </ac:picMkLst>
        </pc:picChg>
        <pc:picChg chg="add del mod">
          <ac:chgData name="Henderson, Barron" userId="b23a2ef6-14b2-4237-8416-58d0103a2671" providerId="ADAL" clId="{963A4FCC-A6E9-451B-8955-8606782F3B34}" dt="2023-05-24T14:00:04.780" v="8"/>
          <ac:picMkLst>
            <pc:docMk/>
            <pc:sldMk cId="2824915892" sldId="2233"/>
            <ac:picMk id="3" creationId="{D58872A5-D3EA-BC98-848C-75504CF3FFF1}"/>
          </ac:picMkLst>
        </pc:picChg>
        <pc:picChg chg="add del mod">
          <ac:chgData name="Henderson, Barron" userId="b23a2ef6-14b2-4237-8416-58d0103a2671" providerId="ADAL" clId="{963A4FCC-A6E9-451B-8955-8606782F3B34}" dt="2023-05-24T14:00:48.697" v="10"/>
          <ac:picMkLst>
            <pc:docMk/>
            <pc:sldMk cId="2824915892" sldId="2233"/>
            <ac:picMk id="4" creationId="{283D5E7B-1150-1623-4D19-C89579630B7D}"/>
          </ac:picMkLst>
        </pc:picChg>
        <pc:picChg chg="add del mod">
          <ac:chgData name="Henderson, Barron" userId="b23a2ef6-14b2-4237-8416-58d0103a2671" providerId="ADAL" clId="{963A4FCC-A6E9-451B-8955-8606782F3B34}" dt="2023-05-24T14:01:30.891" v="12"/>
          <ac:picMkLst>
            <pc:docMk/>
            <pc:sldMk cId="2824915892" sldId="2233"/>
            <ac:picMk id="7" creationId="{C2189C6A-CBB0-2F12-3226-F923363A03E7}"/>
          </ac:picMkLst>
        </pc:picChg>
        <pc:picChg chg="add del mod">
          <ac:chgData name="Henderson, Barron" userId="b23a2ef6-14b2-4237-8416-58d0103a2671" providerId="ADAL" clId="{963A4FCC-A6E9-451B-8955-8606782F3B34}" dt="2023-05-24T14:03:08.473" v="14"/>
          <ac:picMkLst>
            <pc:docMk/>
            <pc:sldMk cId="2824915892" sldId="2233"/>
            <ac:picMk id="11" creationId="{262983DB-017E-5DE2-926C-C959EDF5891D}"/>
          </ac:picMkLst>
        </pc:picChg>
        <pc:picChg chg="add del mod">
          <ac:chgData name="Henderson, Barron" userId="b23a2ef6-14b2-4237-8416-58d0103a2671" providerId="ADAL" clId="{963A4FCC-A6E9-451B-8955-8606782F3B34}" dt="2023-05-24T14:03:51.531" v="16"/>
          <ac:picMkLst>
            <pc:docMk/>
            <pc:sldMk cId="2824915892" sldId="2233"/>
            <ac:picMk id="12" creationId="{E01A3382-4F05-7B11-96EB-967BB44DF4B6}"/>
          </ac:picMkLst>
        </pc:picChg>
        <pc:picChg chg="add del mod">
          <ac:chgData name="Henderson, Barron" userId="b23a2ef6-14b2-4237-8416-58d0103a2671" providerId="ADAL" clId="{963A4FCC-A6E9-451B-8955-8606782F3B34}" dt="2023-05-24T14:05:37.035" v="25"/>
          <ac:picMkLst>
            <pc:docMk/>
            <pc:sldMk cId="2824915892" sldId="2233"/>
            <ac:picMk id="16" creationId="{40796C86-39DF-6F76-90B7-8CC9F5343168}"/>
          </ac:picMkLst>
        </pc:picChg>
        <pc:picChg chg="add del mod">
          <ac:chgData name="Henderson, Barron" userId="b23a2ef6-14b2-4237-8416-58d0103a2671" providerId="ADAL" clId="{963A4FCC-A6E9-451B-8955-8606782F3B34}" dt="2023-05-24T14:10:02.759" v="29"/>
          <ac:picMkLst>
            <pc:docMk/>
            <pc:sldMk cId="2824915892" sldId="2233"/>
            <ac:picMk id="17" creationId="{CAA3406B-63CA-E8ED-7895-188D04376A0C}"/>
          </ac:picMkLst>
        </pc:picChg>
        <pc:picChg chg="add mod">
          <ac:chgData name="Henderson, Barron" userId="b23a2ef6-14b2-4237-8416-58d0103a2671" providerId="ADAL" clId="{963A4FCC-A6E9-451B-8955-8606782F3B34}" dt="2023-05-24T14:12:40.736" v="30"/>
          <ac:picMkLst>
            <pc:docMk/>
            <pc:sldMk cId="2824915892" sldId="2233"/>
            <ac:picMk id="18" creationId="{2DCF9B62-73A2-6AF6-54B2-8D4208D6D68B}"/>
          </ac:picMkLst>
        </pc:picChg>
      </pc:sldChg>
      <pc:sldChg chg="addSp modSp mod modTransition modNotesTx">
        <pc:chgData name="Henderson, Barron" userId="b23a2ef6-14b2-4237-8416-58d0103a2671" providerId="ADAL" clId="{963A4FCC-A6E9-451B-8955-8606782F3B34}" dt="2023-05-24T15:07:16.982" v="318" actId="207"/>
        <pc:sldMkLst>
          <pc:docMk/>
          <pc:sldMk cId="332234130" sldId="2234"/>
        </pc:sldMkLst>
        <pc:spChg chg="add mod">
          <ac:chgData name="Henderson, Barron" userId="b23a2ef6-14b2-4237-8416-58d0103a2671" providerId="ADAL" clId="{963A4FCC-A6E9-451B-8955-8606782F3B34}" dt="2023-05-24T15:07:14.678" v="317" actId="207"/>
          <ac:spMkLst>
            <pc:docMk/>
            <pc:sldMk cId="332234130" sldId="2234"/>
            <ac:spMk id="5" creationId="{F5A457AB-A1C8-9FFB-18D6-A79C9D13E2FA}"/>
          </ac:spMkLst>
        </pc:spChg>
        <pc:spChg chg="add mod">
          <ac:chgData name="Henderson, Barron" userId="b23a2ef6-14b2-4237-8416-58d0103a2671" providerId="ADAL" clId="{963A4FCC-A6E9-451B-8955-8606782F3B34}" dt="2023-05-24T15:07:16.982" v="318" actId="207"/>
          <ac:spMkLst>
            <pc:docMk/>
            <pc:sldMk cId="332234130" sldId="2234"/>
            <ac:spMk id="7" creationId="{021BC7CD-CE07-07A1-9D72-CB17165EBE32}"/>
          </ac:spMkLst>
        </pc:spChg>
        <pc:graphicFrameChg chg="mod">
          <ac:chgData name="Henderson, Barron" userId="b23a2ef6-14b2-4237-8416-58d0103a2671" providerId="ADAL" clId="{963A4FCC-A6E9-451B-8955-8606782F3B34}" dt="2023-05-24T15:05:56.229" v="297" actId="1076"/>
          <ac:graphicFrameMkLst>
            <pc:docMk/>
            <pc:sldMk cId="332234130" sldId="2234"/>
            <ac:graphicFrameMk id="14" creationId="{9810361A-B22D-46BF-0FE1-5AD1EA70176D}"/>
          </ac:graphicFrameMkLst>
        </pc:graphicFrameChg>
        <pc:picChg chg="add mod">
          <ac:chgData name="Henderson, Barron" userId="b23a2ef6-14b2-4237-8416-58d0103a2671" providerId="ADAL" clId="{963A4FCC-A6E9-451B-8955-8606782F3B34}" dt="2023-05-24T15:04:53.957" v="287" actId="1076"/>
          <ac:picMkLst>
            <pc:docMk/>
            <pc:sldMk cId="332234130" sldId="2234"/>
            <ac:picMk id="2" creationId="{C4B04AC8-B41C-72D1-13E2-8B997A7D7840}"/>
          </ac:picMkLst>
        </pc:picChg>
      </pc:sldChg>
      <pc:sldChg chg="addSp delSp modSp mod modTransition">
        <pc:chgData name="Henderson, Barron" userId="b23a2ef6-14b2-4237-8416-58d0103a2671" providerId="ADAL" clId="{963A4FCC-A6E9-451B-8955-8606782F3B34}" dt="2023-05-24T15:07:51.190" v="324" actId="478"/>
        <pc:sldMkLst>
          <pc:docMk/>
          <pc:sldMk cId="1162454763" sldId="2235"/>
        </pc:sldMkLst>
        <pc:spChg chg="del">
          <ac:chgData name="Henderson, Barron" userId="b23a2ef6-14b2-4237-8416-58d0103a2671" providerId="ADAL" clId="{963A4FCC-A6E9-451B-8955-8606782F3B34}" dt="2023-05-24T15:07:51.190" v="324" actId="478"/>
          <ac:spMkLst>
            <pc:docMk/>
            <pc:sldMk cId="1162454763" sldId="2235"/>
            <ac:spMk id="2" creationId="{70C74987-839C-BC28-4BB0-1B73F3CA39C3}"/>
          </ac:spMkLst>
        </pc:spChg>
        <pc:spChg chg="del">
          <ac:chgData name="Henderson, Barron" userId="b23a2ef6-14b2-4237-8416-58d0103a2671" providerId="ADAL" clId="{963A4FCC-A6E9-451B-8955-8606782F3B34}" dt="2023-05-24T15:07:44.972" v="322" actId="478"/>
          <ac:spMkLst>
            <pc:docMk/>
            <pc:sldMk cId="1162454763" sldId="2235"/>
            <ac:spMk id="3" creationId="{34F14126-8FE2-3505-117C-CA230F41C21D}"/>
          </ac:spMkLst>
        </pc:spChg>
        <pc:spChg chg="add del mod">
          <ac:chgData name="Henderson, Barron" userId="b23a2ef6-14b2-4237-8416-58d0103a2671" providerId="ADAL" clId="{963A4FCC-A6E9-451B-8955-8606782F3B34}" dt="2023-05-24T15:07:48.109" v="323" actId="478"/>
          <ac:spMkLst>
            <pc:docMk/>
            <pc:sldMk cId="1162454763" sldId="2235"/>
            <ac:spMk id="8" creationId="{A550418E-B390-D7A4-981E-54302B36EAF4}"/>
          </ac:spMkLst>
        </pc:spChg>
        <pc:picChg chg="add mod">
          <ac:chgData name="Henderson, Barron" userId="b23a2ef6-14b2-4237-8416-58d0103a2671" providerId="ADAL" clId="{963A4FCC-A6E9-451B-8955-8606782F3B34}" dt="2023-05-24T15:07:37.980" v="319" actId="1076"/>
          <ac:picMkLst>
            <pc:docMk/>
            <pc:sldMk cId="1162454763" sldId="2235"/>
            <ac:picMk id="4" creationId="{802899C9-26C1-6CE5-F76C-21B0EEF16BAC}"/>
          </ac:picMkLst>
        </pc:picChg>
        <pc:picChg chg="mod">
          <ac:chgData name="Henderson, Barron" userId="b23a2ef6-14b2-4237-8416-58d0103a2671" providerId="ADAL" clId="{963A4FCC-A6E9-451B-8955-8606782F3B34}" dt="2023-05-24T15:07:41.406" v="321" actId="1076"/>
          <ac:picMkLst>
            <pc:docMk/>
            <pc:sldMk cId="1162454763" sldId="2235"/>
            <ac:picMk id="1026" creationId="{3C0D3604-6D58-F2AA-EFF2-CBB327B23BA3}"/>
          </ac:picMkLst>
        </pc:picChg>
      </pc:sldChg>
      <pc:sldChg chg="addSp delSp modSp mod modTransition modAnim">
        <pc:chgData name="Henderson, Barron" userId="b23a2ef6-14b2-4237-8416-58d0103a2671" providerId="ADAL" clId="{963A4FCC-A6E9-451B-8955-8606782F3B34}" dt="2023-05-24T14:57:06.969" v="145" actId="1076"/>
        <pc:sldMkLst>
          <pc:docMk/>
          <pc:sldMk cId="2124374693" sldId="2238"/>
        </pc:sldMkLst>
        <pc:spChg chg="mod">
          <ac:chgData name="Henderson, Barron" userId="b23a2ef6-14b2-4237-8416-58d0103a2671" providerId="ADAL" clId="{963A4FCC-A6E9-451B-8955-8606782F3B34}" dt="2023-05-24T14:56:37.803" v="139" actId="14100"/>
          <ac:spMkLst>
            <pc:docMk/>
            <pc:sldMk cId="2124374693" sldId="2238"/>
            <ac:spMk id="3" creationId="{918DA498-D11B-194D-C2DC-985EF78A49B6}"/>
          </ac:spMkLst>
        </pc:spChg>
        <pc:spChg chg="mod">
          <ac:chgData name="Henderson, Barron" userId="b23a2ef6-14b2-4237-8416-58d0103a2671" providerId="ADAL" clId="{963A4FCC-A6E9-451B-8955-8606782F3B34}" dt="2023-05-24T14:57:06.969" v="145" actId="1076"/>
          <ac:spMkLst>
            <pc:docMk/>
            <pc:sldMk cId="2124374693" sldId="2238"/>
            <ac:spMk id="8" creationId="{8F33DE4C-A547-4460-AC41-03D4632063F0}"/>
          </ac:spMkLst>
        </pc:spChg>
        <pc:picChg chg="mod">
          <ac:chgData name="Henderson, Barron" userId="b23a2ef6-14b2-4237-8416-58d0103a2671" providerId="ADAL" clId="{963A4FCC-A6E9-451B-8955-8606782F3B34}" dt="2023-05-24T14:56:51.975" v="142" actId="1076"/>
          <ac:picMkLst>
            <pc:docMk/>
            <pc:sldMk cId="2124374693" sldId="2238"/>
            <ac:picMk id="4" creationId="{53E26121-1F2B-A8D6-EFAB-95909B8ED107}"/>
          </ac:picMkLst>
        </pc:picChg>
        <pc:picChg chg="add del mod">
          <ac:chgData name="Henderson, Barron" userId="b23a2ef6-14b2-4237-8416-58d0103a2671" providerId="ADAL" clId="{963A4FCC-A6E9-451B-8955-8606782F3B34}" dt="2023-05-24T14:09:54.059" v="27"/>
          <ac:picMkLst>
            <pc:docMk/>
            <pc:sldMk cId="2124374693" sldId="2238"/>
            <ac:picMk id="5" creationId="{8F331192-9010-39E5-8C98-E3DC162F3BB6}"/>
          </ac:picMkLst>
        </pc:picChg>
        <pc:picChg chg="mod">
          <ac:chgData name="Henderson, Barron" userId="b23a2ef6-14b2-4237-8416-58d0103a2671" providerId="ADAL" clId="{963A4FCC-A6E9-451B-8955-8606782F3B34}" dt="2023-05-24T14:57:06.969" v="145" actId="1076"/>
          <ac:picMkLst>
            <pc:docMk/>
            <pc:sldMk cId="2124374693" sldId="2238"/>
            <ac:picMk id="6" creationId="{388808C9-E38C-419E-FACE-92445D1DE2CF}"/>
          </ac:picMkLst>
        </pc:picChg>
        <pc:picChg chg="add del mod">
          <ac:chgData name="Henderson, Barron" userId="b23a2ef6-14b2-4237-8416-58d0103a2671" providerId="ADAL" clId="{963A4FCC-A6E9-451B-8955-8606782F3B34}" dt="2023-05-24T14:10:02.759" v="29"/>
          <ac:picMkLst>
            <pc:docMk/>
            <pc:sldMk cId="2124374693" sldId="2238"/>
            <ac:picMk id="7" creationId="{25AA843F-990E-F3AE-58A2-426FD2E2A11C}"/>
          </ac:picMkLst>
        </pc:picChg>
        <pc:picChg chg="add mod">
          <ac:chgData name="Henderson, Barron" userId="b23a2ef6-14b2-4237-8416-58d0103a2671" providerId="ADAL" clId="{963A4FCC-A6E9-451B-8955-8606782F3B34}" dt="2023-05-24T14:56:59.734" v="144" actId="1076"/>
          <ac:picMkLst>
            <pc:docMk/>
            <pc:sldMk cId="2124374693" sldId="2238"/>
            <ac:picMk id="11" creationId="{DF7809C0-1E4E-8D10-2165-CA4CC5A33989}"/>
          </ac:picMkLst>
        </pc:picChg>
      </pc:sldChg>
      <pc:sldChg chg="addSp modSp modTransition">
        <pc:chgData name="Henderson, Barron" userId="b23a2ef6-14b2-4237-8416-58d0103a2671" providerId="ADAL" clId="{963A4FCC-A6E9-451B-8955-8606782F3B34}" dt="2023-05-24T14:31:55.885" v="47"/>
        <pc:sldMkLst>
          <pc:docMk/>
          <pc:sldMk cId="4140252916" sldId="2240"/>
        </pc:sldMkLst>
        <pc:picChg chg="add mod">
          <ac:chgData name="Henderson, Barron" userId="b23a2ef6-14b2-4237-8416-58d0103a2671" providerId="ADAL" clId="{963A4FCC-A6E9-451B-8955-8606782F3B34}" dt="2023-05-24T14:31:55.885" v="47"/>
          <ac:picMkLst>
            <pc:docMk/>
            <pc:sldMk cId="4140252916" sldId="2240"/>
            <ac:picMk id="2" creationId="{06C0572E-9E7F-549B-4B49-9B2800C418AA}"/>
          </ac:picMkLst>
        </pc:picChg>
      </pc:sldChg>
      <pc:sldChg chg="addSp delSp modSp mod modTransition modAnim">
        <pc:chgData name="Henderson, Barron" userId="b23a2ef6-14b2-4237-8416-58d0103a2671" providerId="ADAL" clId="{963A4FCC-A6E9-451B-8955-8606782F3B34}" dt="2023-05-24T14:53:21.168" v="57" actId="1076"/>
        <pc:sldMkLst>
          <pc:docMk/>
          <pc:sldMk cId="564155729" sldId="2246"/>
        </pc:sldMkLst>
        <pc:spChg chg="mod">
          <ac:chgData name="Henderson, Barron" userId="b23a2ef6-14b2-4237-8416-58d0103a2671" providerId="ADAL" clId="{963A4FCC-A6E9-451B-8955-8606782F3B34}" dt="2023-05-24T14:53:15.608" v="56" actId="14100"/>
          <ac:spMkLst>
            <pc:docMk/>
            <pc:sldMk cId="564155729" sldId="2246"/>
            <ac:spMk id="24" creationId="{F41AA5F2-CE12-2A8F-94A9-4F2AA49C4A8C}"/>
          </ac:spMkLst>
        </pc:spChg>
        <pc:picChg chg="add del mod">
          <ac:chgData name="Henderson, Barron" userId="b23a2ef6-14b2-4237-8416-58d0103a2671" providerId="ADAL" clId="{963A4FCC-A6E9-451B-8955-8606782F3B34}" dt="2023-05-24T14:03:08.473" v="14"/>
          <ac:picMkLst>
            <pc:docMk/>
            <pc:sldMk cId="564155729" sldId="2246"/>
            <ac:picMk id="3" creationId="{D66E1492-D894-DC7E-2A80-359ED7B1FFB8}"/>
          </ac:picMkLst>
        </pc:picChg>
        <pc:picChg chg="add del mod">
          <ac:chgData name="Henderson, Barron" userId="b23a2ef6-14b2-4237-8416-58d0103a2671" providerId="ADAL" clId="{963A4FCC-A6E9-451B-8955-8606782F3B34}" dt="2023-05-24T14:05:37.035" v="25"/>
          <ac:picMkLst>
            <pc:docMk/>
            <pc:sldMk cId="564155729" sldId="2246"/>
            <ac:picMk id="6" creationId="{DEE72508-D575-8856-B9E6-1F79CE46BA39}"/>
          </ac:picMkLst>
        </pc:picChg>
        <pc:picChg chg="add del mod">
          <ac:chgData name="Henderson, Barron" userId="b23a2ef6-14b2-4237-8416-58d0103a2671" providerId="ADAL" clId="{963A4FCC-A6E9-451B-8955-8606782F3B34}" dt="2023-05-24T14:10:02.759" v="29"/>
          <ac:picMkLst>
            <pc:docMk/>
            <pc:sldMk cId="564155729" sldId="2246"/>
            <ac:picMk id="7" creationId="{A685281C-37AC-A105-6C13-EF34BF90D420}"/>
          </ac:picMkLst>
        </pc:picChg>
        <pc:picChg chg="add mod">
          <ac:chgData name="Henderson, Barron" userId="b23a2ef6-14b2-4237-8416-58d0103a2671" providerId="ADAL" clId="{963A4FCC-A6E9-451B-8955-8606782F3B34}" dt="2023-05-24T14:53:21.168" v="57" actId="1076"/>
          <ac:picMkLst>
            <pc:docMk/>
            <pc:sldMk cId="564155729" sldId="2246"/>
            <ac:picMk id="8" creationId="{2665EDB2-1C1D-42EC-5E86-CC5161C6CF1E}"/>
          </ac:picMkLst>
        </pc:picChg>
      </pc:sldChg>
      <pc:sldChg chg="addSp delSp modSp mod modTransition modNotesTx">
        <pc:chgData name="Henderson, Barron" userId="b23a2ef6-14b2-4237-8416-58d0103a2671" providerId="ADAL" clId="{963A4FCC-A6E9-451B-8955-8606782F3B34}" dt="2023-05-24T15:00:42.206" v="213" actId="113"/>
        <pc:sldMkLst>
          <pc:docMk/>
          <pc:sldMk cId="3780749761" sldId="2247"/>
        </pc:sldMkLst>
        <pc:spChg chg="add del mod">
          <ac:chgData name="Henderson, Barron" userId="b23a2ef6-14b2-4237-8416-58d0103a2671" providerId="ADAL" clId="{963A4FCC-A6E9-451B-8955-8606782F3B34}" dt="2023-05-24T14:58:24.524" v="155" actId="478"/>
          <ac:spMkLst>
            <pc:docMk/>
            <pc:sldMk cId="3780749761" sldId="2247"/>
            <ac:spMk id="3" creationId="{7D3D1F72-D075-1232-922B-F201F97C8906}"/>
          </ac:spMkLst>
        </pc:spChg>
        <pc:spChg chg="add mod ord">
          <ac:chgData name="Henderson, Barron" userId="b23a2ef6-14b2-4237-8416-58d0103a2671" providerId="ADAL" clId="{963A4FCC-A6E9-451B-8955-8606782F3B34}" dt="2023-05-24T14:59:47.792" v="197" actId="1076"/>
          <ac:spMkLst>
            <pc:docMk/>
            <pc:sldMk cId="3780749761" sldId="2247"/>
            <ac:spMk id="5" creationId="{3CF77CB9-E20E-97EF-5BDD-36E0BB2A7549}"/>
          </ac:spMkLst>
        </pc:spChg>
        <pc:spChg chg="add mod">
          <ac:chgData name="Henderson, Barron" userId="b23a2ef6-14b2-4237-8416-58d0103a2671" providerId="ADAL" clId="{963A4FCC-A6E9-451B-8955-8606782F3B34}" dt="2023-05-24T14:59:36.673" v="195" actId="208"/>
          <ac:spMkLst>
            <pc:docMk/>
            <pc:sldMk cId="3780749761" sldId="2247"/>
            <ac:spMk id="6" creationId="{85970D58-CEBF-2238-C9C2-02DC9AD96E41}"/>
          </ac:spMkLst>
        </pc:spChg>
        <pc:spChg chg="add mod">
          <ac:chgData name="Henderson, Barron" userId="b23a2ef6-14b2-4237-8416-58d0103a2671" providerId="ADAL" clId="{963A4FCC-A6E9-451B-8955-8606782F3B34}" dt="2023-05-24T15:00:24.853" v="212" actId="20577"/>
          <ac:spMkLst>
            <pc:docMk/>
            <pc:sldMk cId="3780749761" sldId="2247"/>
            <ac:spMk id="20" creationId="{FDEFDAE9-730F-B458-C073-CE5034B8623F}"/>
          </ac:spMkLst>
        </pc:spChg>
        <pc:spChg chg="mod">
          <ac:chgData name="Henderson, Barron" userId="b23a2ef6-14b2-4237-8416-58d0103a2671" providerId="ADAL" clId="{963A4FCC-A6E9-451B-8955-8606782F3B34}" dt="2023-05-24T15:00:42.206" v="213" actId="113"/>
          <ac:spMkLst>
            <pc:docMk/>
            <pc:sldMk cId="3780749761" sldId="2247"/>
            <ac:spMk id="26" creationId="{4AB663CB-E75A-3208-5B6F-71D70717F6AF}"/>
          </ac:spMkLst>
        </pc:spChg>
        <pc:picChg chg="add mod">
          <ac:chgData name="Henderson, Barron" userId="b23a2ef6-14b2-4237-8416-58d0103a2671" providerId="ADAL" clId="{963A4FCC-A6E9-451B-8955-8606782F3B34}" dt="2023-05-24T14:20:47.521" v="35"/>
          <ac:picMkLst>
            <pc:docMk/>
            <pc:sldMk cId="3780749761" sldId="2247"/>
            <ac:picMk id="2" creationId="{9EE8310D-FA0B-BE83-BC7C-7680B2201BBA}"/>
          </ac:picMkLst>
        </pc:picChg>
        <pc:cxnChg chg="add">
          <ac:chgData name="Henderson, Barron" userId="b23a2ef6-14b2-4237-8416-58d0103a2671" providerId="ADAL" clId="{963A4FCC-A6E9-451B-8955-8606782F3B34}" dt="2023-05-24T14:59:57.038" v="198" actId="11529"/>
          <ac:cxnSpMkLst>
            <pc:docMk/>
            <pc:sldMk cId="3780749761" sldId="2247"/>
            <ac:cxnSpMk id="11" creationId="{83B06686-7057-0C6E-FD18-30BDFD68011E}"/>
          </ac:cxnSpMkLst>
        </pc:cxnChg>
        <pc:cxnChg chg="add mod">
          <ac:chgData name="Henderson, Barron" userId="b23a2ef6-14b2-4237-8416-58d0103a2671" providerId="ADAL" clId="{963A4FCC-A6E9-451B-8955-8606782F3B34}" dt="2023-05-24T15:00:05.488" v="201" actId="14100"/>
          <ac:cxnSpMkLst>
            <pc:docMk/>
            <pc:sldMk cId="3780749761" sldId="2247"/>
            <ac:cxnSpMk id="17" creationId="{B2D8A7F9-6F5F-4423-4C27-4967C4CB6678}"/>
          </ac:cxnSpMkLst>
        </pc:cxnChg>
        <pc:cxnChg chg="add mod">
          <ac:chgData name="Henderson, Barron" userId="b23a2ef6-14b2-4237-8416-58d0103a2671" providerId="ADAL" clId="{963A4FCC-A6E9-451B-8955-8606782F3B34}" dt="2023-05-24T15:00:21.276" v="205" actId="14100"/>
          <ac:cxnSpMkLst>
            <pc:docMk/>
            <pc:sldMk cId="3780749761" sldId="2247"/>
            <ac:cxnSpMk id="22" creationId="{01E47C5B-EA56-28F6-5019-DDFF59F15119}"/>
          </ac:cxnSpMkLst>
        </pc:cxnChg>
        <pc:cxnChg chg="add mod">
          <ac:chgData name="Henderson, Barron" userId="b23a2ef6-14b2-4237-8416-58d0103a2671" providerId="ADAL" clId="{963A4FCC-A6E9-451B-8955-8606782F3B34}" dt="2023-05-24T15:00:21.276" v="205" actId="14100"/>
          <ac:cxnSpMkLst>
            <pc:docMk/>
            <pc:sldMk cId="3780749761" sldId="2247"/>
            <ac:cxnSpMk id="23" creationId="{229B643B-1C29-4541-4F57-2FCC6452BA92}"/>
          </ac:cxnSpMkLst>
        </pc:cxnChg>
      </pc:sldChg>
      <pc:sldChg chg="addSp modSp modTransition">
        <pc:chgData name="Henderson, Barron" userId="b23a2ef6-14b2-4237-8416-58d0103a2671" providerId="ADAL" clId="{963A4FCC-A6E9-451B-8955-8606782F3B34}" dt="2023-05-24T14:31:55.885" v="47"/>
        <pc:sldMkLst>
          <pc:docMk/>
          <pc:sldMk cId="1750141267" sldId="2248"/>
        </pc:sldMkLst>
        <pc:picChg chg="add mod">
          <ac:chgData name="Henderson, Barron" userId="b23a2ef6-14b2-4237-8416-58d0103a2671" providerId="ADAL" clId="{963A4FCC-A6E9-451B-8955-8606782F3B34}" dt="2023-05-24T14:31:55.885" v="47"/>
          <ac:picMkLst>
            <pc:docMk/>
            <pc:sldMk cId="1750141267" sldId="2248"/>
            <ac:picMk id="4" creationId="{6E5BF95D-B1CB-275D-86C0-05A1C14A25BE}"/>
          </ac:picMkLst>
        </pc:picChg>
      </pc:sldChg>
      <pc:sldChg chg="addSp delSp modSp mod modTransition delAnim modAnim modNotesTx">
        <pc:chgData name="Henderson, Barron" userId="b23a2ef6-14b2-4237-8416-58d0103a2671" providerId="ADAL" clId="{963A4FCC-A6E9-451B-8955-8606782F3B34}" dt="2023-05-24T15:03:56.988" v="271" actId="207"/>
        <pc:sldMkLst>
          <pc:docMk/>
          <pc:sldMk cId="89461130" sldId="2249"/>
        </pc:sldMkLst>
        <pc:spChg chg="add mod">
          <ac:chgData name="Henderson, Barron" userId="b23a2ef6-14b2-4237-8416-58d0103a2671" providerId="ADAL" clId="{963A4FCC-A6E9-451B-8955-8606782F3B34}" dt="2023-05-24T15:03:56.988" v="271" actId="207"/>
          <ac:spMkLst>
            <pc:docMk/>
            <pc:sldMk cId="89461130" sldId="2249"/>
            <ac:spMk id="14" creationId="{B655D783-54AF-4D6E-27E0-B34AE2C87377}"/>
          </ac:spMkLst>
        </pc:spChg>
        <pc:spChg chg="mod">
          <ac:chgData name="Henderson, Barron" userId="b23a2ef6-14b2-4237-8416-58d0103a2671" providerId="ADAL" clId="{963A4FCC-A6E9-451B-8955-8606782F3B34}" dt="2023-05-24T15:02:16.743" v="239" actId="20577"/>
          <ac:spMkLst>
            <pc:docMk/>
            <pc:sldMk cId="89461130" sldId="2249"/>
            <ac:spMk id="49" creationId="{5F48A07A-649E-E0ED-6794-54724686BB7F}"/>
          </ac:spMkLst>
        </pc:spChg>
        <pc:picChg chg="add del mod">
          <ac:chgData name="Henderson, Barron" userId="b23a2ef6-14b2-4237-8416-58d0103a2671" providerId="ADAL" clId="{963A4FCC-A6E9-451B-8955-8606782F3B34}" dt="2023-05-24T14:20:59.760" v="36" actId="478"/>
          <ac:picMkLst>
            <pc:docMk/>
            <pc:sldMk cId="89461130" sldId="2249"/>
            <ac:picMk id="7" creationId="{4F996854-3CAA-8BEF-96DD-82058133D1CA}"/>
          </ac:picMkLst>
        </pc:picChg>
        <pc:picChg chg="add del mod">
          <ac:chgData name="Henderson, Barron" userId="b23a2ef6-14b2-4237-8416-58d0103a2671" providerId="ADAL" clId="{963A4FCC-A6E9-451B-8955-8606782F3B34}" dt="2023-05-24T14:21:45.831" v="41"/>
          <ac:picMkLst>
            <pc:docMk/>
            <pc:sldMk cId="89461130" sldId="2249"/>
            <ac:picMk id="11" creationId="{8C298C32-F511-BF5E-5F0B-A96A6D60331A}"/>
          </ac:picMkLst>
        </pc:picChg>
        <pc:picChg chg="add mod">
          <ac:chgData name="Henderson, Barron" userId="b23a2ef6-14b2-4237-8416-58d0103a2671" providerId="ADAL" clId="{963A4FCC-A6E9-451B-8955-8606782F3B34}" dt="2023-05-24T14:23:10.080" v="42"/>
          <ac:picMkLst>
            <pc:docMk/>
            <pc:sldMk cId="89461130" sldId="2249"/>
            <ac:picMk id="12" creationId="{A2195DAB-0F90-63C1-8A3E-C576AF16E8F3}"/>
          </ac:picMkLst>
        </pc:picChg>
        <pc:cxnChg chg="add mod">
          <ac:chgData name="Henderson, Barron" userId="b23a2ef6-14b2-4237-8416-58d0103a2671" providerId="ADAL" clId="{963A4FCC-A6E9-451B-8955-8606782F3B34}" dt="2023-05-24T15:03:46.772" v="269" actId="14100"/>
          <ac:cxnSpMkLst>
            <pc:docMk/>
            <pc:sldMk cId="89461130" sldId="2249"/>
            <ac:cxnSpMk id="16" creationId="{DE09EE2F-C075-7686-0540-A6F1439AF11B}"/>
          </ac:cxnSpMkLst>
        </pc:cxnChg>
        <pc:cxnChg chg="add mod">
          <ac:chgData name="Henderson, Barron" userId="b23a2ef6-14b2-4237-8416-58d0103a2671" providerId="ADAL" clId="{963A4FCC-A6E9-451B-8955-8606782F3B34}" dt="2023-05-24T15:03:51.201" v="270" actId="14100"/>
          <ac:cxnSpMkLst>
            <pc:docMk/>
            <pc:sldMk cId="89461130" sldId="2249"/>
            <ac:cxnSpMk id="17" creationId="{943AA068-1391-6C69-2E4C-BFC5BBBF7400}"/>
          </ac:cxnSpMkLst>
        </pc:cxn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C:\Users\BHenders\AppData\Local\Microsoft\Windows\INetCache\Content.Outlook\LF9QVC0G\paper%20counts%20for%20O3%20and%20air%20quality%20China.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r>
              <a:rPr lang="en-US"/>
              <a:t>Publication has title with China and ...</a:t>
            </a:r>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2930682018043096"/>
          <c:y val="0.25968477465414375"/>
          <c:w val="0.84942032615837693"/>
          <c:h val="0.67441110958426942"/>
        </c:manualLayout>
      </c:layout>
      <c:barChart>
        <c:barDir val="col"/>
        <c:grouping val="clustered"/>
        <c:varyColors val="0"/>
        <c:ser>
          <c:idx val="3"/>
          <c:order val="0"/>
          <c:tx>
            <c:strRef>
              <c:f>Sheet1!$E$1</c:f>
              <c:strCache>
                <c:ptCount val="1"/>
                <c:pt idx="0">
                  <c:v>air quality</c:v>
                </c:pt>
              </c:strCache>
            </c:strRef>
          </c:tx>
          <c:spPr>
            <a:solidFill>
              <a:schemeClr val="accent4"/>
            </a:solidFill>
            <a:ln>
              <a:noFill/>
            </a:ln>
            <a:effectLst/>
          </c:spPr>
          <c:invertIfNegative val="0"/>
          <c:cat>
            <c:numRef>
              <c:f>Sheet1!$A$2:$A$11</c:f>
              <c:numCache>
                <c:formatCode>General</c:formatCode>
                <c:ptCount val="10"/>
                <c:pt idx="0">
                  <c:v>2013</c:v>
                </c:pt>
                <c:pt idx="1">
                  <c:v>2014</c:v>
                </c:pt>
                <c:pt idx="2">
                  <c:v>2015</c:v>
                </c:pt>
                <c:pt idx="3">
                  <c:v>2016</c:v>
                </c:pt>
                <c:pt idx="4">
                  <c:v>2017</c:v>
                </c:pt>
                <c:pt idx="5">
                  <c:v>2018</c:v>
                </c:pt>
                <c:pt idx="6">
                  <c:v>2019</c:v>
                </c:pt>
                <c:pt idx="7">
                  <c:v>2020</c:v>
                </c:pt>
                <c:pt idx="8">
                  <c:v>2021</c:v>
                </c:pt>
                <c:pt idx="9">
                  <c:v>2022</c:v>
                </c:pt>
              </c:numCache>
              <c:extLst/>
            </c:numRef>
          </c:cat>
          <c:val>
            <c:numRef>
              <c:f>Sheet1!$E$2:$E$11</c:f>
              <c:numCache>
                <c:formatCode>General</c:formatCode>
                <c:ptCount val="10"/>
                <c:pt idx="0">
                  <c:v>55</c:v>
                </c:pt>
                <c:pt idx="1">
                  <c:v>54</c:v>
                </c:pt>
                <c:pt idx="2">
                  <c:v>82</c:v>
                </c:pt>
                <c:pt idx="3">
                  <c:v>95</c:v>
                </c:pt>
                <c:pt idx="4">
                  <c:v>110</c:v>
                </c:pt>
                <c:pt idx="5">
                  <c:v>140</c:v>
                </c:pt>
                <c:pt idx="6">
                  <c:v>150</c:v>
                </c:pt>
                <c:pt idx="7">
                  <c:v>190</c:v>
                </c:pt>
                <c:pt idx="8">
                  <c:v>200</c:v>
                </c:pt>
                <c:pt idx="9">
                  <c:v>190</c:v>
                </c:pt>
              </c:numCache>
              <c:extLst/>
            </c:numRef>
          </c:val>
          <c:extLst>
            <c:ext xmlns:c16="http://schemas.microsoft.com/office/drawing/2014/chart" uri="{C3380CC4-5D6E-409C-BE32-E72D297353CC}">
              <c16:uniqueId val="{00000000-A028-4D32-86DD-F4F74C8C642F}"/>
            </c:ext>
          </c:extLst>
        </c:ser>
        <c:ser>
          <c:idx val="6"/>
          <c:order val="1"/>
          <c:tx>
            <c:strRef>
              <c:f>Sheet1!$H$1</c:f>
              <c:strCache>
                <c:ptCount val="1"/>
                <c:pt idx="0">
                  <c:v>PM or particle</c:v>
                </c:pt>
              </c:strCache>
            </c:strRef>
          </c:tx>
          <c:spPr>
            <a:solidFill>
              <a:schemeClr val="accent1">
                <a:lumMod val="60000"/>
              </a:schemeClr>
            </a:solidFill>
            <a:ln>
              <a:noFill/>
            </a:ln>
            <a:effectLst/>
          </c:spPr>
          <c:invertIfNegative val="0"/>
          <c:cat>
            <c:numRef>
              <c:f>Sheet1!$A$2:$A$11</c:f>
              <c:numCache>
                <c:formatCode>General</c:formatCode>
                <c:ptCount val="10"/>
                <c:pt idx="0">
                  <c:v>2013</c:v>
                </c:pt>
                <c:pt idx="1">
                  <c:v>2014</c:v>
                </c:pt>
                <c:pt idx="2">
                  <c:v>2015</c:v>
                </c:pt>
                <c:pt idx="3">
                  <c:v>2016</c:v>
                </c:pt>
                <c:pt idx="4">
                  <c:v>2017</c:v>
                </c:pt>
                <c:pt idx="5">
                  <c:v>2018</c:v>
                </c:pt>
                <c:pt idx="6">
                  <c:v>2019</c:v>
                </c:pt>
                <c:pt idx="7">
                  <c:v>2020</c:v>
                </c:pt>
                <c:pt idx="8">
                  <c:v>2021</c:v>
                </c:pt>
                <c:pt idx="9">
                  <c:v>2022</c:v>
                </c:pt>
              </c:numCache>
              <c:extLst/>
            </c:numRef>
          </c:cat>
          <c:val>
            <c:numRef>
              <c:f>Sheet1!$H$2:$H$11</c:f>
              <c:numCache>
                <c:formatCode>General</c:formatCode>
                <c:ptCount val="10"/>
                <c:pt idx="0">
                  <c:v>95</c:v>
                </c:pt>
                <c:pt idx="1">
                  <c:v>80</c:v>
                </c:pt>
                <c:pt idx="2">
                  <c:v>122</c:v>
                </c:pt>
                <c:pt idx="3">
                  <c:v>130</c:v>
                </c:pt>
                <c:pt idx="4">
                  <c:v>130</c:v>
                </c:pt>
                <c:pt idx="5">
                  <c:v>235</c:v>
                </c:pt>
                <c:pt idx="6">
                  <c:v>185</c:v>
                </c:pt>
                <c:pt idx="7">
                  <c:v>161</c:v>
                </c:pt>
                <c:pt idx="8">
                  <c:v>202</c:v>
                </c:pt>
                <c:pt idx="9">
                  <c:v>170</c:v>
                </c:pt>
              </c:numCache>
              <c:extLst/>
            </c:numRef>
          </c:val>
          <c:extLst>
            <c:ext xmlns:c16="http://schemas.microsoft.com/office/drawing/2014/chart" uri="{C3380CC4-5D6E-409C-BE32-E72D297353CC}">
              <c16:uniqueId val="{00000001-A028-4D32-86DD-F4F74C8C642F}"/>
            </c:ext>
          </c:extLst>
        </c:ser>
        <c:ser>
          <c:idx val="2"/>
          <c:order val="2"/>
          <c:tx>
            <c:strRef>
              <c:f>Sheet1!$D$1</c:f>
              <c:strCache>
                <c:ptCount val="1"/>
                <c:pt idx="0">
                  <c:v>O3 or ozone</c:v>
                </c:pt>
              </c:strCache>
            </c:strRef>
          </c:tx>
          <c:spPr>
            <a:solidFill>
              <a:schemeClr val="accent3"/>
            </a:solidFill>
            <a:ln>
              <a:noFill/>
            </a:ln>
            <a:effectLst/>
          </c:spPr>
          <c:invertIfNegative val="0"/>
          <c:cat>
            <c:numRef>
              <c:f>Sheet1!$A$2:$A$11</c:f>
              <c:numCache>
                <c:formatCode>General</c:formatCode>
                <c:ptCount val="10"/>
                <c:pt idx="0">
                  <c:v>2013</c:v>
                </c:pt>
                <c:pt idx="1">
                  <c:v>2014</c:v>
                </c:pt>
                <c:pt idx="2">
                  <c:v>2015</c:v>
                </c:pt>
                <c:pt idx="3">
                  <c:v>2016</c:v>
                </c:pt>
                <c:pt idx="4">
                  <c:v>2017</c:v>
                </c:pt>
                <c:pt idx="5">
                  <c:v>2018</c:v>
                </c:pt>
                <c:pt idx="6">
                  <c:v>2019</c:v>
                </c:pt>
                <c:pt idx="7">
                  <c:v>2020</c:v>
                </c:pt>
                <c:pt idx="8">
                  <c:v>2021</c:v>
                </c:pt>
                <c:pt idx="9">
                  <c:v>2022</c:v>
                </c:pt>
              </c:numCache>
              <c:extLst/>
            </c:numRef>
          </c:cat>
          <c:val>
            <c:numRef>
              <c:f>Sheet1!$D$2:$D$11</c:f>
              <c:numCache>
                <c:formatCode>General</c:formatCode>
                <c:ptCount val="10"/>
                <c:pt idx="0">
                  <c:v>38</c:v>
                </c:pt>
                <c:pt idx="1">
                  <c:v>50</c:v>
                </c:pt>
                <c:pt idx="2">
                  <c:v>61</c:v>
                </c:pt>
                <c:pt idx="3">
                  <c:v>60</c:v>
                </c:pt>
                <c:pt idx="4">
                  <c:v>83</c:v>
                </c:pt>
                <c:pt idx="5">
                  <c:v>133</c:v>
                </c:pt>
                <c:pt idx="6">
                  <c:v>155</c:v>
                </c:pt>
                <c:pt idx="7">
                  <c:v>190</c:v>
                </c:pt>
                <c:pt idx="8">
                  <c:v>219</c:v>
                </c:pt>
                <c:pt idx="9">
                  <c:v>249</c:v>
                </c:pt>
              </c:numCache>
              <c:extLst/>
            </c:numRef>
          </c:val>
          <c:extLst>
            <c:ext xmlns:c16="http://schemas.microsoft.com/office/drawing/2014/chart" uri="{C3380CC4-5D6E-409C-BE32-E72D297353CC}">
              <c16:uniqueId val="{00000002-A028-4D32-86DD-F4F74C8C642F}"/>
            </c:ext>
          </c:extLst>
        </c:ser>
        <c:dLbls>
          <c:showLegendKey val="0"/>
          <c:showVal val="0"/>
          <c:showCatName val="0"/>
          <c:showSerName val="0"/>
          <c:showPercent val="0"/>
          <c:showBubbleSize val="0"/>
        </c:dLbls>
        <c:gapWidth val="150"/>
        <c:axId val="975916831"/>
        <c:axId val="975918079"/>
      </c:barChart>
      <c:catAx>
        <c:axId val="9759168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975918079"/>
        <c:crosses val="autoZero"/>
        <c:auto val="1"/>
        <c:lblAlgn val="ctr"/>
        <c:lblOffset val="100"/>
        <c:noMultiLvlLbl val="0"/>
      </c:catAx>
      <c:valAx>
        <c:axId val="97591807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a:t>Google Scholar Hits</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975916831"/>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0.12034</cdr:x>
      <cdr:y>0.30113</cdr:y>
    </cdr:from>
    <cdr:to>
      <cdr:x>0.70266</cdr:x>
      <cdr:y>0.37143</cdr:y>
    </cdr:to>
    <cdr:sp macro="" textlink="">
      <cdr:nvSpPr>
        <cdr:cNvPr id="3" name="Left Brace 2">
          <a:extLst xmlns:a="http://schemas.openxmlformats.org/drawingml/2006/main">
            <a:ext uri="{FF2B5EF4-FFF2-40B4-BE49-F238E27FC236}">
              <a16:creationId xmlns:a16="http://schemas.microsoft.com/office/drawing/2014/main" id="{5338B410-E7BE-9354-DA8B-B682859BDC86}"/>
            </a:ext>
          </a:extLst>
        </cdr:cNvPr>
        <cdr:cNvSpPr/>
      </cdr:nvSpPr>
      <cdr:spPr>
        <a:xfrm xmlns:a="http://schemas.openxmlformats.org/drawingml/2006/main" rot="5400000">
          <a:off x="2482402" y="192493"/>
          <a:ext cx="439918" cy="3824143"/>
        </a:xfrm>
        <a:prstGeom xmlns:a="http://schemas.openxmlformats.org/drawingml/2006/main" prst="leftBrace">
          <a:avLst/>
        </a:prstGeom>
        <a:ln xmlns:a="http://schemas.openxmlformats.org/drawingml/2006/main" w="38100"/>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0.71702</cdr:x>
      <cdr:y>0.29604</cdr:y>
    </cdr:from>
    <cdr:to>
      <cdr:x>1</cdr:x>
      <cdr:y>0.36634</cdr:y>
    </cdr:to>
    <cdr:sp macro="" textlink="">
      <cdr:nvSpPr>
        <cdr:cNvPr id="4" name="Left Brace 3">
          <a:extLst xmlns:a="http://schemas.openxmlformats.org/drawingml/2006/main">
            <a:ext uri="{FF2B5EF4-FFF2-40B4-BE49-F238E27FC236}">
              <a16:creationId xmlns:a16="http://schemas.microsoft.com/office/drawing/2014/main" id="{51724C37-599D-3AFD-1B11-A277506246D7}"/>
            </a:ext>
          </a:extLst>
        </cdr:cNvPr>
        <cdr:cNvSpPr/>
      </cdr:nvSpPr>
      <cdr:spPr>
        <a:xfrm xmlns:a="http://schemas.openxmlformats.org/drawingml/2006/main" rot="5400000">
          <a:off x="5417917" y="1143529"/>
          <a:ext cx="439918" cy="1858357"/>
        </a:xfrm>
        <a:prstGeom xmlns:a="http://schemas.openxmlformats.org/drawingml/2006/main" prst="leftBrace">
          <a:avLst/>
        </a:prstGeom>
        <a:ln xmlns:a="http://schemas.openxmlformats.org/drawingml/2006/main" w="38100"/>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endParaRPr lang="en-US"/>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6D1871-FAE6-4185-932A-917681C3076D}" type="datetimeFigureOut">
              <a:rPr lang="en-US" smtClean="0"/>
              <a:t>5/25/2023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375762-0415-4167-9143-C09BE9EB996C}" type="slidenum">
              <a:rPr lang="en-US" smtClean="0"/>
              <a:t>‹#›</a:t>
            </a:fld>
            <a:endParaRPr lang="en-US"/>
          </a:p>
        </p:txBody>
      </p:sp>
    </p:spTree>
    <p:extLst>
      <p:ext uri="{BB962C8B-B14F-4D97-AF65-F5344CB8AC3E}">
        <p14:creationId xmlns:p14="http://schemas.microsoft.com/office/powerpoint/2010/main" val="27789181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doi.org/10.1021/acs.est.2c03315"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375762-0415-4167-9143-C09BE9EB996C}" type="slidenum">
              <a:rPr lang="en-US" smtClean="0"/>
              <a:t>1</a:t>
            </a:fld>
            <a:endParaRPr lang="en-US"/>
          </a:p>
        </p:txBody>
      </p:sp>
    </p:spTree>
    <p:extLst>
      <p:ext uri="{BB962C8B-B14F-4D97-AF65-F5344CB8AC3E}">
        <p14:creationId xmlns:p14="http://schemas.microsoft.com/office/powerpoint/2010/main" val="26193981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375762-0415-4167-9143-C09BE9EB996C}" type="slidenum">
              <a:rPr lang="en-US" smtClean="0"/>
              <a:t>10</a:t>
            </a:fld>
            <a:endParaRPr lang="en-US"/>
          </a:p>
        </p:txBody>
      </p:sp>
    </p:spTree>
    <p:extLst>
      <p:ext uri="{BB962C8B-B14F-4D97-AF65-F5344CB8AC3E}">
        <p14:creationId xmlns:p14="http://schemas.microsoft.com/office/powerpoint/2010/main" val="41917407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u="none" strike="noStrike" dirty="0">
                <a:solidFill>
                  <a:srgbClr val="000000"/>
                </a:solidFill>
                <a:effectLst/>
                <a:latin typeface="Roboto" panose="02000000000000000000" pitchFamily="2" charset="0"/>
                <a:hlinkClick r:id="rId3" tooltip="DOI URL"/>
              </a:rPr>
              <a:t>Li et al. https://doi.org/10.1021/acs.est.2c03315</a:t>
            </a:r>
            <a:endParaRPr lang="en-US" b="0" i="0" u="none" strike="noStrike" dirty="0">
              <a:solidFill>
                <a:srgbClr val="000000"/>
              </a:solidFill>
              <a:effectLst/>
              <a:latin typeface="Roboto" panose="02000000000000000000" pitchFamily="2" charset="0"/>
            </a:endParaRPr>
          </a:p>
          <a:p>
            <a:r>
              <a:rPr lang="en-US" b="0" i="0" u="none" strike="noStrike" dirty="0">
                <a:solidFill>
                  <a:srgbClr val="000000"/>
                </a:solidFill>
                <a:effectLst/>
                <a:latin typeface="Roboto" panose="02000000000000000000" pitchFamily="2" charset="0"/>
              </a:rPr>
              <a:t>Song et al. https://pubs.acs.org/doi/pdf/10.1021/acs.estlett.1c00893</a:t>
            </a:r>
          </a:p>
          <a:p>
            <a:r>
              <a:rPr lang="en-US" b="0" i="0" u="none" strike="noStrike" dirty="0" err="1">
                <a:solidFill>
                  <a:srgbClr val="000000"/>
                </a:solidFill>
                <a:effectLst/>
                <a:latin typeface="Roboto" panose="02000000000000000000" pitchFamily="2" charset="0"/>
              </a:rPr>
              <a:t>Ivatt</a:t>
            </a:r>
            <a:r>
              <a:rPr lang="en-US" b="0" i="0" u="none" strike="noStrike" dirty="0">
                <a:solidFill>
                  <a:srgbClr val="000000"/>
                </a:solidFill>
                <a:effectLst/>
                <a:latin typeface="Roboto" panose="02000000000000000000" pitchFamily="2" charset="0"/>
              </a:rPr>
              <a:t> et al. https://www.nature.com/articles/s41561-022-00972-9</a:t>
            </a:r>
            <a:endParaRPr lang="en-US" dirty="0"/>
          </a:p>
        </p:txBody>
      </p:sp>
      <p:sp>
        <p:nvSpPr>
          <p:cNvPr id="4" name="Slide Number Placeholder 3"/>
          <p:cNvSpPr>
            <a:spLocks noGrp="1"/>
          </p:cNvSpPr>
          <p:nvPr>
            <p:ph type="sldNum" sz="quarter" idx="5"/>
          </p:nvPr>
        </p:nvSpPr>
        <p:spPr/>
        <p:txBody>
          <a:bodyPr/>
          <a:lstStyle/>
          <a:p>
            <a:fld id="{09375762-0415-4167-9143-C09BE9EB996C}" type="slidenum">
              <a:rPr lang="en-US" smtClean="0"/>
              <a:t>11</a:t>
            </a:fld>
            <a:endParaRPr lang="en-US"/>
          </a:p>
        </p:txBody>
      </p:sp>
    </p:spTree>
    <p:extLst>
      <p:ext uri="{BB962C8B-B14F-4D97-AF65-F5344CB8AC3E}">
        <p14:creationId xmlns:p14="http://schemas.microsoft.com/office/powerpoint/2010/main" val="13798445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Ozone is both a local issue and a global issue. In the summer time, hot temperatures facilitate faster ozone production, but limit the lifetime of ozone, which tends to emphasize local sources. In the spring-time, low temperatures allow long-range transport of ozone. Long-range transport is not just an Asia to US issue. Everyone’s precursors emissions create The Hemispheric Transport of Air Pollution working group has done a lot of great research on this and helps to create a global community of research.  By participating in HTAP, the EPA facilitates broad use of its emission inventories by the global community.</a:t>
            </a:r>
          </a:p>
        </p:txBody>
      </p:sp>
      <p:sp>
        <p:nvSpPr>
          <p:cNvPr id="4" name="Slide Number Placeholder 3"/>
          <p:cNvSpPr>
            <a:spLocks noGrp="1"/>
          </p:cNvSpPr>
          <p:nvPr>
            <p:ph type="sldNum" sz="quarter" idx="5"/>
          </p:nvPr>
        </p:nvSpPr>
        <p:spPr/>
        <p:txBody>
          <a:bodyPr/>
          <a:lstStyle/>
          <a:p>
            <a:fld id="{09375762-0415-4167-9143-C09BE9EB996C}" type="slidenum">
              <a:rPr lang="en-US" smtClean="0"/>
              <a:t>14</a:t>
            </a:fld>
            <a:endParaRPr lang="en-US"/>
          </a:p>
        </p:txBody>
      </p:sp>
    </p:spTree>
    <p:extLst>
      <p:ext uri="{BB962C8B-B14F-4D97-AF65-F5344CB8AC3E}">
        <p14:creationId xmlns:p14="http://schemas.microsoft.com/office/powerpoint/2010/main" val="21234451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09375762-0415-4167-9143-C09BE9EB996C}" type="slidenum">
              <a:rPr lang="en-US" smtClean="0"/>
              <a:t>2</a:t>
            </a:fld>
            <a:endParaRPr lang="en-US"/>
          </a:p>
        </p:txBody>
      </p:sp>
    </p:spTree>
    <p:extLst>
      <p:ext uri="{BB962C8B-B14F-4D97-AF65-F5344CB8AC3E}">
        <p14:creationId xmlns:p14="http://schemas.microsoft.com/office/powerpoint/2010/main" val="36305501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 the last 30 years, the US has made a lot of progress in ozone and particulate matter. </a:t>
            </a:r>
          </a:p>
          <a:p>
            <a:r>
              <a:rPr lang="en-US" dirty="0"/>
              <a:t>The images in the background highlight that smog has impact our country from the West Coast to the East Coast.</a:t>
            </a:r>
          </a:p>
          <a:p>
            <a:r>
              <a:rPr lang="en-US" dirty="0"/>
              <a:t>It also highlights that urban pollution can transport long distances and affect how we see even our natural areas.</a:t>
            </a:r>
          </a:p>
          <a:p>
            <a:r>
              <a:rPr lang="en-US" dirty="0"/>
              <a:t>In the middle, I am highlighting that PM2.5 concentrations have been rapidly decreasing as have ozone concentrations.</a:t>
            </a:r>
          </a:p>
          <a:p>
            <a:r>
              <a:rPr lang="en-US" dirty="0"/>
              <a:t>We have been measuring and controlling ozone for longer. You can see in the VOC and NOx emission that VOC reductions started earlier, but that NOx has been reduced by a lot!</a:t>
            </a:r>
          </a:p>
          <a:p>
            <a:r>
              <a:rPr lang="en-US" dirty="0"/>
              <a:t>The relationship of NOx and VOCs is important to controlling ozone, and the relationship depends on where you are.</a:t>
            </a:r>
          </a:p>
          <a:p>
            <a:endParaRPr lang="en-US" dirty="0"/>
          </a:p>
        </p:txBody>
      </p:sp>
      <p:sp>
        <p:nvSpPr>
          <p:cNvPr id="4" name="Slide Number Placeholder 3"/>
          <p:cNvSpPr>
            <a:spLocks noGrp="1"/>
          </p:cNvSpPr>
          <p:nvPr>
            <p:ph type="sldNum" sz="quarter" idx="5"/>
          </p:nvPr>
        </p:nvSpPr>
        <p:spPr/>
        <p:txBody>
          <a:bodyPr/>
          <a:lstStyle/>
          <a:p>
            <a:fld id="{09375762-0415-4167-9143-C09BE9EB996C}" type="slidenum">
              <a:rPr lang="en-US" smtClean="0"/>
              <a:t>3</a:t>
            </a:fld>
            <a:endParaRPr lang="en-US"/>
          </a:p>
        </p:txBody>
      </p:sp>
    </p:spTree>
    <p:extLst>
      <p:ext uri="{BB962C8B-B14F-4D97-AF65-F5344CB8AC3E}">
        <p14:creationId xmlns:p14="http://schemas.microsoft.com/office/powerpoint/2010/main" val="35167412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1C1D1E"/>
                </a:solidFill>
                <a:effectLst/>
                <a:latin typeface="Open Sans" panose="020B0606030504020204" pitchFamily="34" charset="0"/>
              </a:rPr>
              <a:t>“This analysis demonstrates that significant reductions in secondary pollutants have been the direct result of reduced precursor emissions, with the largest changes related to increased emission standards and improved technology in motor vehicles. Through the decades, VOCs were the initial primary target for emissions reductions in the </a:t>
            </a:r>
            <a:r>
              <a:rPr lang="en-US" b="0" i="0" dirty="0" err="1">
                <a:solidFill>
                  <a:srgbClr val="1C1D1E"/>
                </a:solidFill>
                <a:effectLst/>
                <a:latin typeface="Open Sans" panose="020B0606030504020204" pitchFamily="34" charset="0"/>
              </a:rPr>
              <a:t>SoCAB</a:t>
            </a:r>
            <a:r>
              <a:rPr lang="en-US" b="0" i="0" dirty="0">
                <a:solidFill>
                  <a:srgbClr val="1C1D1E"/>
                </a:solidFill>
                <a:effectLst/>
                <a:latin typeface="Open Sans" panose="020B0606030504020204" pitchFamily="34" charset="0"/>
              </a:rPr>
              <a:t>, followed more recently by increasing efforts to control NO</a:t>
            </a:r>
            <a:r>
              <a:rPr lang="en-US" b="0" i="1" baseline="-25000" dirty="0">
                <a:solidFill>
                  <a:srgbClr val="1C1D1E"/>
                </a:solidFill>
                <a:effectLst/>
                <a:latin typeface="Open Sans" panose="020B0606030504020204" pitchFamily="34" charset="0"/>
              </a:rPr>
              <a:t>x</a:t>
            </a:r>
            <a:r>
              <a:rPr lang="en-US" b="0" i="0" dirty="0">
                <a:solidFill>
                  <a:srgbClr val="1C1D1E"/>
                </a:solidFill>
                <a:effectLst/>
                <a:latin typeface="Open Sans" panose="020B0606030504020204" pitchFamily="34" charset="0"/>
              </a:rPr>
              <a:t>. As shown in our assessment and previous analyses, these control measures have been effective in reducing ambient ozone levels over the past 50 years.”</a:t>
            </a:r>
          </a:p>
          <a:p>
            <a:endParaRPr lang="en-US" dirty="0"/>
          </a:p>
          <a:p>
            <a:r>
              <a:rPr lang="en-US" dirty="0"/>
              <a:t>https://agupubs.onlinelibrary.wiley.com/doi/full/10.1002/jgrd.50472</a:t>
            </a:r>
          </a:p>
          <a:p>
            <a:r>
              <a:rPr lang="en-US" dirty="0"/>
              <a:t>https://agupubs.onlinelibrary.wiley.com/doi/10.1029/2011jd016772</a:t>
            </a:r>
          </a:p>
        </p:txBody>
      </p:sp>
      <p:sp>
        <p:nvSpPr>
          <p:cNvPr id="4" name="Slide Number Placeholder 3"/>
          <p:cNvSpPr>
            <a:spLocks noGrp="1"/>
          </p:cNvSpPr>
          <p:nvPr>
            <p:ph type="sldNum" sz="quarter" idx="5"/>
          </p:nvPr>
        </p:nvSpPr>
        <p:spPr/>
        <p:txBody>
          <a:bodyPr/>
          <a:lstStyle/>
          <a:p>
            <a:fld id="{09375762-0415-4167-9143-C09BE9EB996C}" type="slidenum">
              <a:rPr lang="en-US" smtClean="0"/>
              <a:t>4</a:t>
            </a:fld>
            <a:endParaRPr lang="en-US"/>
          </a:p>
        </p:txBody>
      </p:sp>
    </p:spTree>
    <p:extLst>
      <p:ext uri="{BB962C8B-B14F-4D97-AF65-F5344CB8AC3E}">
        <p14:creationId xmlns:p14="http://schemas.microsoft.com/office/powerpoint/2010/main" val="40005242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Ozone is one part of photochemical oxidants, but has been the measured value used for policy.</a:t>
            </a:r>
          </a:p>
          <a:p>
            <a:r>
              <a:rPr lang="en-US" dirty="0"/>
              <a:t>Odd oxygen is the group of chemicals that have a particularly reactive oxygen, which was usually added by radical chemistry oxidizing nitric oxide to nitrogen dioxide.</a:t>
            </a:r>
          </a:p>
          <a:p>
            <a:r>
              <a:rPr lang="en-US" dirty="0"/>
              <a:t>To make ozone, you need oxidation of NOx by radicals that usually come from VOC.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If you don’t have enough VOC-derived radicals, ozone production is slow.</a:t>
            </a:r>
          </a:p>
          <a:p>
            <a:pPr marL="171450" indent="-171450">
              <a:buFont typeface="Arial" panose="020B0604020202020204" pitchFamily="34" charset="0"/>
              <a:buChar char="•"/>
            </a:pPr>
            <a:r>
              <a:rPr lang="en-US" dirty="0"/>
              <a:t>If you don’t have enough nitric oxide, ozone production is slow.</a:t>
            </a:r>
          </a:p>
          <a:p>
            <a:pPr marL="171450" indent="-171450">
              <a:buFont typeface="Arial" panose="020B0604020202020204" pitchFamily="34" charset="0"/>
              <a:buChar char="•"/>
            </a:pPr>
            <a:r>
              <a:rPr lang="en-US" dirty="0"/>
              <a:t>However, too much NOx and nitric oxide will react with ozone – reducing ozone and increasing NO2.</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Some VOCs are natural, so not controllable. But, anthropogenic VOCs can be controlled and are sometimes toxic and controlled both as ozone precursors and as toxics.</a:t>
            </a:r>
          </a:p>
          <a:p>
            <a:pPr marL="0" indent="0">
              <a:buFont typeface="Arial" panose="020B0604020202020204" pitchFamily="34" charset="0"/>
              <a:buNone/>
            </a:pPr>
            <a:r>
              <a:rPr lang="en-US" dirty="0"/>
              <a:t>If you want to control ozone, how do you decide if an area is NOx or VOC limited?</a:t>
            </a:r>
          </a:p>
        </p:txBody>
      </p:sp>
      <p:sp>
        <p:nvSpPr>
          <p:cNvPr id="4" name="Slide Number Placeholder 3"/>
          <p:cNvSpPr>
            <a:spLocks noGrp="1"/>
          </p:cNvSpPr>
          <p:nvPr>
            <p:ph type="sldNum" sz="quarter" idx="5"/>
          </p:nvPr>
        </p:nvSpPr>
        <p:spPr/>
        <p:txBody>
          <a:bodyPr/>
          <a:lstStyle/>
          <a:p>
            <a:fld id="{09375762-0415-4167-9143-C09BE9EB996C}" type="slidenum">
              <a:rPr lang="en-US" smtClean="0"/>
              <a:t>5</a:t>
            </a:fld>
            <a:endParaRPr lang="en-US"/>
          </a:p>
        </p:txBody>
      </p:sp>
    </p:spTree>
    <p:extLst>
      <p:ext uri="{BB962C8B-B14F-4D97-AF65-F5344CB8AC3E}">
        <p14:creationId xmlns:p14="http://schemas.microsoft.com/office/powerpoint/2010/main" val="4943197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375762-0415-4167-9143-C09BE9EB996C}" type="slidenum">
              <a:rPr lang="en-US" smtClean="0"/>
              <a:t>6</a:t>
            </a:fld>
            <a:endParaRPr lang="en-US"/>
          </a:p>
        </p:txBody>
      </p:sp>
    </p:spTree>
    <p:extLst>
      <p:ext uri="{BB962C8B-B14F-4D97-AF65-F5344CB8AC3E}">
        <p14:creationId xmlns:p14="http://schemas.microsoft.com/office/powerpoint/2010/main" val="17401035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way of testing NOx and VOC-limitations is by looking at weekend-weekday effect.</a:t>
            </a:r>
          </a:p>
          <a:p>
            <a:r>
              <a:rPr lang="en-US" dirty="0"/>
              <a:t>On the weekends in the US, there is less diesel traffic, so NOx decreases a lot.</a:t>
            </a:r>
          </a:p>
          <a:p>
            <a:pPr marL="171450" indent="-171450">
              <a:buFont typeface="Arial" panose="020B0604020202020204" pitchFamily="34" charset="0"/>
              <a:buChar char="•"/>
            </a:pPr>
            <a:r>
              <a:rPr lang="en-US" dirty="0"/>
              <a:t>If ozone goes down on the weekend, it is NOx-limited.</a:t>
            </a:r>
          </a:p>
          <a:p>
            <a:pPr marL="171450" indent="-171450">
              <a:buFont typeface="Arial" panose="020B0604020202020204" pitchFamily="34" charset="0"/>
              <a:buChar char="•"/>
            </a:pPr>
            <a:r>
              <a:rPr lang="en-US" dirty="0"/>
              <a:t>If it goes up, it is likely both VOC-limited and NOx-titrated.</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The example on the right is for all monitors in the New York nonattainment area.</a:t>
            </a:r>
          </a:p>
          <a:p>
            <a:pPr marL="171450" indent="-171450">
              <a:buFont typeface="Arial" panose="020B0604020202020204" pitchFamily="34" charset="0"/>
              <a:buChar char="•"/>
            </a:pPr>
            <a:r>
              <a:rPr lang="en-US" dirty="0"/>
              <a:t>New York observations consistently show NOX-limitations both at the high end (95%) and the median.</a:t>
            </a:r>
          </a:p>
          <a:p>
            <a:pPr marL="171450" indent="-171450">
              <a:buFont typeface="Arial" panose="020B0604020202020204" pitchFamily="34" charset="0"/>
              <a:buChar char="•"/>
            </a:pPr>
            <a:r>
              <a:rPr lang="en-US" dirty="0"/>
              <a:t>This is consistent in both 2007, shown in purple and in 2016 a relatively recent year in red.</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Looking further to the right, the model suggests that the past sensitivity was more mixed, but the agrees that in 2016 the area is NOx-limited for controls.</a:t>
            </a:r>
          </a:p>
        </p:txBody>
      </p:sp>
      <p:sp>
        <p:nvSpPr>
          <p:cNvPr id="4" name="Slide Number Placeholder 3"/>
          <p:cNvSpPr>
            <a:spLocks noGrp="1"/>
          </p:cNvSpPr>
          <p:nvPr>
            <p:ph type="sldNum" sz="quarter" idx="5"/>
          </p:nvPr>
        </p:nvSpPr>
        <p:spPr/>
        <p:txBody>
          <a:bodyPr/>
          <a:lstStyle/>
          <a:p>
            <a:fld id="{09375762-0415-4167-9143-C09BE9EB996C}" type="slidenum">
              <a:rPr lang="en-US" smtClean="0"/>
              <a:t>7</a:t>
            </a:fld>
            <a:endParaRPr lang="en-US"/>
          </a:p>
        </p:txBody>
      </p:sp>
    </p:spTree>
    <p:extLst>
      <p:ext uri="{BB962C8B-B14F-4D97-AF65-F5344CB8AC3E}">
        <p14:creationId xmlns:p14="http://schemas.microsoft.com/office/powerpoint/2010/main" val="24523286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can expand this view from a single area to all nonattainment areas. Now, NOx limitations are shown in shades of green and VOC-limitations are shown in pinks. At the national scale, we would say that NOx-limitations are broadly applicable with only a few monitors showing VOC-sensitivity and almost all were in 2007. Present day has only one VOC-limited area. Generally, the models agree although they predict a few more VOC-sensitive areas.  The differences in the model and observations should be explored, but the general consistency is encouraging.</a:t>
            </a:r>
          </a:p>
        </p:txBody>
      </p:sp>
      <p:sp>
        <p:nvSpPr>
          <p:cNvPr id="4" name="Slide Number Placeholder 3"/>
          <p:cNvSpPr>
            <a:spLocks noGrp="1"/>
          </p:cNvSpPr>
          <p:nvPr>
            <p:ph type="sldNum" sz="quarter" idx="5"/>
          </p:nvPr>
        </p:nvSpPr>
        <p:spPr/>
        <p:txBody>
          <a:bodyPr/>
          <a:lstStyle/>
          <a:p>
            <a:fld id="{09375762-0415-4167-9143-C09BE9EB996C}" type="slidenum">
              <a:rPr lang="en-US" smtClean="0"/>
              <a:t>8</a:t>
            </a:fld>
            <a:endParaRPr lang="en-US"/>
          </a:p>
        </p:txBody>
      </p:sp>
    </p:spTree>
    <p:extLst>
      <p:ext uri="{BB962C8B-B14F-4D97-AF65-F5344CB8AC3E}">
        <p14:creationId xmlns:p14="http://schemas.microsoft.com/office/powerpoint/2010/main" val="36301958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weekend-weekday approach has some limitations because there are fewer weekends and meteorology isn’t always perfectly uncorrelated. The model also provides tools to explore VOC and NOx sensitivity.</a:t>
            </a:r>
          </a:p>
          <a:p>
            <a:pPr marL="228600" indent="-228600">
              <a:buAutoNum type="arabicPeriod"/>
            </a:pPr>
            <a:r>
              <a:rPr lang="en-US" dirty="0"/>
              <a:t>Sillman and Kleinman derived limitations based on chemical gross production.</a:t>
            </a:r>
          </a:p>
          <a:p>
            <a:pPr marL="228600" indent="-228600">
              <a:buAutoNum type="arabicPeriod"/>
            </a:pPr>
            <a:r>
              <a:rPr lang="en-US" dirty="0"/>
              <a:t>Derivative tools like HDDM and adjoints allow us to investigate the model.</a:t>
            </a:r>
          </a:p>
          <a:p>
            <a:pPr marL="228600" indent="-228600">
              <a:buAutoNum type="arabicPeriod"/>
            </a:pPr>
            <a:r>
              <a:rPr lang="en-US" dirty="0"/>
              <a:t>These results show HDDM sensitivity surfaces based on response to 20% changes in NOx or VOC to identify NOx and VOC limited areas.</a:t>
            </a:r>
          </a:p>
          <a:p>
            <a:pPr marL="0" indent="0">
              <a:buNone/>
            </a:pPr>
            <a:endParaRPr lang="en-US" dirty="0"/>
          </a:p>
          <a:p>
            <a:pPr marL="0" indent="0">
              <a:buNone/>
            </a:pPr>
            <a:r>
              <a:rPr lang="en-US" dirty="0"/>
              <a:t>The top is the whole ozone season and the bottom are high ozone days in the model. These results agree strongly with the weekend-weekday analyses. It shows that most of the area is NOx-limited, but many urban cores are VOC-limited. Thus, reductions of just NOx in 2007 might have increased ozone in the urban cores. But, reductions of just VOC would not have been effective downwind.</a:t>
            </a:r>
          </a:p>
          <a:p>
            <a:endParaRPr lang="en-US" dirty="0"/>
          </a:p>
          <a:p>
            <a:pPr marL="228600" indent="-228600">
              <a:buAutoNum type="arabicPeriod"/>
            </a:pPr>
            <a:r>
              <a:rPr lang="en-US" dirty="0"/>
              <a:t>Fewer locations experiencing ozone above 70 ppb in 2016 compared to 2007</a:t>
            </a:r>
          </a:p>
          <a:p>
            <a:pPr marL="228600" marR="0" lvl="0" indent="-228600" algn="l" defTabSz="914400" rtl="0" eaLnBrk="1" fontAlgn="base" latinLnBrk="0" hangingPunct="1">
              <a:lnSpc>
                <a:spcPct val="100000"/>
              </a:lnSpc>
              <a:spcBef>
                <a:spcPct val="30000"/>
              </a:spcBef>
              <a:spcAft>
                <a:spcPct val="0"/>
              </a:spcAft>
              <a:buClrTx/>
              <a:buSzTx/>
              <a:buFontTx/>
              <a:buAutoNum type="arabicPeriod"/>
              <a:tabLst/>
              <a:defRPr/>
            </a:pPr>
            <a:r>
              <a:rPr lang="en-US" dirty="0"/>
              <a:t>While there are a few areas still showing mixed or VOC-limited behavior, e.g. Los Angeles and Chicago, most locations that were VOC-limited or mixed in 2007 have moved to NOx-limited by 2016</a:t>
            </a:r>
          </a:p>
          <a:p>
            <a:pPr marL="228600" marR="0" lvl="0" indent="-228600" algn="l" defTabSz="914400" rtl="0" eaLnBrk="1" fontAlgn="base" latinLnBrk="0" hangingPunct="1">
              <a:lnSpc>
                <a:spcPct val="100000"/>
              </a:lnSpc>
              <a:spcBef>
                <a:spcPct val="30000"/>
              </a:spcBef>
              <a:spcAft>
                <a:spcPct val="0"/>
              </a:spcAft>
              <a:buClrTx/>
              <a:buSzTx/>
              <a:buFontTx/>
              <a:buAutoNum type="arabicPeriod"/>
              <a:tabLst/>
              <a:defRPr/>
            </a:pPr>
            <a:r>
              <a:rPr lang="en-US" dirty="0"/>
              <a:t>This broader national pattern towards NOx-limited ozone chemistry is consistent with what a number of other studies have found</a:t>
            </a:r>
          </a:p>
          <a:p>
            <a:pPr marL="228600" indent="-228600">
              <a:buAutoNum type="arabicPeriod"/>
            </a:pPr>
            <a:endParaRPr lang="en-US" dirty="0"/>
          </a:p>
        </p:txBody>
      </p:sp>
      <p:sp>
        <p:nvSpPr>
          <p:cNvPr id="4" name="Slide Number Placeholder 3"/>
          <p:cNvSpPr>
            <a:spLocks noGrp="1"/>
          </p:cNvSpPr>
          <p:nvPr>
            <p:ph type="sldNum" sz="quarter" idx="5"/>
          </p:nvPr>
        </p:nvSpPr>
        <p:spPr/>
        <p:txBody>
          <a:bodyPr/>
          <a:lstStyle/>
          <a:p>
            <a:fld id="{A613900A-F52B-4EA0-8092-92E4901AB5C8}" type="slidenum">
              <a:rPr lang="en-US" altLang="en-US" smtClean="0"/>
              <a:pPr/>
              <a:t>9</a:t>
            </a:fld>
            <a:endParaRPr lang="en-US" altLang="en-US"/>
          </a:p>
        </p:txBody>
      </p:sp>
    </p:spTree>
    <p:extLst>
      <p:ext uri="{BB962C8B-B14F-4D97-AF65-F5344CB8AC3E}">
        <p14:creationId xmlns:p14="http://schemas.microsoft.com/office/powerpoint/2010/main" val="12658855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6724B-3D20-935A-682A-BA25E68B59A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41A1C52-4CC3-77E4-F799-6F2495F3B5E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8E4B01F-7118-0337-4BA1-5B5360E6CBA2}"/>
              </a:ext>
            </a:extLst>
          </p:cNvPr>
          <p:cNvSpPr>
            <a:spLocks noGrp="1"/>
          </p:cNvSpPr>
          <p:nvPr>
            <p:ph type="dt" sz="half" idx="10"/>
          </p:nvPr>
        </p:nvSpPr>
        <p:spPr/>
        <p:txBody>
          <a:bodyPr/>
          <a:lstStyle/>
          <a:p>
            <a:r>
              <a:rPr lang="en-US"/>
              <a:t>2023-05-29</a:t>
            </a:r>
          </a:p>
        </p:txBody>
      </p:sp>
      <p:sp>
        <p:nvSpPr>
          <p:cNvPr id="5" name="Footer Placeholder 4">
            <a:extLst>
              <a:ext uri="{FF2B5EF4-FFF2-40B4-BE49-F238E27FC236}">
                <a16:creationId xmlns:a16="http://schemas.microsoft.com/office/drawing/2014/main" id="{20F72B30-AB59-546C-7D97-143910CD8E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FB697E-91C2-FE4F-13E6-E727121A5CBA}"/>
              </a:ext>
            </a:extLst>
          </p:cNvPr>
          <p:cNvSpPr>
            <a:spLocks noGrp="1"/>
          </p:cNvSpPr>
          <p:nvPr>
            <p:ph type="sldNum" sz="quarter" idx="12"/>
          </p:nvPr>
        </p:nvSpPr>
        <p:spPr/>
        <p:txBody>
          <a:bodyPr/>
          <a:lstStyle/>
          <a:p>
            <a:fld id="{11E6F834-AA1A-4C57-8712-665F94F867F3}" type="slidenum">
              <a:rPr lang="en-US" smtClean="0"/>
              <a:t>‹#›</a:t>
            </a:fld>
            <a:endParaRPr lang="en-US"/>
          </a:p>
        </p:txBody>
      </p:sp>
    </p:spTree>
    <p:extLst>
      <p:ext uri="{BB962C8B-B14F-4D97-AF65-F5344CB8AC3E}">
        <p14:creationId xmlns:p14="http://schemas.microsoft.com/office/powerpoint/2010/main" val="23663392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E3309-021C-6EC3-45A0-0587C9707B5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366FC92-EA7E-6AA0-017B-4547B1B7F13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201217-A45D-C7B7-0ACB-F9E1646B986F}"/>
              </a:ext>
            </a:extLst>
          </p:cNvPr>
          <p:cNvSpPr>
            <a:spLocks noGrp="1"/>
          </p:cNvSpPr>
          <p:nvPr>
            <p:ph type="dt" sz="half" idx="10"/>
          </p:nvPr>
        </p:nvSpPr>
        <p:spPr/>
        <p:txBody>
          <a:bodyPr/>
          <a:lstStyle/>
          <a:p>
            <a:r>
              <a:rPr lang="en-US"/>
              <a:t>2023-05-29</a:t>
            </a:r>
          </a:p>
        </p:txBody>
      </p:sp>
      <p:sp>
        <p:nvSpPr>
          <p:cNvPr id="5" name="Footer Placeholder 4">
            <a:extLst>
              <a:ext uri="{FF2B5EF4-FFF2-40B4-BE49-F238E27FC236}">
                <a16:creationId xmlns:a16="http://schemas.microsoft.com/office/drawing/2014/main" id="{47F2693F-4F26-7D0A-68E5-4856501E15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604FB2-17F7-C813-9F54-F637D4AE179E}"/>
              </a:ext>
            </a:extLst>
          </p:cNvPr>
          <p:cNvSpPr>
            <a:spLocks noGrp="1"/>
          </p:cNvSpPr>
          <p:nvPr>
            <p:ph type="sldNum" sz="quarter" idx="12"/>
          </p:nvPr>
        </p:nvSpPr>
        <p:spPr/>
        <p:txBody>
          <a:bodyPr/>
          <a:lstStyle/>
          <a:p>
            <a:fld id="{11E6F834-AA1A-4C57-8712-665F94F867F3}" type="slidenum">
              <a:rPr lang="en-US" smtClean="0"/>
              <a:t>‹#›</a:t>
            </a:fld>
            <a:endParaRPr lang="en-US"/>
          </a:p>
        </p:txBody>
      </p:sp>
    </p:spTree>
    <p:extLst>
      <p:ext uri="{BB962C8B-B14F-4D97-AF65-F5344CB8AC3E}">
        <p14:creationId xmlns:p14="http://schemas.microsoft.com/office/powerpoint/2010/main" val="38368664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A3F8CBC-FBB9-086A-9D91-D142E8A0E0B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45835B5-3713-27E4-E1A9-96CBEB08F75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1E3CE1-C842-98CF-D049-3DBF84A74A15}"/>
              </a:ext>
            </a:extLst>
          </p:cNvPr>
          <p:cNvSpPr>
            <a:spLocks noGrp="1"/>
          </p:cNvSpPr>
          <p:nvPr>
            <p:ph type="dt" sz="half" idx="10"/>
          </p:nvPr>
        </p:nvSpPr>
        <p:spPr/>
        <p:txBody>
          <a:bodyPr/>
          <a:lstStyle/>
          <a:p>
            <a:r>
              <a:rPr lang="en-US"/>
              <a:t>2023-05-29</a:t>
            </a:r>
          </a:p>
        </p:txBody>
      </p:sp>
      <p:sp>
        <p:nvSpPr>
          <p:cNvPr id="5" name="Footer Placeholder 4">
            <a:extLst>
              <a:ext uri="{FF2B5EF4-FFF2-40B4-BE49-F238E27FC236}">
                <a16:creationId xmlns:a16="http://schemas.microsoft.com/office/drawing/2014/main" id="{6822AC50-7915-1DE3-A945-255CA3A383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F73AEA-1CC2-2D2F-EDEC-58F114B99DD3}"/>
              </a:ext>
            </a:extLst>
          </p:cNvPr>
          <p:cNvSpPr>
            <a:spLocks noGrp="1"/>
          </p:cNvSpPr>
          <p:nvPr>
            <p:ph type="sldNum" sz="quarter" idx="12"/>
          </p:nvPr>
        </p:nvSpPr>
        <p:spPr/>
        <p:txBody>
          <a:bodyPr/>
          <a:lstStyle/>
          <a:p>
            <a:fld id="{11E6F834-AA1A-4C57-8712-665F94F867F3}" type="slidenum">
              <a:rPr lang="en-US" smtClean="0"/>
              <a:t>‹#›</a:t>
            </a:fld>
            <a:endParaRPr lang="en-US"/>
          </a:p>
        </p:txBody>
      </p:sp>
    </p:spTree>
    <p:extLst>
      <p:ext uri="{BB962C8B-B14F-4D97-AF65-F5344CB8AC3E}">
        <p14:creationId xmlns:p14="http://schemas.microsoft.com/office/powerpoint/2010/main" val="2703760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7D253-3D7F-3120-103A-74D8E5CA711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640BAF-9BE8-66F2-FD0C-CFAC62F301B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6498EE-5A5E-6437-DE47-20F683312729}"/>
              </a:ext>
            </a:extLst>
          </p:cNvPr>
          <p:cNvSpPr>
            <a:spLocks noGrp="1"/>
          </p:cNvSpPr>
          <p:nvPr>
            <p:ph type="dt" sz="half" idx="10"/>
          </p:nvPr>
        </p:nvSpPr>
        <p:spPr/>
        <p:txBody>
          <a:bodyPr/>
          <a:lstStyle/>
          <a:p>
            <a:r>
              <a:rPr lang="en-US"/>
              <a:t>2023-05-29</a:t>
            </a:r>
          </a:p>
        </p:txBody>
      </p:sp>
      <p:sp>
        <p:nvSpPr>
          <p:cNvPr id="5" name="Footer Placeholder 4">
            <a:extLst>
              <a:ext uri="{FF2B5EF4-FFF2-40B4-BE49-F238E27FC236}">
                <a16:creationId xmlns:a16="http://schemas.microsoft.com/office/drawing/2014/main" id="{AAD2D560-C141-553F-7F5B-BF687B2549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CAA82A-A220-78E9-C903-67EDD3582BEF}"/>
              </a:ext>
            </a:extLst>
          </p:cNvPr>
          <p:cNvSpPr>
            <a:spLocks noGrp="1"/>
          </p:cNvSpPr>
          <p:nvPr>
            <p:ph type="sldNum" sz="quarter" idx="12"/>
          </p:nvPr>
        </p:nvSpPr>
        <p:spPr/>
        <p:txBody>
          <a:bodyPr/>
          <a:lstStyle/>
          <a:p>
            <a:fld id="{11E6F834-AA1A-4C57-8712-665F94F867F3}" type="slidenum">
              <a:rPr lang="en-US" smtClean="0"/>
              <a:t>‹#›</a:t>
            </a:fld>
            <a:endParaRPr lang="en-US"/>
          </a:p>
        </p:txBody>
      </p:sp>
    </p:spTree>
    <p:extLst>
      <p:ext uri="{BB962C8B-B14F-4D97-AF65-F5344CB8AC3E}">
        <p14:creationId xmlns:p14="http://schemas.microsoft.com/office/powerpoint/2010/main" val="36138976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AA4D0-7C3C-5C29-AF9D-61935AF744B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CDBFAAA-8F11-ECCC-29BB-F1E5F9ECF03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A6B0E1C-7B25-F12B-C865-F02670C37CF1}"/>
              </a:ext>
            </a:extLst>
          </p:cNvPr>
          <p:cNvSpPr>
            <a:spLocks noGrp="1"/>
          </p:cNvSpPr>
          <p:nvPr>
            <p:ph type="dt" sz="half" idx="10"/>
          </p:nvPr>
        </p:nvSpPr>
        <p:spPr/>
        <p:txBody>
          <a:bodyPr/>
          <a:lstStyle/>
          <a:p>
            <a:r>
              <a:rPr lang="en-US"/>
              <a:t>2023-05-29</a:t>
            </a:r>
          </a:p>
        </p:txBody>
      </p:sp>
      <p:sp>
        <p:nvSpPr>
          <p:cNvPr id="5" name="Footer Placeholder 4">
            <a:extLst>
              <a:ext uri="{FF2B5EF4-FFF2-40B4-BE49-F238E27FC236}">
                <a16:creationId xmlns:a16="http://schemas.microsoft.com/office/drawing/2014/main" id="{31EA6068-FAE7-8041-6D72-1317BC8A28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93982D-DFCA-A592-51E5-465362E91153}"/>
              </a:ext>
            </a:extLst>
          </p:cNvPr>
          <p:cNvSpPr>
            <a:spLocks noGrp="1"/>
          </p:cNvSpPr>
          <p:nvPr>
            <p:ph type="sldNum" sz="quarter" idx="12"/>
          </p:nvPr>
        </p:nvSpPr>
        <p:spPr/>
        <p:txBody>
          <a:bodyPr/>
          <a:lstStyle/>
          <a:p>
            <a:fld id="{11E6F834-AA1A-4C57-8712-665F94F867F3}" type="slidenum">
              <a:rPr lang="en-US" smtClean="0"/>
              <a:t>‹#›</a:t>
            </a:fld>
            <a:endParaRPr lang="en-US"/>
          </a:p>
        </p:txBody>
      </p:sp>
    </p:spTree>
    <p:extLst>
      <p:ext uri="{BB962C8B-B14F-4D97-AF65-F5344CB8AC3E}">
        <p14:creationId xmlns:p14="http://schemas.microsoft.com/office/powerpoint/2010/main" val="35274055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DCC4A-8ADC-5FAA-F48E-E1A3693A27E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29B3188-F048-E3AA-EB1A-FA1FBC8E6AD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C4879E1-68D0-EB75-24A3-045F49CB6D7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496D001-9768-C179-9FB1-5C661988508D}"/>
              </a:ext>
            </a:extLst>
          </p:cNvPr>
          <p:cNvSpPr>
            <a:spLocks noGrp="1"/>
          </p:cNvSpPr>
          <p:nvPr>
            <p:ph type="dt" sz="half" idx="10"/>
          </p:nvPr>
        </p:nvSpPr>
        <p:spPr/>
        <p:txBody>
          <a:bodyPr/>
          <a:lstStyle/>
          <a:p>
            <a:r>
              <a:rPr lang="en-US"/>
              <a:t>2023-05-29</a:t>
            </a:r>
          </a:p>
        </p:txBody>
      </p:sp>
      <p:sp>
        <p:nvSpPr>
          <p:cNvPr id="6" name="Footer Placeholder 5">
            <a:extLst>
              <a:ext uri="{FF2B5EF4-FFF2-40B4-BE49-F238E27FC236}">
                <a16:creationId xmlns:a16="http://schemas.microsoft.com/office/drawing/2014/main" id="{5B304B33-F4A9-657D-B852-6BE31DB7B01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C7DFB8B-8227-C824-942F-CA0AB33A99C9}"/>
              </a:ext>
            </a:extLst>
          </p:cNvPr>
          <p:cNvSpPr>
            <a:spLocks noGrp="1"/>
          </p:cNvSpPr>
          <p:nvPr>
            <p:ph type="sldNum" sz="quarter" idx="12"/>
          </p:nvPr>
        </p:nvSpPr>
        <p:spPr/>
        <p:txBody>
          <a:bodyPr/>
          <a:lstStyle/>
          <a:p>
            <a:fld id="{11E6F834-AA1A-4C57-8712-665F94F867F3}" type="slidenum">
              <a:rPr lang="en-US" smtClean="0"/>
              <a:t>‹#›</a:t>
            </a:fld>
            <a:endParaRPr lang="en-US"/>
          </a:p>
        </p:txBody>
      </p:sp>
    </p:spTree>
    <p:extLst>
      <p:ext uri="{BB962C8B-B14F-4D97-AF65-F5344CB8AC3E}">
        <p14:creationId xmlns:p14="http://schemas.microsoft.com/office/powerpoint/2010/main" val="40915177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EAB56-1F01-8C3A-A004-832DF6C79D3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A8CF826-845A-DF18-C724-FB3706E473C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E9928B9-D614-27EE-45CA-DAEE8EF876B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6103577-352A-24BB-B0FC-BD69BBAFE40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663E2E7-4215-633B-02BB-4435CEA93DE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478EC74-B501-9C2C-1679-82502AD777C0}"/>
              </a:ext>
            </a:extLst>
          </p:cNvPr>
          <p:cNvSpPr>
            <a:spLocks noGrp="1"/>
          </p:cNvSpPr>
          <p:nvPr>
            <p:ph type="dt" sz="half" idx="10"/>
          </p:nvPr>
        </p:nvSpPr>
        <p:spPr/>
        <p:txBody>
          <a:bodyPr/>
          <a:lstStyle/>
          <a:p>
            <a:r>
              <a:rPr lang="en-US"/>
              <a:t>2023-05-29</a:t>
            </a:r>
          </a:p>
        </p:txBody>
      </p:sp>
      <p:sp>
        <p:nvSpPr>
          <p:cNvPr id="8" name="Footer Placeholder 7">
            <a:extLst>
              <a:ext uri="{FF2B5EF4-FFF2-40B4-BE49-F238E27FC236}">
                <a16:creationId xmlns:a16="http://schemas.microsoft.com/office/drawing/2014/main" id="{C10DEDE2-AEED-2D9E-C69A-E071B16F738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10B1877-184A-274E-CA5F-49665E461FB1}"/>
              </a:ext>
            </a:extLst>
          </p:cNvPr>
          <p:cNvSpPr>
            <a:spLocks noGrp="1"/>
          </p:cNvSpPr>
          <p:nvPr>
            <p:ph type="sldNum" sz="quarter" idx="12"/>
          </p:nvPr>
        </p:nvSpPr>
        <p:spPr/>
        <p:txBody>
          <a:bodyPr/>
          <a:lstStyle/>
          <a:p>
            <a:fld id="{11E6F834-AA1A-4C57-8712-665F94F867F3}" type="slidenum">
              <a:rPr lang="en-US" smtClean="0"/>
              <a:t>‹#›</a:t>
            </a:fld>
            <a:endParaRPr lang="en-US"/>
          </a:p>
        </p:txBody>
      </p:sp>
    </p:spTree>
    <p:extLst>
      <p:ext uri="{BB962C8B-B14F-4D97-AF65-F5344CB8AC3E}">
        <p14:creationId xmlns:p14="http://schemas.microsoft.com/office/powerpoint/2010/main" val="29926662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5C332-B195-DD34-1B85-F090480FD0E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F167BE0-3FED-75D2-C8E7-B36680E746C6}"/>
              </a:ext>
            </a:extLst>
          </p:cNvPr>
          <p:cNvSpPr>
            <a:spLocks noGrp="1"/>
          </p:cNvSpPr>
          <p:nvPr>
            <p:ph type="dt" sz="half" idx="10"/>
          </p:nvPr>
        </p:nvSpPr>
        <p:spPr/>
        <p:txBody>
          <a:bodyPr/>
          <a:lstStyle/>
          <a:p>
            <a:r>
              <a:rPr lang="en-US"/>
              <a:t>2023-05-29</a:t>
            </a:r>
          </a:p>
        </p:txBody>
      </p:sp>
      <p:sp>
        <p:nvSpPr>
          <p:cNvPr id="4" name="Footer Placeholder 3">
            <a:extLst>
              <a:ext uri="{FF2B5EF4-FFF2-40B4-BE49-F238E27FC236}">
                <a16:creationId xmlns:a16="http://schemas.microsoft.com/office/drawing/2014/main" id="{47FDC41A-C975-800D-0331-DE79E9AC300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437A50C-9C01-98B2-5934-AC5126C9DBFA}"/>
              </a:ext>
            </a:extLst>
          </p:cNvPr>
          <p:cNvSpPr>
            <a:spLocks noGrp="1"/>
          </p:cNvSpPr>
          <p:nvPr>
            <p:ph type="sldNum" sz="quarter" idx="12"/>
          </p:nvPr>
        </p:nvSpPr>
        <p:spPr/>
        <p:txBody>
          <a:bodyPr/>
          <a:lstStyle/>
          <a:p>
            <a:fld id="{11E6F834-AA1A-4C57-8712-665F94F867F3}" type="slidenum">
              <a:rPr lang="en-US" smtClean="0"/>
              <a:t>‹#›</a:t>
            </a:fld>
            <a:endParaRPr lang="en-US"/>
          </a:p>
        </p:txBody>
      </p:sp>
    </p:spTree>
    <p:extLst>
      <p:ext uri="{BB962C8B-B14F-4D97-AF65-F5344CB8AC3E}">
        <p14:creationId xmlns:p14="http://schemas.microsoft.com/office/powerpoint/2010/main" val="32304462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69A80ED-0482-40F7-54CB-9DE5F869586D}"/>
              </a:ext>
            </a:extLst>
          </p:cNvPr>
          <p:cNvSpPr>
            <a:spLocks noGrp="1"/>
          </p:cNvSpPr>
          <p:nvPr>
            <p:ph type="dt" sz="half" idx="10"/>
          </p:nvPr>
        </p:nvSpPr>
        <p:spPr/>
        <p:txBody>
          <a:bodyPr/>
          <a:lstStyle/>
          <a:p>
            <a:r>
              <a:rPr lang="en-US"/>
              <a:t>2023-05-29</a:t>
            </a:r>
          </a:p>
        </p:txBody>
      </p:sp>
      <p:sp>
        <p:nvSpPr>
          <p:cNvPr id="3" name="Footer Placeholder 2">
            <a:extLst>
              <a:ext uri="{FF2B5EF4-FFF2-40B4-BE49-F238E27FC236}">
                <a16:creationId xmlns:a16="http://schemas.microsoft.com/office/drawing/2014/main" id="{F8B8407A-7BD6-9A5A-D4C4-B6B01606D98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390CC4A-D509-349D-4FDB-CA8BE36C29F0}"/>
              </a:ext>
            </a:extLst>
          </p:cNvPr>
          <p:cNvSpPr>
            <a:spLocks noGrp="1"/>
          </p:cNvSpPr>
          <p:nvPr>
            <p:ph type="sldNum" sz="quarter" idx="12"/>
          </p:nvPr>
        </p:nvSpPr>
        <p:spPr/>
        <p:txBody>
          <a:bodyPr/>
          <a:lstStyle/>
          <a:p>
            <a:fld id="{11E6F834-AA1A-4C57-8712-665F94F867F3}" type="slidenum">
              <a:rPr lang="en-US" smtClean="0"/>
              <a:t>‹#›</a:t>
            </a:fld>
            <a:endParaRPr lang="en-US"/>
          </a:p>
        </p:txBody>
      </p:sp>
    </p:spTree>
    <p:extLst>
      <p:ext uri="{BB962C8B-B14F-4D97-AF65-F5344CB8AC3E}">
        <p14:creationId xmlns:p14="http://schemas.microsoft.com/office/powerpoint/2010/main" val="27902185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35091-F1AA-A2D6-218A-1EA9C7A31E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7C319BE-ED9E-1551-6A33-586F2130D83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CCE9F1F-98A8-5DFD-3279-9D015B7C93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898FECF-F5DF-B98D-DF1B-FD32BE3F2319}"/>
              </a:ext>
            </a:extLst>
          </p:cNvPr>
          <p:cNvSpPr>
            <a:spLocks noGrp="1"/>
          </p:cNvSpPr>
          <p:nvPr>
            <p:ph type="dt" sz="half" idx="10"/>
          </p:nvPr>
        </p:nvSpPr>
        <p:spPr/>
        <p:txBody>
          <a:bodyPr/>
          <a:lstStyle/>
          <a:p>
            <a:r>
              <a:rPr lang="en-US"/>
              <a:t>2023-05-29</a:t>
            </a:r>
          </a:p>
        </p:txBody>
      </p:sp>
      <p:sp>
        <p:nvSpPr>
          <p:cNvPr id="6" name="Footer Placeholder 5">
            <a:extLst>
              <a:ext uri="{FF2B5EF4-FFF2-40B4-BE49-F238E27FC236}">
                <a16:creationId xmlns:a16="http://schemas.microsoft.com/office/drawing/2014/main" id="{3AE46BAA-3A1C-6080-8AEB-2DDC5FC0505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F1BD54-1FA6-A4F6-88E1-B09A8EE0EAC7}"/>
              </a:ext>
            </a:extLst>
          </p:cNvPr>
          <p:cNvSpPr>
            <a:spLocks noGrp="1"/>
          </p:cNvSpPr>
          <p:nvPr>
            <p:ph type="sldNum" sz="quarter" idx="12"/>
          </p:nvPr>
        </p:nvSpPr>
        <p:spPr/>
        <p:txBody>
          <a:bodyPr/>
          <a:lstStyle/>
          <a:p>
            <a:fld id="{11E6F834-AA1A-4C57-8712-665F94F867F3}" type="slidenum">
              <a:rPr lang="en-US" smtClean="0"/>
              <a:t>‹#›</a:t>
            </a:fld>
            <a:endParaRPr lang="en-US"/>
          </a:p>
        </p:txBody>
      </p:sp>
    </p:spTree>
    <p:extLst>
      <p:ext uri="{BB962C8B-B14F-4D97-AF65-F5344CB8AC3E}">
        <p14:creationId xmlns:p14="http://schemas.microsoft.com/office/powerpoint/2010/main" val="25364412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85F7E-FDCB-D13E-9357-1D2CA09E906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408FA14-BCCD-F9FF-065B-CDFF54C7720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D31DFA0-3CD1-F67E-F9EC-1777300B30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F763495-D3C4-9096-DCE2-178777F9F8D9}"/>
              </a:ext>
            </a:extLst>
          </p:cNvPr>
          <p:cNvSpPr>
            <a:spLocks noGrp="1"/>
          </p:cNvSpPr>
          <p:nvPr>
            <p:ph type="dt" sz="half" idx="10"/>
          </p:nvPr>
        </p:nvSpPr>
        <p:spPr/>
        <p:txBody>
          <a:bodyPr/>
          <a:lstStyle/>
          <a:p>
            <a:r>
              <a:rPr lang="en-US"/>
              <a:t>2023-05-29</a:t>
            </a:r>
          </a:p>
        </p:txBody>
      </p:sp>
      <p:sp>
        <p:nvSpPr>
          <p:cNvPr id="6" name="Footer Placeholder 5">
            <a:extLst>
              <a:ext uri="{FF2B5EF4-FFF2-40B4-BE49-F238E27FC236}">
                <a16:creationId xmlns:a16="http://schemas.microsoft.com/office/drawing/2014/main" id="{DBD3DC0E-5C61-898A-0EF4-6CD1BE5F83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438D48B-3BF6-E476-48EB-3E72F926FE97}"/>
              </a:ext>
            </a:extLst>
          </p:cNvPr>
          <p:cNvSpPr>
            <a:spLocks noGrp="1"/>
          </p:cNvSpPr>
          <p:nvPr>
            <p:ph type="sldNum" sz="quarter" idx="12"/>
          </p:nvPr>
        </p:nvSpPr>
        <p:spPr/>
        <p:txBody>
          <a:bodyPr/>
          <a:lstStyle/>
          <a:p>
            <a:fld id="{11E6F834-AA1A-4C57-8712-665F94F867F3}" type="slidenum">
              <a:rPr lang="en-US" smtClean="0"/>
              <a:t>‹#›</a:t>
            </a:fld>
            <a:endParaRPr lang="en-US"/>
          </a:p>
        </p:txBody>
      </p:sp>
    </p:spTree>
    <p:extLst>
      <p:ext uri="{BB962C8B-B14F-4D97-AF65-F5344CB8AC3E}">
        <p14:creationId xmlns:p14="http://schemas.microsoft.com/office/powerpoint/2010/main" val="17914699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07A08D1-7ECD-782E-06F4-3B50C90301E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C862B6B-89E4-8B02-CD37-26C8623DA14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CC1821-9D4C-F73D-3BD4-7316058BAE9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2023-05-29</a:t>
            </a:r>
          </a:p>
        </p:txBody>
      </p:sp>
      <p:sp>
        <p:nvSpPr>
          <p:cNvPr id="5" name="Footer Placeholder 4">
            <a:extLst>
              <a:ext uri="{FF2B5EF4-FFF2-40B4-BE49-F238E27FC236}">
                <a16:creationId xmlns:a16="http://schemas.microsoft.com/office/drawing/2014/main" id="{D2C07FF9-3D63-E099-82ED-A291D31FA40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619D38D-B0A4-28FF-FFB4-5F565441E6D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E6F834-AA1A-4C57-8712-665F94F867F3}" type="slidenum">
              <a:rPr lang="en-US" smtClean="0"/>
              <a:t>‹#›</a:t>
            </a:fld>
            <a:endParaRPr lang="en-US"/>
          </a:p>
        </p:txBody>
      </p:sp>
    </p:spTree>
    <p:extLst>
      <p:ext uri="{BB962C8B-B14F-4D97-AF65-F5344CB8AC3E}">
        <p14:creationId xmlns:p14="http://schemas.microsoft.com/office/powerpoint/2010/main" val="308125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gif"/><Relationship Id="rId7"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gif"/><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hyperlink" Target="http://www.abacas-dss.com/Files/paper/Mimicking%20atmospheric%20photochemical%20modeling%20with%20a%20deep%20neural%20network.pdf" TargetMode="External"/><Relationship Id="rId7"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xml"/><Relationship Id="rId6" Type="http://schemas.openxmlformats.org/officeDocument/2006/relationships/hyperlink" Target="http://www.abacas-dss.com/Files/paper/Impact%20assessment%20of%20ammonia%20emissions%20on%20inorganic%20aerosols%20in%20East%20China%20using%20response%20surface%20modeling%20technique.pdf" TargetMode="External"/><Relationship Id="rId5" Type="http://schemas.openxmlformats.org/officeDocument/2006/relationships/hyperlink" Target="http://www.abacas-dss.com/Files/paper/Real-time%20Source%20Contribution%20Analysis%20of%20Ambient%20Ozone%20Using%20an%20Enhanced%20Meta-Modeling%20Approach%20over%20the%20Pearl%20River%20Delta%20Region%20of%20China.pdf" TargetMode="External"/><Relationship Id="rId4" Type="http://schemas.openxmlformats.org/officeDocument/2006/relationships/hyperlink" Target="http://www.abacas-dss.com/Files/paper/Predicting%20the%20Nonlinear%20Response%20of%20PM2.5%20and%20Ozone%20to%20Precursor%20Emission%20Changes%20with%20a%20Response%20Surface%20Model.pdf"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9.xml"/><Relationship Id="rId5" Type="http://schemas.openxmlformats.org/officeDocument/2006/relationships/hyperlink" Target="https://www.epa.gov/air-trends/trends-ozone-adjusted-weather-conditions" TargetMode="External"/><Relationship Id="rId4" Type="http://schemas.openxmlformats.org/officeDocument/2006/relationships/hyperlink" Target="https://doi.org/10.1016/j.atmosenv.2021.118234"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hyperlink" Target="https://doi.org/10.1021/acsenvironau.1c00029"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E34E6-769F-41BA-9425-D71281F9BC5A}"/>
              </a:ext>
            </a:extLst>
          </p:cNvPr>
          <p:cNvSpPr>
            <a:spLocks noGrp="1"/>
          </p:cNvSpPr>
          <p:nvPr>
            <p:ph type="ctrTitle"/>
          </p:nvPr>
        </p:nvSpPr>
        <p:spPr/>
        <p:txBody>
          <a:bodyPr>
            <a:normAutofit/>
          </a:bodyPr>
          <a:lstStyle/>
          <a:p>
            <a:r>
              <a:rPr lang="en-US" dirty="0"/>
              <a:t>Ozone Chemistry and Trends in the United States</a:t>
            </a:r>
          </a:p>
        </p:txBody>
      </p:sp>
      <p:sp>
        <p:nvSpPr>
          <p:cNvPr id="3" name="Subtitle 2">
            <a:extLst>
              <a:ext uri="{FF2B5EF4-FFF2-40B4-BE49-F238E27FC236}">
                <a16:creationId xmlns:a16="http://schemas.microsoft.com/office/drawing/2014/main" id="{02124975-693A-48CA-BDE4-9C3DB2A80C39}"/>
              </a:ext>
            </a:extLst>
          </p:cNvPr>
          <p:cNvSpPr>
            <a:spLocks noGrp="1"/>
          </p:cNvSpPr>
          <p:nvPr>
            <p:ph type="subTitle" idx="1"/>
          </p:nvPr>
        </p:nvSpPr>
        <p:spPr>
          <a:xfrm>
            <a:off x="2196445" y="3602038"/>
            <a:ext cx="7890236" cy="1655762"/>
          </a:xfrm>
        </p:spPr>
        <p:txBody>
          <a:bodyPr>
            <a:normAutofit lnSpcReduction="10000"/>
          </a:bodyPr>
          <a:lstStyle/>
          <a:p>
            <a:pPr algn="l"/>
            <a:r>
              <a:rPr lang="en-US" dirty="0"/>
              <a:t>Presented by: Barron H. Henderson, Physical Scientist, US EPA</a:t>
            </a:r>
          </a:p>
          <a:p>
            <a:pPr marL="1508760" indent="-1508760" algn="l"/>
            <a:r>
              <a:rPr lang="en-US" dirty="0"/>
              <a:t>Co-authors: Carey Jang, Heather Simon, Jiaoyan Huang, Shannon Koplitz, Benjamin Wells</a:t>
            </a:r>
          </a:p>
          <a:p>
            <a:r>
              <a:rPr lang="en-US" dirty="0"/>
              <a:t>2023-05-29</a:t>
            </a:r>
          </a:p>
        </p:txBody>
      </p:sp>
      <p:pic>
        <p:nvPicPr>
          <p:cNvPr id="8" name="Picture 2" descr="EPA logo blue">
            <a:extLst>
              <a:ext uri="{FF2B5EF4-FFF2-40B4-BE49-F238E27FC236}">
                <a16:creationId xmlns:a16="http://schemas.microsoft.com/office/drawing/2014/main" id="{7E7A6C28-6FC4-4F4A-9F3D-3958F4F710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31" y="250720"/>
            <a:ext cx="2476817" cy="165121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EPA logo green">
            <a:extLst>
              <a:ext uri="{FF2B5EF4-FFF2-40B4-BE49-F238E27FC236}">
                <a16:creationId xmlns:a16="http://schemas.microsoft.com/office/drawing/2014/main" id="{72B5CADA-0B2D-4E61-A18B-175D38ABB73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19920" y="4958080"/>
            <a:ext cx="2590800" cy="1727200"/>
          </a:xfrm>
          <a:prstGeom prst="rect">
            <a:avLst/>
          </a:prstGeom>
          <a:noFill/>
          <a:extLst>
            <a:ext uri="{909E8E84-426E-40DD-AFC4-6F175D3DCCD1}">
              <a14:hiddenFill xmlns:a14="http://schemas.microsoft.com/office/drawing/2010/main">
                <a:solidFill>
                  <a:srgbClr val="FFFFFF"/>
                </a:solidFill>
              </a14:hiddenFill>
            </a:ext>
          </a:extLst>
        </p:spPr>
      </p:pic>
      <p:sp>
        <p:nvSpPr>
          <p:cNvPr id="4" name="Subtitle 2">
            <a:extLst>
              <a:ext uri="{FF2B5EF4-FFF2-40B4-BE49-F238E27FC236}">
                <a16:creationId xmlns:a16="http://schemas.microsoft.com/office/drawing/2014/main" id="{1696999E-6E40-D177-68C7-1B4E84D9B36D}"/>
              </a:ext>
            </a:extLst>
          </p:cNvPr>
          <p:cNvSpPr txBox="1">
            <a:spLocks/>
          </p:cNvSpPr>
          <p:nvPr/>
        </p:nvSpPr>
        <p:spPr>
          <a:xfrm>
            <a:off x="500513" y="5757110"/>
            <a:ext cx="9019407" cy="790072"/>
          </a:xfrm>
          <a:prstGeom prst="rect">
            <a:avLst/>
          </a:prstGeom>
        </p:spPr>
        <p:txBody>
          <a:bodyPr vert="horz" lIns="91440" tIns="45720" rIns="91440" bIns="45720" rtlCol="0">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000" b="1" i="1" dirty="0"/>
              <a:t>Disclaimer</a:t>
            </a:r>
            <a:r>
              <a:rPr lang="en-US" sz="2000" i="1" dirty="0"/>
              <a:t>: The views expressed in this presentation are those of the authors and do not necessarily reflect the views or policies of the U.S. Environmental Protection Agency.</a:t>
            </a:r>
            <a:endParaRPr lang="en-US" sz="2000" b="1" i="1" dirty="0"/>
          </a:p>
        </p:txBody>
      </p:sp>
      <p:sp>
        <p:nvSpPr>
          <p:cNvPr id="14" name="Date Placeholder 13">
            <a:extLst>
              <a:ext uri="{FF2B5EF4-FFF2-40B4-BE49-F238E27FC236}">
                <a16:creationId xmlns:a16="http://schemas.microsoft.com/office/drawing/2014/main" id="{79849B91-BC65-7B2A-0E51-F799DB48B9CC}"/>
              </a:ext>
            </a:extLst>
          </p:cNvPr>
          <p:cNvSpPr>
            <a:spLocks noGrp="1"/>
          </p:cNvSpPr>
          <p:nvPr>
            <p:ph type="dt" sz="half" idx="10"/>
          </p:nvPr>
        </p:nvSpPr>
        <p:spPr/>
        <p:txBody>
          <a:bodyPr/>
          <a:lstStyle/>
          <a:p>
            <a:r>
              <a:rPr lang="en-US"/>
              <a:t>2023-05-29</a:t>
            </a:r>
          </a:p>
        </p:txBody>
      </p:sp>
      <p:sp>
        <p:nvSpPr>
          <p:cNvPr id="15" name="Slide Number Placeholder 14">
            <a:extLst>
              <a:ext uri="{FF2B5EF4-FFF2-40B4-BE49-F238E27FC236}">
                <a16:creationId xmlns:a16="http://schemas.microsoft.com/office/drawing/2014/main" id="{95D5472E-4549-C467-F9A5-44CBA676917C}"/>
              </a:ext>
            </a:extLst>
          </p:cNvPr>
          <p:cNvSpPr>
            <a:spLocks noGrp="1"/>
          </p:cNvSpPr>
          <p:nvPr>
            <p:ph type="sldNum" sz="quarter" idx="12"/>
          </p:nvPr>
        </p:nvSpPr>
        <p:spPr/>
        <p:txBody>
          <a:bodyPr/>
          <a:lstStyle/>
          <a:p>
            <a:fld id="{11E6F834-AA1A-4C57-8712-665F94F867F3}" type="slidenum">
              <a:rPr lang="en-US" smtClean="0"/>
              <a:t>1</a:t>
            </a:fld>
            <a:endParaRPr lang="en-US"/>
          </a:p>
        </p:txBody>
      </p:sp>
      <p:sp>
        <p:nvSpPr>
          <p:cNvPr id="28" name="PB">
            <a:extLst>
              <a:ext uri="{FF2B5EF4-FFF2-40B4-BE49-F238E27FC236}">
                <a16:creationId xmlns:a16="http://schemas.microsoft.com/office/drawing/2014/main" id="{BC14E82A-E241-6902-BC17-8886312AA2C3}"/>
              </a:ext>
            </a:extLst>
          </p:cNvPr>
          <p:cNvSpPr/>
          <p:nvPr/>
        </p:nvSpPr>
        <p:spPr>
          <a:xfrm>
            <a:off x="0" y="6680200"/>
            <a:ext cx="812800" cy="177800"/>
          </a:xfrm>
          <a:prstGeom prst="rect">
            <a:avLst/>
          </a:prstGeom>
          <a:solidFill>
            <a:srgbClr val="62C342"/>
          </a:solidFill>
          <a:ln>
            <a:solidFill>
              <a:srgbClr val="62C3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PT">
            <a:extLst>
              <a:ext uri="{FF2B5EF4-FFF2-40B4-BE49-F238E27FC236}">
                <a16:creationId xmlns:a16="http://schemas.microsoft.com/office/drawing/2014/main" id="{BFDFFB3F-6E7A-D126-C294-A3519CCB6867}"/>
              </a:ext>
            </a:extLst>
          </p:cNvPr>
          <p:cNvSpPr/>
          <p:nvPr/>
        </p:nvSpPr>
        <p:spPr>
          <a:xfrm>
            <a:off x="0" y="0"/>
            <a:ext cx="812800" cy="177800"/>
          </a:xfrm>
          <a:prstGeom prst="rect">
            <a:avLst/>
          </a:prstGeom>
          <a:solidFill>
            <a:srgbClr val="0E6CB6"/>
          </a:solidFill>
          <a:ln>
            <a:solidFill>
              <a:srgbClr val="0E6C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34839026"/>
      </p:ext>
    </p:extLst>
  </p:cSld>
  <p:clrMapOvr>
    <a:masterClrMapping/>
  </p:clrMapOvr>
  <mc:AlternateContent xmlns:mc="http://schemas.openxmlformats.org/markup-compatibility/2006" xmlns:p14="http://schemas.microsoft.com/office/powerpoint/2010/main">
    <mc:Choice Requires="p14">
      <p:transition spd="slow" p14:dur="2000" advTm="15546"/>
    </mc:Choice>
    <mc:Fallback xmlns="">
      <p:transition spd="slow" advTm="15546"/>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4C0BFA5-FD6D-388B-01DD-92D856289EDA}"/>
              </a:ext>
            </a:extLst>
          </p:cNvPr>
          <p:cNvSpPr>
            <a:spLocks noGrp="1"/>
          </p:cNvSpPr>
          <p:nvPr>
            <p:ph type="title"/>
          </p:nvPr>
        </p:nvSpPr>
        <p:spPr>
          <a:xfrm>
            <a:off x="839788" y="457200"/>
            <a:ext cx="4086775" cy="1600200"/>
          </a:xfrm>
        </p:spPr>
        <p:txBody>
          <a:bodyPr>
            <a:normAutofit/>
          </a:bodyPr>
          <a:lstStyle/>
          <a:p>
            <a:r>
              <a:rPr lang="en-US" dirty="0"/>
              <a:t>Air Quality Research in China Provide Context for Ozone Managment</a:t>
            </a:r>
          </a:p>
        </p:txBody>
      </p:sp>
      <p:sp>
        <p:nvSpPr>
          <p:cNvPr id="6" name="Text Placeholder 5">
            <a:extLst>
              <a:ext uri="{FF2B5EF4-FFF2-40B4-BE49-F238E27FC236}">
                <a16:creationId xmlns:a16="http://schemas.microsoft.com/office/drawing/2014/main" id="{825533D0-9BCC-99C7-D3BD-89AE2EDC71CC}"/>
              </a:ext>
            </a:extLst>
          </p:cNvPr>
          <p:cNvSpPr>
            <a:spLocks noGrp="1"/>
          </p:cNvSpPr>
          <p:nvPr>
            <p:ph type="body" sz="half" idx="2"/>
          </p:nvPr>
        </p:nvSpPr>
        <p:spPr/>
        <p:txBody>
          <a:bodyPr>
            <a:normAutofit/>
          </a:bodyPr>
          <a:lstStyle/>
          <a:p>
            <a:pPr marL="285750" indent="-285750">
              <a:buFont typeface="Arial" panose="020B0604020202020204" pitchFamily="34" charset="0"/>
              <a:buChar char="•"/>
            </a:pPr>
            <a:r>
              <a:rPr lang="en-US" sz="2400" dirty="0"/>
              <a:t>Air Quality Management requires knowledge about each specific context.</a:t>
            </a:r>
          </a:p>
          <a:p>
            <a:pPr marL="742950" lvl="1" indent="-285750">
              <a:buFont typeface="Arial" panose="020B0604020202020204" pitchFamily="34" charset="0"/>
              <a:buChar char="•"/>
            </a:pPr>
            <a:r>
              <a:rPr lang="en-US" sz="2000" dirty="0"/>
              <a:t>clear focus on particles and particles have improved!</a:t>
            </a:r>
          </a:p>
          <a:p>
            <a:pPr marL="742950" lvl="1" indent="-285750">
              <a:buFont typeface="Arial" panose="020B0604020202020204" pitchFamily="34" charset="0"/>
              <a:buChar char="•"/>
            </a:pPr>
            <a:r>
              <a:rPr lang="en-US" sz="2000" dirty="0"/>
              <a:t>ozone literature is catching up with particle research.</a:t>
            </a:r>
          </a:p>
          <a:p>
            <a:pPr marL="285750" indent="-285750">
              <a:buFont typeface="Arial" panose="020B0604020202020204" pitchFamily="34" charset="0"/>
              <a:buChar char="•"/>
            </a:pPr>
            <a:r>
              <a:rPr lang="en-US" sz="2400" dirty="0"/>
              <a:t>What does ozone research in China tell us about NOx-limited, VOC-limited, or other key limitations?</a:t>
            </a:r>
          </a:p>
          <a:p>
            <a:pPr marL="285750" indent="-285750">
              <a:buFont typeface="Arial" panose="020B0604020202020204" pitchFamily="34" charset="0"/>
              <a:buChar char="•"/>
            </a:pPr>
            <a:endParaRPr lang="en-US" sz="2400" dirty="0"/>
          </a:p>
        </p:txBody>
      </p:sp>
      <p:graphicFrame>
        <p:nvGraphicFramePr>
          <p:cNvPr id="14" name="Chart 13">
            <a:extLst>
              <a:ext uri="{FF2B5EF4-FFF2-40B4-BE49-F238E27FC236}">
                <a16:creationId xmlns:a16="http://schemas.microsoft.com/office/drawing/2014/main" id="{9810361A-B22D-46BF-0FE1-5AD1EA70176D}"/>
              </a:ext>
            </a:extLst>
          </p:cNvPr>
          <p:cNvGraphicFramePr>
            <a:graphicFrameLocks/>
          </p:cNvGraphicFramePr>
          <p:nvPr>
            <p:extLst>
              <p:ext uri="{D42A27DB-BD31-4B8C-83A1-F6EECF244321}">
                <p14:modId xmlns:p14="http://schemas.microsoft.com/office/powerpoint/2010/main" val="2223343654"/>
              </p:ext>
            </p:extLst>
          </p:nvPr>
        </p:nvGraphicFramePr>
        <p:xfrm>
          <a:off x="4529570" y="421820"/>
          <a:ext cx="6567055" cy="6258380"/>
        </p:xfrm>
        <a:graphic>
          <a:graphicData uri="http://schemas.openxmlformats.org/drawingml/2006/chart">
            <c:chart xmlns:c="http://schemas.openxmlformats.org/drawingml/2006/chart" xmlns:r="http://schemas.openxmlformats.org/officeDocument/2006/relationships" r:id="rId3"/>
          </a:graphicData>
        </a:graphic>
      </p:graphicFrame>
      <p:sp>
        <p:nvSpPr>
          <p:cNvPr id="17" name="Date Placeholder 16">
            <a:extLst>
              <a:ext uri="{FF2B5EF4-FFF2-40B4-BE49-F238E27FC236}">
                <a16:creationId xmlns:a16="http://schemas.microsoft.com/office/drawing/2014/main" id="{6499E83B-0C3B-B600-B377-12792F5C10DA}"/>
              </a:ext>
            </a:extLst>
          </p:cNvPr>
          <p:cNvSpPr>
            <a:spLocks noGrp="1"/>
          </p:cNvSpPr>
          <p:nvPr>
            <p:ph type="dt" sz="half" idx="10"/>
          </p:nvPr>
        </p:nvSpPr>
        <p:spPr/>
        <p:txBody>
          <a:bodyPr/>
          <a:lstStyle/>
          <a:p>
            <a:r>
              <a:rPr lang="en-US"/>
              <a:t>2023-05-29</a:t>
            </a:r>
          </a:p>
        </p:txBody>
      </p:sp>
      <p:sp>
        <p:nvSpPr>
          <p:cNvPr id="18" name="Slide Number Placeholder 17">
            <a:extLst>
              <a:ext uri="{FF2B5EF4-FFF2-40B4-BE49-F238E27FC236}">
                <a16:creationId xmlns:a16="http://schemas.microsoft.com/office/drawing/2014/main" id="{2FBB21EE-CB52-DC1F-4C4F-2AC46B713C05}"/>
              </a:ext>
            </a:extLst>
          </p:cNvPr>
          <p:cNvSpPr>
            <a:spLocks noGrp="1"/>
          </p:cNvSpPr>
          <p:nvPr>
            <p:ph type="sldNum" sz="quarter" idx="12"/>
          </p:nvPr>
        </p:nvSpPr>
        <p:spPr/>
        <p:txBody>
          <a:bodyPr/>
          <a:lstStyle/>
          <a:p>
            <a:fld id="{11E6F834-AA1A-4C57-8712-665F94F867F3}" type="slidenum">
              <a:rPr lang="en-US" smtClean="0"/>
              <a:t>10</a:t>
            </a:fld>
            <a:endParaRPr lang="en-US"/>
          </a:p>
        </p:txBody>
      </p:sp>
      <p:sp>
        <p:nvSpPr>
          <p:cNvPr id="29" name="PB">
            <a:extLst>
              <a:ext uri="{FF2B5EF4-FFF2-40B4-BE49-F238E27FC236}">
                <a16:creationId xmlns:a16="http://schemas.microsoft.com/office/drawing/2014/main" id="{564F459A-511A-7F10-5A46-F65ABED585A3}"/>
              </a:ext>
            </a:extLst>
          </p:cNvPr>
          <p:cNvSpPr/>
          <p:nvPr/>
        </p:nvSpPr>
        <p:spPr>
          <a:xfrm>
            <a:off x="0" y="6680200"/>
            <a:ext cx="8128000" cy="177800"/>
          </a:xfrm>
          <a:prstGeom prst="rect">
            <a:avLst/>
          </a:prstGeom>
          <a:solidFill>
            <a:srgbClr val="62C342"/>
          </a:solidFill>
          <a:ln>
            <a:solidFill>
              <a:srgbClr val="62C3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PT">
            <a:extLst>
              <a:ext uri="{FF2B5EF4-FFF2-40B4-BE49-F238E27FC236}">
                <a16:creationId xmlns:a16="http://schemas.microsoft.com/office/drawing/2014/main" id="{7E0DF6D7-F992-1D2D-3D1F-7DA96871F203}"/>
              </a:ext>
            </a:extLst>
          </p:cNvPr>
          <p:cNvSpPr/>
          <p:nvPr/>
        </p:nvSpPr>
        <p:spPr>
          <a:xfrm>
            <a:off x="0" y="0"/>
            <a:ext cx="8128000" cy="177800"/>
          </a:xfrm>
          <a:prstGeom prst="rect">
            <a:avLst/>
          </a:prstGeom>
          <a:solidFill>
            <a:srgbClr val="0E6CB6"/>
          </a:solidFill>
          <a:ln>
            <a:solidFill>
              <a:srgbClr val="0E6C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F5A457AB-A1C8-9FFB-18D6-A79C9D13E2FA}"/>
              </a:ext>
            </a:extLst>
          </p:cNvPr>
          <p:cNvSpPr txBox="1"/>
          <p:nvPr/>
        </p:nvSpPr>
        <p:spPr>
          <a:xfrm>
            <a:off x="6344239" y="1903371"/>
            <a:ext cx="1395167" cy="461665"/>
          </a:xfrm>
          <a:prstGeom prst="rect">
            <a:avLst/>
          </a:prstGeom>
          <a:solidFill>
            <a:schemeClr val="bg1"/>
          </a:solidFill>
        </p:spPr>
        <p:txBody>
          <a:bodyPr wrap="square">
            <a:spAutoFit/>
          </a:bodyPr>
          <a:lstStyle/>
          <a:p>
            <a:r>
              <a:rPr lang="en-US" sz="2400" dirty="0"/>
              <a:t>More PM</a:t>
            </a:r>
          </a:p>
        </p:txBody>
      </p:sp>
      <p:sp>
        <p:nvSpPr>
          <p:cNvPr id="7" name="TextBox 6">
            <a:extLst>
              <a:ext uri="{FF2B5EF4-FFF2-40B4-BE49-F238E27FC236}">
                <a16:creationId xmlns:a16="http://schemas.microsoft.com/office/drawing/2014/main" id="{021BC7CD-CE07-07A1-9D72-CB17165EBE32}"/>
              </a:ext>
            </a:extLst>
          </p:cNvPr>
          <p:cNvSpPr txBox="1"/>
          <p:nvPr/>
        </p:nvSpPr>
        <p:spPr>
          <a:xfrm>
            <a:off x="9390666" y="1903370"/>
            <a:ext cx="1961545" cy="461665"/>
          </a:xfrm>
          <a:prstGeom prst="rect">
            <a:avLst/>
          </a:prstGeom>
          <a:solidFill>
            <a:schemeClr val="bg1"/>
          </a:solidFill>
        </p:spPr>
        <p:txBody>
          <a:bodyPr wrap="square">
            <a:spAutoFit/>
          </a:bodyPr>
          <a:lstStyle/>
          <a:p>
            <a:r>
              <a:rPr lang="en-US" sz="2400" dirty="0"/>
              <a:t>More Ozone</a:t>
            </a:r>
          </a:p>
        </p:txBody>
      </p:sp>
    </p:spTree>
    <p:extLst>
      <p:ext uri="{BB962C8B-B14F-4D97-AF65-F5344CB8AC3E}">
        <p14:creationId xmlns:p14="http://schemas.microsoft.com/office/powerpoint/2010/main" val="332234130"/>
      </p:ext>
    </p:extLst>
  </p:cSld>
  <p:clrMapOvr>
    <a:masterClrMapping/>
  </p:clrMapOvr>
  <mc:AlternateContent xmlns:mc="http://schemas.openxmlformats.org/markup-compatibility/2006" xmlns:p14="http://schemas.microsoft.com/office/powerpoint/2010/main">
    <mc:Choice Requires="p14">
      <p:transition spd="slow" p14:dur="2000" advTm="91461"/>
    </mc:Choice>
    <mc:Fallback xmlns="">
      <p:transition spd="slow" advTm="91461"/>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bstract Image">
            <a:extLst>
              <a:ext uri="{FF2B5EF4-FFF2-40B4-BE49-F238E27FC236}">
                <a16:creationId xmlns:a16="http://schemas.microsoft.com/office/drawing/2014/main" id="{3C0D3604-6D58-F2AA-EFF2-CBB327B23B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98" y="2045178"/>
            <a:ext cx="4762500" cy="263842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3F519911-4547-F9AB-8136-F2142C8361A3}"/>
              </a:ext>
            </a:extLst>
          </p:cNvPr>
          <p:cNvPicPr>
            <a:picLocks noChangeAspect="1"/>
          </p:cNvPicPr>
          <p:nvPr/>
        </p:nvPicPr>
        <p:blipFill>
          <a:blip r:embed="rId4"/>
          <a:stretch>
            <a:fillRect/>
          </a:stretch>
        </p:blipFill>
        <p:spPr>
          <a:xfrm>
            <a:off x="4940135" y="3051520"/>
            <a:ext cx="6458851" cy="3029373"/>
          </a:xfrm>
          <a:prstGeom prst="rect">
            <a:avLst/>
          </a:prstGeom>
        </p:spPr>
      </p:pic>
      <p:pic>
        <p:nvPicPr>
          <p:cNvPr id="1028" name="Picture 4">
            <a:extLst>
              <a:ext uri="{FF2B5EF4-FFF2-40B4-BE49-F238E27FC236}">
                <a16:creationId xmlns:a16="http://schemas.microsoft.com/office/drawing/2014/main" id="{EBE0EBA3-EA25-C328-60CE-7E08D14E2F9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09059" y="4444572"/>
            <a:ext cx="2809027" cy="225845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7C93AC6E-8B95-3902-4B54-68043AB237BE}"/>
              </a:ext>
            </a:extLst>
          </p:cNvPr>
          <p:cNvPicPr>
            <a:picLocks noChangeAspect="1"/>
          </p:cNvPicPr>
          <p:nvPr/>
        </p:nvPicPr>
        <p:blipFill>
          <a:blip r:embed="rId6"/>
          <a:stretch>
            <a:fillRect/>
          </a:stretch>
        </p:blipFill>
        <p:spPr>
          <a:xfrm>
            <a:off x="5088827" y="177800"/>
            <a:ext cx="5947308" cy="1745492"/>
          </a:xfrm>
          <a:prstGeom prst="rect">
            <a:avLst/>
          </a:prstGeom>
        </p:spPr>
      </p:pic>
      <p:pic>
        <p:nvPicPr>
          <p:cNvPr id="11" name="Picture 10">
            <a:extLst>
              <a:ext uri="{FF2B5EF4-FFF2-40B4-BE49-F238E27FC236}">
                <a16:creationId xmlns:a16="http://schemas.microsoft.com/office/drawing/2014/main" id="{9C057972-5E94-B790-E855-69C8A80AB09D}"/>
              </a:ext>
            </a:extLst>
          </p:cNvPr>
          <p:cNvPicPr>
            <a:picLocks noChangeAspect="1"/>
          </p:cNvPicPr>
          <p:nvPr/>
        </p:nvPicPr>
        <p:blipFill rotWithShape="1">
          <a:blip r:embed="rId7"/>
          <a:srcRect t="27778"/>
          <a:stretch/>
        </p:blipFill>
        <p:spPr>
          <a:xfrm>
            <a:off x="6511012" y="1523192"/>
            <a:ext cx="5363323" cy="2105319"/>
          </a:xfrm>
          <a:prstGeom prst="rect">
            <a:avLst/>
          </a:prstGeom>
        </p:spPr>
      </p:pic>
      <p:sp>
        <p:nvSpPr>
          <p:cNvPr id="14" name="Date Placeholder 13">
            <a:extLst>
              <a:ext uri="{FF2B5EF4-FFF2-40B4-BE49-F238E27FC236}">
                <a16:creationId xmlns:a16="http://schemas.microsoft.com/office/drawing/2014/main" id="{6B4E8AA3-EB43-FC63-D122-2CE0518AC16A}"/>
              </a:ext>
            </a:extLst>
          </p:cNvPr>
          <p:cNvSpPr>
            <a:spLocks noGrp="1"/>
          </p:cNvSpPr>
          <p:nvPr>
            <p:ph type="dt" sz="half" idx="10"/>
          </p:nvPr>
        </p:nvSpPr>
        <p:spPr/>
        <p:txBody>
          <a:bodyPr/>
          <a:lstStyle/>
          <a:p>
            <a:r>
              <a:rPr lang="en-US"/>
              <a:t>2023-05-29</a:t>
            </a:r>
          </a:p>
        </p:txBody>
      </p:sp>
      <p:sp>
        <p:nvSpPr>
          <p:cNvPr id="15" name="Slide Number Placeholder 14">
            <a:extLst>
              <a:ext uri="{FF2B5EF4-FFF2-40B4-BE49-F238E27FC236}">
                <a16:creationId xmlns:a16="http://schemas.microsoft.com/office/drawing/2014/main" id="{3F94FCF1-87A9-2DE2-DF6B-49213F155FE0}"/>
              </a:ext>
            </a:extLst>
          </p:cNvPr>
          <p:cNvSpPr>
            <a:spLocks noGrp="1"/>
          </p:cNvSpPr>
          <p:nvPr>
            <p:ph type="sldNum" sz="quarter" idx="12"/>
          </p:nvPr>
        </p:nvSpPr>
        <p:spPr/>
        <p:txBody>
          <a:bodyPr/>
          <a:lstStyle/>
          <a:p>
            <a:fld id="{11E6F834-AA1A-4C57-8712-665F94F867F3}" type="slidenum">
              <a:rPr lang="en-US" smtClean="0"/>
              <a:t>11</a:t>
            </a:fld>
            <a:endParaRPr lang="en-US"/>
          </a:p>
        </p:txBody>
      </p:sp>
      <p:pic>
        <p:nvPicPr>
          <p:cNvPr id="5" name="Picture 4">
            <a:extLst>
              <a:ext uri="{FF2B5EF4-FFF2-40B4-BE49-F238E27FC236}">
                <a16:creationId xmlns:a16="http://schemas.microsoft.com/office/drawing/2014/main" id="{ACD8D90B-903D-AD13-0358-15FF0C7C487D}"/>
              </a:ext>
            </a:extLst>
          </p:cNvPr>
          <p:cNvPicPr>
            <a:picLocks noChangeAspect="1"/>
          </p:cNvPicPr>
          <p:nvPr/>
        </p:nvPicPr>
        <p:blipFill>
          <a:blip r:embed="rId8"/>
          <a:stretch>
            <a:fillRect/>
          </a:stretch>
        </p:blipFill>
        <p:spPr>
          <a:xfrm>
            <a:off x="208741" y="298211"/>
            <a:ext cx="4680857" cy="1704948"/>
          </a:xfrm>
          <a:prstGeom prst="rect">
            <a:avLst/>
          </a:prstGeom>
        </p:spPr>
      </p:pic>
      <p:sp>
        <p:nvSpPr>
          <p:cNvPr id="26" name="PB">
            <a:extLst>
              <a:ext uri="{FF2B5EF4-FFF2-40B4-BE49-F238E27FC236}">
                <a16:creationId xmlns:a16="http://schemas.microsoft.com/office/drawing/2014/main" id="{C46C4FB0-424A-3AB5-23E3-49460133C35D}"/>
              </a:ext>
            </a:extLst>
          </p:cNvPr>
          <p:cNvSpPr/>
          <p:nvPr/>
        </p:nvSpPr>
        <p:spPr>
          <a:xfrm>
            <a:off x="0" y="6680200"/>
            <a:ext cx="8940800" cy="177800"/>
          </a:xfrm>
          <a:prstGeom prst="rect">
            <a:avLst/>
          </a:prstGeom>
          <a:solidFill>
            <a:srgbClr val="62C342"/>
          </a:solidFill>
          <a:ln>
            <a:solidFill>
              <a:srgbClr val="62C3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PT">
            <a:extLst>
              <a:ext uri="{FF2B5EF4-FFF2-40B4-BE49-F238E27FC236}">
                <a16:creationId xmlns:a16="http://schemas.microsoft.com/office/drawing/2014/main" id="{4CA52693-15AD-D884-E0B0-424895143AE7}"/>
              </a:ext>
            </a:extLst>
          </p:cNvPr>
          <p:cNvSpPr/>
          <p:nvPr/>
        </p:nvSpPr>
        <p:spPr>
          <a:xfrm>
            <a:off x="0" y="0"/>
            <a:ext cx="8940800" cy="177800"/>
          </a:xfrm>
          <a:prstGeom prst="rect">
            <a:avLst/>
          </a:prstGeom>
          <a:solidFill>
            <a:srgbClr val="0E6CB6"/>
          </a:solidFill>
          <a:ln>
            <a:solidFill>
              <a:srgbClr val="0E6C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62454763"/>
      </p:ext>
    </p:extLst>
  </p:cSld>
  <p:clrMapOvr>
    <a:masterClrMapping/>
  </p:clrMapOvr>
  <mc:AlternateContent xmlns:mc="http://schemas.openxmlformats.org/markup-compatibility/2006" xmlns:p14="http://schemas.microsoft.com/office/powerpoint/2010/main">
    <mc:Choice Requires="p14">
      <p:transition spd="slow" p14:dur="2000" advTm="70250"/>
    </mc:Choice>
    <mc:Fallback xmlns="">
      <p:transition spd="slow" advTm="7025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466AEE6-9984-E396-E42E-795260FFEDCE}"/>
              </a:ext>
            </a:extLst>
          </p:cNvPr>
          <p:cNvSpPr/>
          <p:nvPr/>
        </p:nvSpPr>
        <p:spPr>
          <a:xfrm>
            <a:off x="4531491" y="177800"/>
            <a:ext cx="7660509" cy="2403191"/>
          </a:xfrm>
          <a:prstGeom prst="rect">
            <a:avLst/>
          </a:prstGeom>
          <a:solidFill>
            <a:srgbClr val="D6D6D6"/>
          </a:solidFill>
          <a:ln>
            <a:solidFill>
              <a:srgbClr val="D6D6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344326DA-F353-32E2-B798-726A16BC909B}"/>
              </a:ext>
            </a:extLst>
          </p:cNvPr>
          <p:cNvPicPr>
            <a:picLocks noChangeAspect="1"/>
          </p:cNvPicPr>
          <p:nvPr/>
        </p:nvPicPr>
        <p:blipFill rotWithShape="1">
          <a:blip r:embed="rId2"/>
          <a:srcRect l="56309"/>
          <a:stretch/>
        </p:blipFill>
        <p:spPr>
          <a:xfrm>
            <a:off x="8929550" y="1048722"/>
            <a:ext cx="3262451" cy="1532269"/>
          </a:xfrm>
          <a:prstGeom prst="rect">
            <a:avLst/>
          </a:prstGeom>
        </p:spPr>
      </p:pic>
      <p:sp>
        <p:nvSpPr>
          <p:cNvPr id="8" name="TextBox 7">
            <a:extLst>
              <a:ext uri="{FF2B5EF4-FFF2-40B4-BE49-F238E27FC236}">
                <a16:creationId xmlns:a16="http://schemas.microsoft.com/office/drawing/2014/main" id="{7D9E41E1-B556-1461-89D7-E482F663C538}"/>
              </a:ext>
            </a:extLst>
          </p:cNvPr>
          <p:cNvSpPr txBox="1"/>
          <p:nvPr/>
        </p:nvSpPr>
        <p:spPr>
          <a:xfrm>
            <a:off x="4531489" y="177800"/>
            <a:ext cx="7660509" cy="369332"/>
          </a:xfrm>
          <a:prstGeom prst="rect">
            <a:avLst/>
          </a:prstGeom>
          <a:noFill/>
        </p:spPr>
        <p:txBody>
          <a:bodyPr wrap="square" rtlCol="0">
            <a:spAutoFit/>
          </a:bodyPr>
          <a:lstStyle/>
          <a:p>
            <a:pPr algn="ctr"/>
            <a:r>
              <a:rPr lang="en-US" b="1" dirty="0" err="1"/>
              <a:t>ABaCAS</a:t>
            </a:r>
            <a:r>
              <a:rPr lang="en-US" b="1" dirty="0"/>
              <a:t> cooperation</a:t>
            </a:r>
          </a:p>
        </p:txBody>
      </p:sp>
      <p:sp>
        <p:nvSpPr>
          <p:cNvPr id="13" name="TextBox 12">
            <a:extLst>
              <a:ext uri="{FF2B5EF4-FFF2-40B4-BE49-F238E27FC236}">
                <a16:creationId xmlns:a16="http://schemas.microsoft.com/office/drawing/2014/main" id="{68007F3B-717B-AC62-A592-33B4D7125DB2}"/>
              </a:ext>
            </a:extLst>
          </p:cNvPr>
          <p:cNvSpPr txBox="1"/>
          <p:nvPr/>
        </p:nvSpPr>
        <p:spPr>
          <a:xfrm>
            <a:off x="4584362" y="2758791"/>
            <a:ext cx="7420602" cy="3247043"/>
          </a:xfrm>
          <a:prstGeom prst="rect">
            <a:avLst/>
          </a:prstGeom>
          <a:noFill/>
        </p:spPr>
        <p:txBody>
          <a:bodyPr wrap="square" rtlCol="0">
            <a:spAutoFit/>
          </a:bodyPr>
          <a:lstStyle/>
          <a:p>
            <a:r>
              <a:rPr lang="en-US" b="1" i="0" dirty="0">
                <a:solidFill>
                  <a:srgbClr val="000000"/>
                </a:solidFill>
                <a:effectLst/>
                <a:latin typeface="Verdana" panose="020B0604030504040204" pitchFamily="34" charset="0"/>
              </a:rPr>
              <a:t>Publication cooperation since 2011</a:t>
            </a:r>
            <a:br>
              <a:rPr lang="en-US" b="0" i="0" dirty="0">
                <a:solidFill>
                  <a:srgbClr val="000000"/>
                </a:solidFill>
                <a:effectLst/>
                <a:latin typeface="Verdana" panose="020B0604030504040204" pitchFamily="34" charset="0"/>
              </a:rPr>
            </a:br>
            <a:r>
              <a:rPr lang="en-US" sz="1100" b="0" i="0" dirty="0">
                <a:solidFill>
                  <a:srgbClr val="000000"/>
                </a:solidFill>
                <a:effectLst/>
                <a:latin typeface="Verdana" panose="020B0604030504040204" pitchFamily="34" charset="0"/>
              </a:rPr>
              <a:t>Jia Xing, </a:t>
            </a:r>
            <a:r>
              <a:rPr lang="en-US" sz="1100" b="0" i="0" dirty="0" err="1">
                <a:solidFill>
                  <a:srgbClr val="000000"/>
                </a:solidFill>
                <a:effectLst/>
                <a:latin typeface="Verdana" panose="020B0604030504040204" pitchFamily="34" charset="0"/>
              </a:rPr>
              <a:t>Shuxin</a:t>
            </a:r>
            <a:r>
              <a:rPr lang="en-US" sz="1100" b="0" i="0" dirty="0">
                <a:solidFill>
                  <a:srgbClr val="000000"/>
                </a:solidFill>
                <a:effectLst/>
                <a:latin typeface="Verdana" panose="020B0604030504040204" pitchFamily="34" charset="0"/>
              </a:rPr>
              <a:t> Zheng, </a:t>
            </a:r>
            <a:r>
              <a:rPr lang="en-US" sz="1100" b="0" i="0" dirty="0" err="1">
                <a:solidFill>
                  <a:srgbClr val="000000"/>
                </a:solidFill>
                <a:effectLst/>
                <a:latin typeface="Verdana" panose="020B0604030504040204" pitchFamily="34" charset="0"/>
              </a:rPr>
              <a:t>Siwei</a:t>
            </a:r>
            <a:r>
              <a:rPr lang="en-US" sz="1100" b="0" i="0" dirty="0">
                <a:solidFill>
                  <a:srgbClr val="000000"/>
                </a:solidFill>
                <a:effectLst/>
                <a:latin typeface="Verdana" panose="020B0604030504040204" pitchFamily="34" charset="0"/>
              </a:rPr>
              <a:t> Li, Lin Huang, </a:t>
            </a:r>
            <a:r>
              <a:rPr lang="en-US" sz="1100" b="0" i="0" dirty="0" err="1">
                <a:solidFill>
                  <a:srgbClr val="000000"/>
                </a:solidFill>
                <a:effectLst/>
                <a:latin typeface="Verdana" panose="020B0604030504040204" pitchFamily="34" charset="0"/>
              </a:rPr>
              <a:t>Xiaochun</a:t>
            </a:r>
            <a:r>
              <a:rPr lang="en-US" sz="1100" b="0" i="0" dirty="0">
                <a:solidFill>
                  <a:srgbClr val="000000"/>
                </a:solidFill>
                <a:effectLst/>
                <a:latin typeface="Verdana" panose="020B0604030504040204" pitchFamily="34" charset="0"/>
              </a:rPr>
              <a:t> Wang, </a:t>
            </a:r>
            <a:r>
              <a:rPr lang="en-US" sz="1100" b="1" i="0" dirty="0">
                <a:solidFill>
                  <a:srgbClr val="000000"/>
                </a:solidFill>
                <a:effectLst/>
                <a:latin typeface="Verdana" panose="020B0604030504040204" pitchFamily="34" charset="0"/>
              </a:rPr>
              <a:t>James T. Kelly</a:t>
            </a:r>
            <a:r>
              <a:rPr lang="en-US" sz="1100" b="0" i="0" dirty="0">
                <a:solidFill>
                  <a:srgbClr val="000000"/>
                </a:solidFill>
                <a:effectLst/>
                <a:latin typeface="Verdana" panose="020B0604030504040204" pitchFamily="34" charset="0"/>
              </a:rPr>
              <a:t>, </a:t>
            </a:r>
            <a:r>
              <a:rPr lang="en-US" sz="1100" b="0" i="0" dirty="0" err="1">
                <a:solidFill>
                  <a:srgbClr val="000000"/>
                </a:solidFill>
                <a:effectLst/>
                <a:latin typeface="Verdana" panose="020B0604030504040204" pitchFamily="34" charset="0"/>
              </a:rPr>
              <a:t>Shuxiao</a:t>
            </a:r>
            <a:r>
              <a:rPr lang="en-US" sz="1100" b="0" i="0" dirty="0">
                <a:solidFill>
                  <a:srgbClr val="000000"/>
                </a:solidFill>
                <a:effectLst/>
                <a:latin typeface="Verdana" panose="020B0604030504040204" pitchFamily="34" charset="0"/>
              </a:rPr>
              <a:t> Wang, Chang Liu, </a:t>
            </a:r>
            <a:r>
              <a:rPr lang="en-US" sz="1100" b="1" i="0" dirty="0">
                <a:solidFill>
                  <a:srgbClr val="000000"/>
                </a:solidFill>
                <a:effectLst/>
                <a:latin typeface="Verdana" panose="020B0604030504040204" pitchFamily="34" charset="0"/>
              </a:rPr>
              <a:t>Carey Jang</a:t>
            </a:r>
            <a:r>
              <a:rPr lang="en-US" sz="1100" b="0" i="0" dirty="0">
                <a:solidFill>
                  <a:srgbClr val="000000"/>
                </a:solidFill>
                <a:effectLst/>
                <a:latin typeface="Verdana" panose="020B0604030504040204" pitchFamily="34" charset="0"/>
              </a:rPr>
              <a:t>, Yun Zhu, Jia Zhang, Jiang </a:t>
            </a:r>
            <a:r>
              <a:rPr lang="en-US" sz="1100" b="0" i="0" dirty="0" err="1">
                <a:solidFill>
                  <a:srgbClr val="000000"/>
                </a:solidFill>
                <a:effectLst/>
                <a:latin typeface="Verdana" panose="020B0604030504040204" pitchFamily="34" charset="0"/>
              </a:rPr>
              <a:t>Bian</a:t>
            </a:r>
            <a:r>
              <a:rPr lang="en-US" sz="1100" b="0" i="0" dirty="0">
                <a:solidFill>
                  <a:srgbClr val="000000"/>
                </a:solidFill>
                <a:effectLst/>
                <a:latin typeface="Verdana" panose="020B0604030504040204" pitchFamily="34" charset="0"/>
              </a:rPr>
              <a:t>, Tie-Yan Liu, </a:t>
            </a:r>
            <a:r>
              <a:rPr lang="en-US" sz="1100" b="0" i="0" dirty="0" err="1">
                <a:solidFill>
                  <a:srgbClr val="000000"/>
                </a:solidFill>
                <a:effectLst/>
                <a:latin typeface="Verdana" panose="020B0604030504040204" pitchFamily="34" charset="0"/>
              </a:rPr>
              <a:t>Jiming</a:t>
            </a:r>
            <a:r>
              <a:rPr lang="en-US" sz="1100" b="0" i="0" dirty="0">
                <a:solidFill>
                  <a:srgbClr val="000000"/>
                </a:solidFill>
                <a:effectLst/>
                <a:latin typeface="Verdana" panose="020B0604030504040204" pitchFamily="34" charset="0"/>
              </a:rPr>
              <a:t> Hao.(2022)</a:t>
            </a:r>
            <a:r>
              <a:rPr lang="en-US" sz="1100" b="0" i="0" dirty="0">
                <a:effectLst/>
                <a:latin typeface="Verdana" panose="020B0604030504040204" pitchFamily="34" charset="0"/>
                <a:hlinkClick r:id="rId3"/>
              </a:rPr>
              <a:t> Mimicking atmospheric photochemical modeling with a deep neural network.</a:t>
            </a:r>
            <a:r>
              <a:rPr lang="en-US" sz="1100" b="0" i="0" dirty="0">
                <a:solidFill>
                  <a:srgbClr val="000000"/>
                </a:solidFill>
                <a:effectLst/>
                <a:latin typeface="Verdana" panose="020B0604030504040204" pitchFamily="34" charset="0"/>
              </a:rPr>
              <a:t> Atmospheric Research, Volume 265, 2022, 105919.</a:t>
            </a:r>
          </a:p>
          <a:p>
            <a:endParaRPr lang="en-US" sz="1100" b="1" i="0" dirty="0">
              <a:solidFill>
                <a:srgbClr val="000000"/>
              </a:solidFill>
              <a:effectLst/>
              <a:latin typeface="Verdana" panose="020B0604030504040204" pitchFamily="34" charset="0"/>
            </a:endParaRPr>
          </a:p>
          <a:p>
            <a:r>
              <a:rPr lang="en-US" sz="1100" b="1" i="0" dirty="0">
                <a:solidFill>
                  <a:srgbClr val="000000"/>
                </a:solidFill>
                <a:effectLst/>
                <a:latin typeface="Verdana" panose="020B0604030504040204" pitchFamily="34" charset="0"/>
              </a:rPr>
              <a:t>James T. Kelly, Carey Jang</a:t>
            </a:r>
            <a:r>
              <a:rPr lang="en-US" sz="1100" b="0" i="0" dirty="0">
                <a:solidFill>
                  <a:srgbClr val="000000"/>
                </a:solidFill>
                <a:effectLst/>
                <a:latin typeface="Verdana" panose="020B0604030504040204" pitchFamily="34" charset="0"/>
              </a:rPr>
              <a:t>, Yun Zhu, </a:t>
            </a:r>
            <a:r>
              <a:rPr lang="en-US" sz="1100" b="0" i="0" dirty="0" err="1">
                <a:solidFill>
                  <a:srgbClr val="000000"/>
                </a:solidFill>
                <a:effectLst/>
                <a:latin typeface="Verdana" panose="020B0604030504040204" pitchFamily="34" charset="0"/>
              </a:rPr>
              <a:t>Shicheng</a:t>
            </a:r>
            <a:r>
              <a:rPr lang="en-US" sz="1100" b="0" i="0" dirty="0">
                <a:solidFill>
                  <a:srgbClr val="000000"/>
                </a:solidFill>
                <a:effectLst/>
                <a:latin typeface="Verdana" panose="020B0604030504040204" pitchFamily="34" charset="0"/>
              </a:rPr>
              <a:t> Long, Jia Xing, </a:t>
            </a:r>
            <a:r>
              <a:rPr lang="en-US" sz="1100" b="0" i="0" dirty="0" err="1">
                <a:solidFill>
                  <a:srgbClr val="000000"/>
                </a:solidFill>
                <a:effectLst/>
                <a:latin typeface="Verdana" panose="020B0604030504040204" pitchFamily="34" charset="0"/>
              </a:rPr>
              <a:t>Shuxiao</a:t>
            </a:r>
            <a:r>
              <a:rPr lang="en-US" sz="1100" b="0" i="0" dirty="0">
                <a:solidFill>
                  <a:srgbClr val="000000"/>
                </a:solidFill>
                <a:effectLst/>
                <a:latin typeface="Verdana" panose="020B0604030504040204" pitchFamily="34" charset="0"/>
              </a:rPr>
              <a:t> Wang, </a:t>
            </a:r>
            <a:r>
              <a:rPr lang="en-US" sz="1100" b="1" i="0" dirty="0">
                <a:solidFill>
                  <a:srgbClr val="000000"/>
                </a:solidFill>
                <a:effectLst/>
                <a:latin typeface="Verdana" panose="020B0604030504040204" pitchFamily="34" charset="0"/>
              </a:rPr>
              <a:t>Benjamin N. Murphy, </a:t>
            </a:r>
            <a:r>
              <a:rPr lang="en-US" sz="1100" b="1" i="0" dirty="0" err="1">
                <a:solidFill>
                  <a:srgbClr val="000000"/>
                </a:solidFill>
                <a:effectLst/>
                <a:latin typeface="Verdana" panose="020B0604030504040204" pitchFamily="34" charset="0"/>
              </a:rPr>
              <a:t>Havala</a:t>
            </a:r>
            <a:r>
              <a:rPr lang="en-US" sz="1100" b="1" i="0" dirty="0">
                <a:solidFill>
                  <a:srgbClr val="000000"/>
                </a:solidFill>
                <a:effectLst/>
                <a:latin typeface="Verdana" panose="020B0604030504040204" pitchFamily="34" charset="0"/>
              </a:rPr>
              <a:t> O. T. Pye</a:t>
            </a:r>
            <a:r>
              <a:rPr lang="en-US" sz="1100" b="0" i="0" dirty="0">
                <a:solidFill>
                  <a:srgbClr val="000000"/>
                </a:solidFill>
                <a:effectLst/>
                <a:latin typeface="Verdana" panose="020B0604030504040204" pitchFamily="34" charset="0"/>
              </a:rPr>
              <a:t>.(2021)</a:t>
            </a:r>
            <a:r>
              <a:rPr lang="en-US" sz="1100" b="0" i="0" dirty="0">
                <a:effectLst/>
                <a:latin typeface="Verdana" panose="020B0604030504040204" pitchFamily="34" charset="0"/>
                <a:hlinkClick r:id="rId4"/>
              </a:rPr>
              <a:t> Predicting the Nonlinear Response of PM2.5 and Ozone to Precursor Emission Changes with a Response Surface Model.</a:t>
            </a:r>
            <a:r>
              <a:rPr lang="en-US" sz="1100" b="0" i="0" dirty="0">
                <a:solidFill>
                  <a:srgbClr val="000000"/>
                </a:solidFill>
                <a:effectLst/>
                <a:latin typeface="Verdana" panose="020B0604030504040204" pitchFamily="34" charset="0"/>
              </a:rPr>
              <a:t> Atmosphere Vol.12.</a:t>
            </a:r>
          </a:p>
          <a:p>
            <a:br>
              <a:rPr lang="en-US" sz="1100" b="0" i="0" dirty="0">
                <a:solidFill>
                  <a:srgbClr val="000000"/>
                </a:solidFill>
                <a:effectLst/>
                <a:latin typeface="Verdana" panose="020B0604030504040204" pitchFamily="34" charset="0"/>
              </a:rPr>
            </a:br>
            <a:r>
              <a:rPr lang="en-US" sz="1100" b="0" i="0" dirty="0" err="1">
                <a:solidFill>
                  <a:srgbClr val="000000"/>
                </a:solidFill>
                <a:effectLst/>
                <a:latin typeface="Verdana" panose="020B0604030504040204" pitchFamily="34" charset="0"/>
              </a:rPr>
              <a:t>Tingting</a:t>
            </a:r>
            <a:r>
              <a:rPr lang="en-US" sz="1100" b="0" i="0" dirty="0">
                <a:solidFill>
                  <a:srgbClr val="000000"/>
                </a:solidFill>
                <a:effectLst/>
                <a:latin typeface="Verdana" panose="020B0604030504040204" pitchFamily="34" charset="0"/>
              </a:rPr>
              <a:t> Fang, Yun Zhu*, </a:t>
            </a:r>
            <a:r>
              <a:rPr lang="en-US" sz="1100" b="1" i="0" dirty="0">
                <a:solidFill>
                  <a:srgbClr val="000000"/>
                </a:solidFill>
                <a:effectLst/>
                <a:latin typeface="Verdana" panose="020B0604030504040204" pitchFamily="34" charset="0"/>
              </a:rPr>
              <a:t>Carey Jang</a:t>
            </a:r>
            <a:r>
              <a:rPr lang="en-US" sz="1100" b="0" i="0" dirty="0">
                <a:solidFill>
                  <a:srgbClr val="000000"/>
                </a:solidFill>
                <a:effectLst/>
                <a:latin typeface="Verdana" panose="020B0604030504040204" pitchFamily="34" charset="0"/>
              </a:rPr>
              <a:t>, </a:t>
            </a:r>
            <a:r>
              <a:rPr lang="en-US" sz="1100" b="0" i="0" dirty="0" err="1">
                <a:solidFill>
                  <a:srgbClr val="000000"/>
                </a:solidFill>
                <a:effectLst/>
                <a:latin typeface="Verdana" panose="020B0604030504040204" pitchFamily="34" charset="0"/>
              </a:rPr>
              <a:t>Shuxiao</a:t>
            </a:r>
            <a:r>
              <a:rPr lang="en-US" sz="1100" b="0" i="0" dirty="0">
                <a:solidFill>
                  <a:srgbClr val="000000"/>
                </a:solidFill>
                <a:effectLst/>
                <a:latin typeface="Verdana" panose="020B0604030504040204" pitchFamily="34" charset="0"/>
              </a:rPr>
              <a:t> Wang, Jia Xing, Pen-Chi Chiang, </a:t>
            </a:r>
            <a:r>
              <a:rPr lang="en-US" sz="1100" b="0" i="0" dirty="0" err="1">
                <a:solidFill>
                  <a:srgbClr val="000000"/>
                </a:solidFill>
                <a:effectLst/>
                <a:latin typeface="Verdana" panose="020B0604030504040204" pitchFamily="34" charset="0"/>
              </a:rPr>
              <a:t>Shaojia</a:t>
            </a:r>
            <a:r>
              <a:rPr lang="en-US" sz="1100" b="0" i="0" dirty="0">
                <a:solidFill>
                  <a:srgbClr val="000000"/>
                </a:solidFill>
                <a:effectLst/>
                <a:latin typeface="Verdana" panose="020B0604030504040204" pitchFamily="34" charset="0"/>
              </a:rPr>
              <a:t> Fan, </a:t>
            </a:r>
            <a:r>
              <a:rPr lang="en-US" sz="1100" b="0" i="0" dirty="0" err="1">
                <a:solidFill>
                  <a:srgbClr val="000000"/>
                </a:solidFill>
                <a:effectLst/>
                <a:latin typeface="Verdana" panose="020B0604030504040204" pitchFamily="34" charset="0"/>
              </a:rPr>
              <a:t>Zhiqiang</a:t>
            </a:r>
            <a:r>
              <a:rPr lang="en-US" sz="1100" b="0" i="0" dirty="0">
                <a:solidFill>
                  <a:srgbClr val="000000"/>
                </a:solidFill>
                <a:effectLst/>
                <a:latin typeface="Verdana" panose="020B0604030504040204" pitchFamily="34" charset="0"/>
              </a:rPr>
              <a:t> You, Jinying Li.(2020)</a:t>
            </a:r>
            <a:r>
              <a:rPr lang="en-US" sz="1100" b="0" i="0" dirty="0">
                <a:effectLst/>
                <a:latin typeface="Verdana" panose="020B0604030504040204" pitchFamily="34" charset="0"/>
                <a:hlinkClick r:id="rId5"/>
              </a:rPr>
              <a:t> Real-time Source Contribution Analysis of Ambient Ozone Using an Enhanced Meta-Modeling Approach over the Pearl River Delta Region of China.</a:t>
            </a:r>
            <a:r>
              <a:rPr lang="en-US" sz="1100" b="0" i="0" dirty="0">
                <a:solidFill>
                  <a:srgbClr val="000000"/>
                </a:solidFill>
                <a:effectLst/>
                <a:latin typeface="Verdana" panose="020B0604030504040204" pitchFamily="34" charset="0"/>
              </a:rPr>
              <a:t> Journal of Environmental Management, 268, 110650.</a:t>
            </a:r>
          </a:p>
          <a:p>
            <a:endParaRPr lang="en-US" sz="1100" dirty="0">
              <a:solidFill>
                <a:srgbClr val="000000"/>
              </a:solidFill>
              <a:latin typeface="Verdana" panose="020B0604030504040204" pitchFamily="34" charset="0"/>
            </a:endParaRPr>
          </a:p>
          <a:p>
            <a:r>
              <a:rPr lang="en-US" sz="1100" b="0" i="0" dirty="0" err="1">
                <a:solidFill>
                  <a:srgbClr val="000000"/>
                </a:solidFill>
                <a:effectLst/>
                <a:latin typeface="Verdana" panose="020B0604030504040204" pitchFamily="34" charset="0"/>
              </a:rPr>
              <a:t>Shuxiao</a:t>
            </a:r>
            <a:r>
              <a:rPr lang="en-US" sz="1100" b="0" i="0" dirty="0">
                <a:solidFill>
                  <a:srgbClr val="000000"/>
                </a:solidFill>
                <a:effectLst/>
                <a:latin typeface="Verdana" panose="020B0604030504040204" pitchFamily="34" charset="0"/>
              </a:rPr>
              <a:t> Wang, Jia Xing, </a:t>
            </a:r>
            <a:r>
              <a:rPr lang="en-US" sz="1100" b="1" i="0" dirty="0">
                <a:solidFill>
                  <a:srgbClr val="000000"/>
                </a:solidFill>
                <a:effectLst/>
                <a:latin typeface="Verdana" panose="020B0604030504040204" pitchFamily="34" charset="0"/>
              </a:rPr>
              <a:t>Carey J. Jang</a:t>
            </a:r>
            <a:r>
              <a:rPr lang="en-US" sz="1100" b="0" i="0" dirty="0">
                <a:solidFill>
                  <a:srgbClr val="000000"/>
                </a:solidFill>
                <a:effectLst/>
                <a:latin typeface="Verdana" panose="020B0604030504040204" pitchFamily="34" charset="0"/>
              </a:rPr>
              <a:t>, Yun Zhu, Joshua </a:t>
            </a:r>
            <a:r>
              <a:rPr lang="en-US" sz="1100" b="0" i="0" dirty="0" err="1">
                <a:solidFill>
                  <a:srgbClr val="000000"/>
                </a:solidFill>
                <a:effectLst/>
                <a:latin typeface="Verdana" panose="020B0604030504040204" pitchFamily="34" charset="0"/>
              </a:rPr>
              <a:t>S.Fu</a:t>
            </a:r>
            <a:r>
              <a:rPr lang="en-US" sz="1100" b="0" i="0" dirty="0">
                <a:solidFill>
                  <a:srgbClr val="000000"/>
                </a:solidFill>
                <a:effectLst/>
                <a:latin typeface="Verdana" panose="020B0604030504040204" pitchFamily="34" charset="0"/>
              </a:rPr>
              <a:t>, </a:t>
            </a:r>
            <a:r>
              <a:rPr lang="en-US" sz="1100" b="0" i="0" dirty="0" err="1">
                <a:solidFill>
                  <a:srgbClr val="000000"/>
                </a:solidFill>
                <a:effectLst/>
                <a:latin typeface="Verdana" panose="020B0604030504040204" pitchFamily="34" charset="0"/>
              </a:rPr>
              <a:t>Jiming</a:t>
            </a:r>
            <a:r>
              <a:rPr lang="en-US" sz="1100" b="0" i="0" dirty="0">
                <a:solidFill>
                  <a:srgbClr val="000000"/>
                </a:solidFill>
                <a:effectLst/>
                <a:latin typeface="Verdana" panose="020B0604030504040204" pitchFamily="34" charset="0"/>
              </a:rPr>
              <a:t> Hao.(2011)</a:t>
            </a:r>
            <a:r>
              <a:rPr lang="en-US" sz="1100" b="0" i="0" dirty="0">
                <a:effectLst/>
                <a:latin typeface="Verdana" panose="020B0604030504040204" pitchFamily="34" charset="0"/>
                <a:hlinkClick r:id="rId6"/>
              </a:rPr>
              <a:t> Impact Assessment of Ammonia Emissions on Inorganic Aerosols in East China Using </a:t>
            </a:r>
            <a:r>
              <a:rPr lang="en-US" sz="1100" b="0" i="0" dirty="0" err="1">
                <a:effectLst/>
                <a:latin typeface="Verdana" panose="020B0604030504040204" pitchFamily="34" charset="0"/>
                <a:hlinkClick r:id="rId6"/>
              </a:rPr>
              <a:t>ResponseSurface</a:t>
            </a:r>
            <a:r>
              <a:rPr lang="en-US" sz="1100" b="0" i="0" dirty="0">
                <a:effectLst/>
                <a:latin typeface="Verdana" panose="020B0604030504040204" pitchFamily="34" charset="0"/>
                <a:hlinkClick r:id="rId6"/>
              </a:rPr>
              <a:t> Modeling Technique.</a:t>
            </a:r>
            <a:r>
              <a:rPr lang="en-US" sz="1100" b="0" i="0" dirty="0">
                <a:solidFill>
                  <a:srgbClr val="000000"/>
                </a:solidFill>
                <a:effectLst/>
                <a:latin typeface="Verdana" panose="020B0604030504040204" pitchFamily="34" charset="0"/>
              </a:rPr>
              <a:t> Environmental Science &amp; Technology, 45(21), 9293-9300.</a:t>
            </a:r>
            <a:endParaRPr lang="en-US" sz="1100" dirty="0"/>
          </a:p>
        </p:txBody>
      </p:sp>
      <p:sp>
        <p:nvSpPr>
          <p:cNvPr id="4" name="Date Placeholder 3">
            <a:extLst>
              <a:ext uri="{FF2B5EF4-FFF2-40B4-BE49-F238E27FC236}">
                <a16:creationId xmlns:a16="http://schemas.microsoft.com/office/drawing/2014/main" id="{5C081290-FD69-80D2-4715-937D3DBEE19A}"/>
              </a:ext>
            </a:extLst>
          </p:cNvPr>
          <p:cNvSpPr>
            <a:spLocks noGrp="1"/>
          </p:cNvSpPr>
          <p:nvPr>
            <p:ph type="dt" sz="half" idx="10"/>
          </p:nvPr>
        </p:nvSpPr>
        <p:spPr/>
        <p:txBody>
          <a:bodyPr/>
          <a:lstStyle/>
          <a:p>
            <a:r>
              <a:rPr lang="en-US"/>
              <a:t>2023-05-29</a:t>
            </a:r>
          </a:p>
        </p:txBody>
      </p:sp>
      <p:sp>
        <p:nvSpPr>
          <p:cNvPr id="5" name="Slide Number Placeholder 4">
            <a:extLst>
              <a:ext uri="{FF2B5EF4-FFF2-40B4-BE49-F238E27FC236}">
                <a16:creationId xmlns:a16="http://schemas.microsoft.com/office/drawing/2014/main" id="{AA5B6379-813E-ADD6-2DA5-F03D903C118A}"/>
              </a:ext>
            </a:extLst>
          </p:cNvPr>
          <p:cNvSpPr>
            <a:spLocks noGrp="1"/>
          </p:cNvSpPr>
          <p:nvPr>
            <p:ph type="sldNum" sz="quarter" idx="12"/>
          </p:nvPr>
        </p:nvSpPr>
        <p:spPr/>
        <p:txBody>
          <a:bodyPr/>
          <a:lstStyle/>
          <a:p>
            <a:fld id="{11E6F834-AA1A-4C57-8712-665F94F867F3}" type="slidenum">
              <a:rPr lang="en-US" smtClean="0"/>
              <a:t>12</a:t>
            </a:fld>
            <a:endParaRPr lang="en-US"/>
          </a:p>
        </p:txBody>
      </p:sp>
      <p:pic>
        <p:nvPicPr>
          <p:cNvPr id="10" name="Picture 9">
            <a:extLst>
              <a:ext uri="{FF2B5EF4-FFF2-40B4-BE49-F238E27FC236}">
                <a16:creationId xmlns:a16="http://schemas.microsoft.com/office/drawing/2014/main" id="{41DEF4A9-71F1-6444-642A-89C8A386368E}"/>
              </a:ext>
            </a:extLst>
          </p:cNvPr>
          <p:cNvPicPr>
            <a:picLocks noChangeAspect="1"/>
          </p:cNvPicPr>
          <p:nvPr/>
        </p:nvPicPr>
        <p:blipFill rotWithShape="1">
          <a:blip r:embed="rId2"/>
          <a:srcRect r="53786"/>
          <a:stretch/>
        </p:blipFill>
        <p:spPr>
          <a:xfrm>
            <a:off x="4531492" y="628093"/>
            <a:ext cx="4398058" cy="1952898"/>
          </a:xfrm>
          <a:prstGeom prst="rect">
            <a:avLst/>
          </a:prstGeom>
        </p:spPr>
      </p:pic>
      <p:sp>
        <p:nvSpPr>
          <p:cNvPr id="16" name="TextBox 15">
            <a:extLst>
              <a:ext uri="{FF2B5EF4-FFF2-40B4-BE49-F238E27FC236}">
                <a16:creationId xmlns:a16="http://schemas.microsoft.com/office/drawing/2014/main" id="{E1883E12-3D49-4D82-2AE0-2CF861B22DA0}"/>
              </a:ext>
            </a:extLst>
          </p:cNvPr>
          <p:cNvSpPr txBox="1"/>
          <p:nvPr/>
        </p:nvSpPr>
        <p:spPr>
          <a:xfrm>
            <a:off x="-6220" y="337527"/>
            <a:ext cx="4590582" cy="2739211"/>
          </a:xfrm>
          <a:prstGeom prst="rect">
            <a:avLst/>
          </a:prstGeom>
          <a:noFill/>
        </p:spPr>
        <p:txBody>
          <a:bodyPr wrap="square">
            <a:spAutoFit/>
          </a:bodyPr>
          <a:lstStyle/>
          <a:p>
            <a:r>
              <a:rPr lang="en-US" sz="2400" b="1" i="1" dirty="0"/>
              <a:t>Thank you to Carey Jang for his dedication and service to our nations air quality!</a:t>
            </a:r>
          </a:p>
          <a:p>
            <a:endParaRPr lang="en-US" sz="2000" dirty="0"/>
          </a:p>
          <a:p>
            <a:pPr marL="285750" indent="-285750">
              <a:buFont typeface="Arial" panose="020B0604020202020204" pitchFamily="34" charset="0"/>
              <a:buChar char="•"/>
            </a:pPr>
            <a:r>
              <a:rPr lang="en-US" sz="2000" dirty="0"/>
              <a:t>Carey Jang’s officially retired last week. </a:t>
            </a:r>
          </a:p>
          <a:p>
            <a:pPr marL="285750" indent="-285750">
              <a:buFont typeface="Arial" panose="020B0604020202020204" pitchFamily="34" charset="0"/>
              <a:buChar char="•"/>
            </a:pPr>
            <a:r>
              <a:rPr lang="en-US" sz="2000" dirty="0"/>
              <a:t>He had spent decades advancing air quality research and strengthening ties between our countries.</a:t>
            </a:r>
          </a:p>
        </p:txBody>
      </p:sp>
      <p:sp>
        <p:nvSpPr>
          <p:cNvPr id="17" name="Content Placeholder 3">
            <a:extLst>
              <a:ext uri="{FF2B5EF4-FFF2-40B4-BE49-F238E27FC236}">
                <a16:creationId xmlns:a16="http://schemas.microsoft.com/office/drawing/2014/main" id="{57478B66-219A-F644-A6BC-4A1BA7843DDD}"/>
              </a:ext>
            </a:extLst>
          </p:cNvPr>
          <p:cNvSpPr txBox="1">
            <a:spLocks/>
          </p:cNvSpPr>
          <p:nvPr/>
        </p:nvSpPr>
        <p:spPr>
          <a:xfrm>
            <a:off x="368560" y="2699219"/>
            <a:ext cx="3802224" cy="361164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19" name="Picture 18" descr="A group of people posing for a photo&#10;&#10;Description automatically generated">
            <a:extLst>
              <a:ext uri="{FF2B5EF4-FFF2-40B4-BE49-F238E27FC236}">
                <a16:creationId xmlns:a16="http://schemas.microsoft.com/office/drawing/2014/main" id="{53EC98F6-1680-C650-43EC-632BDA7BC94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563" y="3428999"/>
            <a:ext cx="4346053" cy="2875209"/>
          </a:xfrm>
          <a:prstGeom prst="rect">
            <a:avLst/>
          </a:prstGeom>
        </p:spPr>
      </p:pic>
      <p:cxnSp>
        <p:nvCxnSpPr>
          <p:cNvPr id="22" name="Straight Arrow Connector 21">
            <a:extLst>
              <a:ext uri="{FF2B5EF4-FFF2-40B4-BE49-F238E27FC236}">
                <a16:creationId xmlns:a16="http://schemas.microsoft.com/office/drawing/2014/main" id="{54F16B15-D305-2FAC-0495-60B63A7DAC96}"/>
              </a:ext>
            </a:extLst>
          </p:cNvPr>
          <p:cNvCxnSpPr/>
          <p:nvPr/>
        </p:nvCxnSpPr>
        <p:spPr>
          <a:xfrm>
            <a:off x="2988906" y="3296816"/>
            <a:ext cx="0" cy="75578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7" name="Picture 26">
            <a:extLst>
              <a:ext uri="{FF2B5EF4-FFF2-40B4-BE49-F238E27FC236}">
                <a16:creationId xmlns:a16="http://schemas.microsoft.com/office/drawing/2014/main" id="{1E0306C4-00C2-F59D-A5CD-2253AB88553E}"/>
              </a:ext>
            </a:extLst>
          </p:cNvPr>
          <p:cNvPicPr>
            <a:picLocks noChangeAspect="1"/>
          </p:cNvPicPr>
          <p:nvPr/>
        </p:nvPicPr>
        <p:blipFill>
          <a:blip r:embed="rId8"/>
          <a:stretch>
            <a:fillRect/>
          </a:stretch>
        </p:blipFill>
        <p:spPr>
          <a:xfrm>
            <a:off x="2832854" y="4881873"/>
            <a:ext cx="1667108" cy="1752845"/>
          </a:xfrm>
          <a:prstGeom prst="rect">
            <a:avLst/>
          </a:prstGeom>
        </p:spPr>
      </p:pic>
      <p:sp>
        <p:nvSpPr>
          <p:cNvPr id="34" name="PB">
            <a:extLst>
              <a:ext uri="{FF2B5EF4-FFF2-40B4-BE49-F238E27FC236}">
                <a16:creationId xmlns:a16="http://schemas.microsoft.com/office/drawing/2014/main" id="{83F011B4-80F3-D718-E1D4-96BAE88D6A1F}"/>
              </a:ext>
            </a:extLst>
          </p:cNvPr>
          <p:cNvSpPr/>
          <p:nvPr/>
        </p:nvSpPr>
        <p:spPr>
          <a:xfrm>
            <a:off x="0" y="6680200"/>
            <a:ext cx="9753600" cy="177800"/>
          </a:xfrm>
          <a:prstGeom prst="rect">
            <a:avLst/>
          </a:prstGeom>
          <a:solidFill>
            <a:srgbClr val="62C342"/>
          </a:solidFill>
          <a:ln>
            <a:solidFill>
              <a:srgbClr val="62C3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PT">
            <a:extLst>
              <a:ext uri="{FF2B5EF4-FFF2-40B4-BE49-F238E27FC236}">
                <a16:creationId xmlns:a16="http://schemas.microsoft.com/office/drawing/2014/main" id="{B67DFB32-0F50-CAE9-AB42-3C60B6EC70A6}"/>
              </a:ext>
            </a:extLst>
          </p:cNvPr>
          <p:cNvSpPr/>
          <p:nvPr/>
        </p:nvSpPr>
        <p:spPr>
          <a:xfrm>
            <a:off x="0" y="0"/>
            <a:ext cx="9753600" cy="177800"/>
          </a:xfrm>
          <a:prstGeom prst="rect">
            <a:avLst/>
          </a:prstGeom>
          <a:solidFill>
            <a:srgbClr val="0E6CB6"/>
          </a:solidFill>
          <a:ln>
            <a:solidFill>
              <a:srgbClr val="0E6C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0252916"/>
      </p:ext>
    </p:extLst>
  </p:cSld>
  <p:clrMapOvr>
    <a:masterClrMapping/>
  </p:clrMapOvr>
  <mc:AlternateContent xmlns:mc="http://schemas.openxmlformats.org/markup-compatibility/2006" xmlns:p14="http://schemas.microsoft.com/office/powerpoint/2010/main">
    <mc:Choice Requires="p14">
      <p:transition spd="slow" p14:dur="2000" advTm="42966"/>
    </mc:Choice>
    <mc:Fallback xmlns="">
      <p:transition spd="slow" advTm="42966"/>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A29224D2-FFD3-44A2-A919-B258F6E969EB}"/>
              </a:ext>
            </a:extLst>
          </p:cNvPr>
          <p:cNvGraphicFramePr>
            <a:graphicFrameLocks noGrp="1"/>
          </p:cNvGraphicFramePr>
          <p:nvPr>
            <p:extLst>
              <p:ext uri="{D42A27DB-BD31-4B8C-83A1-F6EECF244321}">
                <p14:modId xmlns:p14="http://schemas.microsoft.com/office/powerpoint/2010/main" val="3257323206"/>
              </p:ext>
            </p:extLst>
          </p:nvPr>
        </p:nvGraphicFramePr>
        <p:xfrm>
          <a:off x="192480" y="1147664"/>
          <a:ext cx="9837640" cy="5302923"/>
        </p:xfrm>
        <a:graphic>
          <a:graphicData uri="http://schemas.openxmlformats.org/drawingml/2006/table">
            <a:tbl>
              <a:tblPr firstRow="1" bandRow="1">
                <a:tableStyleId>{35758FB7-9AC5-4552-8A53-C91805E547FA}</a:tableStyleId>
              </a:tblPr>
              <a:tblGrid>
                <a:gridCol w="2513013">
                  <a:extLst>
                    <a:ext uri="{9D8B030D-6E8A-4147-A177-3AD203B41FA5}">
                      <a16:colId xmlns:a16="http://schemas.microsoft.com/office/drawing/2014/main" val="235176230"/>
                    </a:ext>
                  </a:extLst>
                </a:gridCol>
                <a:gridCol w="3657600">
                  <a:extLst>
                    <a:ext uri="{9D8B030D-6E8A-4147-A177-3AD203B41FA5}">
                      <a16:colId xmlns:a16="http://schemas.microsoft.com/office/drawing/2014/main" val="39682751"/>
                    </a:ext>
                  </a:extLst>
                </a:gridCol>
                <a:gridCol w="3667027">
                  <a:extLst>
                    <a:ext uri="{9D8B030D-6E8A-4147-A177-3AD203B41FA5}">
                      <a16:colId xmlns:a16="http://schemas.microsoft.com/office/drawing/2014/main" val="183340822"/>
                    </a:ext>
                  </a:extLst>
                </a:gridCol>
              </a:tblGrid>
              <a:tr h="648543">
                <a:tc>
                  <a:txBody>
                    <a:bodyPr/>
                    <a:lstStyle/>
                    <a:p>
                      <a:pPr algn="ctr"/>
                      <a:endParaRPr lang="en-US" sz="3600" dirty="0"/>
                    </a:p>
                  </a:txBody>
                  <a:tcPr/>
                </a:tc>
                <a:tc>
                  <a:txBody>
                    <a:bodyPr/>
                    <a:lstStyle/>
                    <a:p>
                      <a:pPr algn="ctr"/>
                      <a:r>
                        <a:rPr lang="en-US" sz="3600" dirty="0"/>
                        <a:t>USA</a:t>
                      </a:r>
                    </a:p>
                  </a:txBody>
                  <a:tcPr/>
                </a:tc>
                <a:tc>
                  <a:txBody>
                    <a:bodyPr/>
                    <a:lstStyle/>
                    <a:p>
                      <a:pPr algn="ctr"/>
                      <a:r>
                        <a:rPr lang="en-US" sz="3600" dirty="0"/>
                        <a:t>China</a:t>
                      </a:r>
                    </a:p>
                  </a:txBody>
                  <a:tcPr/>
                </a:tc>
                <a:extLst>
                  <a:ext uri="{0D108BD9-81ED-4DB2-BD59-A6C34878D82A}">
                    <a16:rowId xmlns:a16="http://schemas.microsoft.com/office/drawing/2014/main" val="588254560"/>
                  </a:ext>
                </a:extLst>
              </a:tr>
              <a:tr h="833840">
                <a:tc>
                  <a:txBody>
                    <a:bodyPr/>
                    <a:lstStyle/>
                    <a:p>
                      <a:pPr algn="ctr"/>
                      <a:r>
                        <a:rPr lang="en-US" sz="2400" b="1" dirty="0">
                          <a:solidFill>
                            <a:srgbClr val="0000FF"/>
                          </a:solidFill>
                        </a:rPr>
                        <a:t>O3 &amp; PM policy</a:t>
                      </a:r>
                    </a:p>
                  </a:txBody>
                  <a:tcPr/>
                </a:tc>
                <a:tc>
                  <a:txBody>
                    <a:bodyPr/>
                    <a:lstStyle/>
                    <a:p>
                      <a:pPr algn="ctr"/>
                      <a:r>
                        <a:rPr lang="en-US" sz="2400" dirty="0">
                          <a:solidFill>
                            <a:srgbClr val="FF0000"/>
                          </a:solidFill>
                        </a:rPr>
                        <a:t>O3 first, </a:t>
                      </a:r>
                    </a:p>
                    <a:p>
                      <a:pPr algn="ctr"/>
                      <a:r>
                        <a:rPr lang="en-US" sz="2400" dirty="0">
                          <a:solidFill>
                            <a:schemeClr val="tx1"/>
                          </a:solidFill>
                        </a:rPr>
                        <a:t>then PM2.5</a:t>
                      </a:r>
                    </a:p>
                  </a:txBody>
                  <a:tcPr/>
                </a:tc>
                <a:tc>
                  <a:txBody>
                    <a:bodyPr/>
                    <a:lstStyle/>
                    <a:p>
                      <a:pPr algn="ctr"/>
                      <a:r>
                        <a:rPr lang="en-US" sz="2400" dirty="0">
                          <a:solidFill>
                            <a:srgbClr val="FF0000"/>
                          </a:solidFill>
                        </a:rPr>
                        <a:t>PM2.5 first, </a:t>
                      </a:r>
                    </a:p>
                    <a:p>
                      <a:pPr algn="ctr"/>
                      <a:r>
                        <a:rPr lang="en-US" sz="2400" dirty="0">
                          <a:solidFill>
                            <a:schemeClr val="tx1"/>
                          </a:solidFill>
                        </a:rPr>
                        <a:t>then O3</a:t>
                      </a:r>
                    </a:p>
                  </a:txBody>
                  <a:tcPr/>
                </a:tc>
                <a:extLst>
                  <a:ext uri="{0D108BD9-81ED-4DB2-BD59-A6C34878D82A}">
                    <a16:rowId xmlns:a16="http://schemas.microsoft.com/office/drawing/2014/main" val="1615109324"/>
                  </a:ext>
                </a:extLst>
              </a:tr>
              <a:tr h="904430">
                <a:tc>
                  <a:txBody>
                    <a:bodyPr/>
                    <a:lstStyle/>
                    <a:p>
                      <a:pPr algn="ctr"/>
                      <a:r>
                        <a:rPr lang="en-US" sz="2400" b="1" dirty="0">
                          <a:solidFill>
                            <a:srgbClr val="0000FF"/>
                          </a:solidFill>
                        </a:rPr>
                        <a:t>NOx &amp; VOC control</a:t>
                      </a:r>
                    </a:p>
                  </a:txBody>
                  <a:tcPr/>
                </a:tc>
                <a:tc>
                  <a:txBody>
                    <a:bodyPr/>
                    <a:lstStyle/>
                    <a:p>
                      <a:pPr algn="ctr"/>
                      <a:r>
                        <a:rPr lang="en-US" sz="2400" dirty="0">
                          <a:solidFill>
                            <a:srgbClr val="FF0000"/>
                          </a:solidFill>
                        </a:rPr>
                        <a:t>VOC control first, </a:t>
                      </a:r>
                    </a:p>
                    <a:p>
                      <a:pPr algn="ctr"/>
                      <a:r>
                        <a:rPr lang="en-US" sz="2400" dirty="0">
                          <a:solidFill>
                            <a:schemeClr val="tx1"/>
                          </a:solidFill>
                        </a:rPr>
                        <a:t>then NOx control</a:t>
                      </a:r>
                    </a:p>
                  </a:txBody>
                  <a:tcPr/>
                </a:tc>
                <a:tc>
                  <a:txBody>
                    <a:bodyPr/>
                    <a:lstStyle/>
                    <a:p>
                      <a:pPr algn="ctr"/>
                      <a:r>
                        <a:rPr lang="en-US" sz="2400" dirty="0">
                          <a:solidFill>
                            <a:srgbClr val="FF0000"/>
                          </a:solidFill>
                        </a:rPr>
                        <a:t>NOx control first, </a:t>
                      </a:r>
                    </a:p>
                    <a:p>
                      <a:pPr algn="ctr"/>
                      <a:r>
                        <a:rPr lang="en-US" sz="2400" dirty="0">
                          <a:solidFill>
                            <a:schemeClr val="tx1"/>
                          </a:solidFill>
                        </a:rPr>
                        <a:t>then VOC control</a:t>
                      </a:r>
                    </a:p>
                  </a:txBody>
                  <a:tcPr/>
                </a:tc>
                <a:extLst>
                  <a:ext uri="{0D108BD9-81ED-4DB2-BD59-A6C34878D82A}">
                    <a16:rowId xmlns:a16="http://schemas.microsoft.com/office/drawing/2014/main" val="2807360421"/>
                  </a:ext>
                </a:extLst>
              </a:tr>
              <a:tr h="816645">
                <a:tc>
                  <a:txBody>
                    <a:bodyPr/>
                    <a:lstStyle/>
                    <a:p>
                      <a:pPr algn="ctr"/>
                      <a:r>
                        <a:rPr lang="en-US" sz="2400" b="1" dirty="0">
                          <a:solidFill>
                            <a:srgbClr val="0000FF"/>
                          </a:solidFill>
                        </a:rPr>
                        <a:t>Control Efficacy</a:t>
                      </a:r>
                    </a:p>
                  </a:txBody>
                  <a:tcPr/>
                </a:tc>
                <a:tc>
                  <a:txBody>
                    <a:bodyPr/>
                    <a:lstStyle/>
                    <a:p>
                      <a:pPr algn="ctr"/>
                      <a:r>
                        <a:rPr lang="en-US" sz="2400" dirty="0"/>
                        <a:t>NOx-limited (regional)</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t>VOC-limited (some urban)</a:t>
                      </a:r>
                    </a:p>
                  </a:txBody>
                  <a:tcPr/>
                </a:tc>
                <a:tc>
                  <a:txBody>
                    <a:bodyPr/>
                    <a:lstStyle/>
                    <a:p>
                      <a:pPr algn="ctr"/>
                      <a:r>
                        <a:rPr lang="en-US" sz="2400" dirty="0"/>
                        <a:t>NOx-limited (regional)</a:t>
                      </a:r>
                    </a:p>
                    <a:p>
                      <a:pPr algn="ctr"/>
                      <a:r>
                        <a:rPr lang="en-US" sz="2400" dirty="0"/>
                        <a:t>VOC-limited (Urban)</a:t>
                      </a:r>
                    </a:p>
                  </a:txBody>
                  <a:tcPr/>
                </a:tc>
                <a:extLst>
                  <a:ext uri="{0D108BD9-81ED-4DB2-BD59-A6C34878D82A}">
                    <a16:rowId xmlns:a16="http://schemas.microsoft.com/office/drawing/2014/main" val="80305"/>
                  </a:ext>
                </a:extLst>
              </a:tr>
              <a:tr h="1142670">
                <a:tc>
                  <a:txBody>
                    <a:bodyPr/>
                    <a:lstStyle/>
                    <a:p>
                      <a:pPr algn="ctr"/>
                      <a:r>
                        <a:rPr lang="en-US" sz="2400" b="1" dirty="0">
                          <a:solidFill>
                            <a:srgbClr val="0000FF"/>
                          </a:solidFill>
                        </a:rPr>
                        <a:t>NAAQS (Primary)</a:t>
                      </a:r>
                    </a:p>
                  </a:txBody>
                  <a:tcPr/>
                </a:tc>
                <a:tc>
                  <a:txBody>
                    <a:bodyPr/>
                    <a:lstStyle/>
                    <a:p>
                      <a:pPr algn="ctr"/>
                      <a:r>
                        <a:rPr lang="en-US" sz="2400" dirty="0"/>
                        <a:t>8-hr Max Daily Avg.:</a:t>
                      </a:r>
                    </a:p>
                    <a:p>
                      <a:pPr algn="ctr"/>
                      <a:r>
                        <a:rPr lang="en-US" sz="2400" dirty="0"/>
                        <a:t>70 ppb (2015)</a:t>
                      </a:r>
                    </a:p>
                  </a:txBody>
                  <a:tcPr/>
                </a:tc>
                <a:tc>
                  <a:txBody>
                    <a:bodyPr/>
                    <a:lstStyle/>
                    <a:p>
                      <a:pPr algn="ctr"/>
                      <a:r>
                        <a:rPr lang="en-US" sz="2400" dirty="0"/>
                        <a:t>8-hr (1-hr) MDA:</a:t>
                      </a:r>
                    </a:p>
                    <a:p>
                      <a:pPr algn="ctr"/>
                      <a:r>
                        <a:rPr lang="en-US" sz="2400" dirty="0"/>
                        <a:t>160 (200) </a:t>
                      </a:r>
                      <a:r>
                        <a:rPr lang="en-US" sz="2400" dirty="0" err="1"/>
                        <a:t>ug</a:t>
                      </a:r>
                      <a:r>
                        <a:rPr lang="en-US" sz="2400" dirty="0"/>
                        <a:t>/m</a:t>
                      </a:r>
                      <a:r>
                        <a:rPr lang="en-US" sz="2400" baseline="30000" dirty="0"/>
                        <a:t>3</a:t>
                      </a:r>
                      <a:r>
                        <a:rPr lang="en-US" sz="2400" dirty="0"/>
                        <a:t> </a:t>
                      </a:r>
                    </a:p>
                    <a:p>
                      <a:pPr algn="ctr"/>
                      <a:r>
                        <a:rPr lang="en-US" sz="2400" dirty="0"/>
                        <a:t>[~80  (~100) ppb]</a:t>
                      </a:r>
                      <a:endParaRPr lang="en-US" sz="2800" dirty="0"/>
                    </a:p>
                  </a:txBody>
                  <a:tcPr/>
                </a:tc>
                <a:extLst>
                  <a:ext uri="{0D108BD9-81ED-4DB2-BD59-A6C34878D82A}">
                    <a16:rowId xmlns:a16="http://schemas.microsoft.com/office/drawing/2014/main" val="199096515"/>
                  </a:ext>
                </a:extLst>
              </a:tr>
              <a:tr h="904430">
                <a:tc>
                  <a:txBody>
                    <a:bodyPr/>
                    <a:lstStyle/>
                    <a:p>
                      <a:pPr algn="ctr"/>
                      <a:r>
                        <a:rPr lang="en-US" sz="2400" b="1" dirty="0">
                          <a:solidFill>
                            <a:srgbClr val="0000FF"/>
                          </a:solidFill>
                        </a:rPr>
                        <a:t>Attainment Criteria </a:t>
                      </a:r>
                      <a:r>
                        <a:rPr lang="en-US" sz="2000" b="1" dirty="0">
                          <a:solidFill>
                            <a:srgbClr val="0000FF"/>
                          </a:solidFill>
                        </a:rPr>
                        <a:t>(city)</a:t>
                      </a:r>
                      <a:endParaRPr lang="en-US" sz="2400" b="1" dirty="0">
                        <a:solidFill>
                          <a:srgbClr val="0000FF"/>
                        </a:solidFill>
                      </a:endParaRPr>
                    </a:p>
                  </a:txBody>
                  <a:tcPr/>
                </a:tc>
                <a:tc>
                  <a:txBody>
                    <a:bodyPr/>
                    <a:lstStyle/>
                    <a:p>
                      <a:pPr algn="ctr"/>
                      <a:r>
                        <a:rPr lang="en-US" sz="2400" dirty="0"/>
                        <a:t>4</a:t>
                      </a:r>
                      <a:r>
                        <a:rPr lang="en-US" sz="2400" baseline="30000" dirty="0"/>
                        <a:t>th</a:t>
                      </a:r>
                      <a:r>
                        <a:rPr lang="en-US" sz="2400" dirty="0"/>
                        <a:t> highest of 3-yr avg.,</a:t>
                      </a:r>
                    </a:p>
                    <a:p>
                      <a:pPr algn="ctr"/>
                      <a:r>
                        <a:rPr lang="en-US" sz="2000" dirty="0"/>
                        <a:t>(All individual monitors)</a:t>
                      </a:r>
                    </a:p>
                  </a:txBody>
                  <a:tcPr/>
                </a:tc>
                <a:tc>
                  <a:txBody>
                    <a:bodyPr/>
                    <a:lstStyle/>
                    <a:p>
                      <a:pPr algn="ctr"/>
                      <a:r>
                        <a:rPr lang="en-US" sz="2400" dirty="0"/>
                        <a:t>90 percentile (annual)</a:t>
                      </a:r>
                    </a:p>
                    <a:p>
                      <a:pPr algn="ctr"/>
                      <a:r>
                        <a:rPr lang="en-US" sz="2000" dirty="0"/>
                        <a:t>(National control monitors avg.)</a:t>
                      </a:r>
                    </a:p>
                  </a:txBody>
                  <a:tcPr/>
                </a:tc>
                <a:extLst>
                  <a:ext uri="{0D108BD9-81ED-4DB2-BD59-A6C34878D82A}">
                    <a16:rowId xmlns:a16="http://schemas.microsoft.com/office/drawing/2014/main" val="2980233631"/>
                  </a:ext>
                </a:extLst>
              </a:tr>
            </a:tbl>
          </a:graphicData>
        </a:graphic>
      </p:graphicFrame>
      <p:sp>
        <p:nvSpPr>
          <p:cNvPr id="6" name="Title 5">
            <a:extLst>
              <a:ext uri="{FF2B5EF4-FFF2-40B4-BE49-F238E27FC236}">
                <a16:creationId xmlns:a16="http://schemas.microsoft.com/office/drawing/2014/main" id="{10DCC030-D8D8-0A90-A8FC-D7FAB7F81217}"/>
              </a:ext>
            </a:extLst>
          </p:cNvPr>
          <p:cNvSpPr>
            <a:spLocks noGrp="1"/>
          </p:cNvSpPr>
          <p:nvPr>
            <p:ph type="title"/>
          </p:nvPr>
        </p:nvSpPr>
        <p:spPr/>
        <p:txBody>
          <a:bodyPr>
            <a:normAutofit fontScale="90000"/>
          </a:bodyPr>
          <a:lstStyle/>
          <a:p>
            <a:r>
              <a:rPr lang="en-US" sz="4400" dirty="0">
                <a:solidFill>
                  <a:srgbClr val="FF0000"/>
                </a:solidFill>
                <a:latin typeface="Arial" charset="0"/>
              </a:rPr>
              <a:t>Carey’s reflections: </a:t>
            </a:r>
            <a:r>
              <a:rPr lang="en-US" sz="4400" dirty="0">
                <a:solidFill>
                  <a:srgbClr val="0000FF"/>
                </a:solidFill>
                <a:latin typeface="Arial" charset="0"/>
              </a:rPr>
              <a:t>USA </a:t>
            </a:r>
            <a:r>
              <a:rPr lang="en-US" sz="4400" dirty="0">
                <a:solidFill>
                  <a:prstClr val="black"/>
                </a:solidFill>
                <a:latin typeface="Arial" charset="0"/>
              </a:rPr>
              <a:t>and</a:t>
            </a:r>
            <a:r>
              <a:rPr lang="en-US" sz="4400" dirty="0">
                <a:solidFill>
                  <a:srgbClr val="0000FF"/>
                </a:solidFill>
                <a:latin typeface="Arial" charset="0"/>
              </a:rPr>
              <a:t> China ozone</a:t>
            </a:r>
            <a:br>
              <a:rPr lang="en-US" sz="4400" dirty="0">
                <a:solidFill>
                  <a:prstClr val="black"/>
                </a:solidFill>
                <a:latin typeface="Arial" charset="0"/>
              </a:rPr>
            </a:br>
            <a:endParaRPr lang="en-US" dirty="0"/>
          </a:p>
        </p:txBody>
      </p:sp>
      <p:sp>
        <p:nvSpPr>
          <p:cNvPr id="10" name="Date Placeholder 9">
            <a:extLst>
              <a:ext uri="{FF2B5EF4-FFF2-40B4-BE49-F238E27FC236}">
                <a16:creationId xmlns:a16="http://schemas.microsoft.com/office/drawing/2014/main" id="{101E75C7-EAC9-B87D-927E-02F45E73C5A8}"/>
              </a:ext>
            </a:extLst>
          </p:cNvPr>
          <p:cNvSpPr>
            <a:spLocks noGrp="1"/>
          </p:cNvSpPr>
          <p:nvPr>
            <p:ph type="dt" sz="half" idx="10"/>
          </p:nvPr>
        </p:nvSpPr>
        <p:spPr/>
        <p:txBody>
          <a:bodyPr/>
          <a:lstStyle/>
          <a:p>
            <a:r>
              <a:rPr lang="en-US"/>
              <a:t>2023-05-29</a:t>
            </a:r>
          </a:p>
        </p:txBody>
      </p:sp>
      <p:sp>
        <p:nvSpPr>
          <p:cNvPr id="11" name="Slide Number Placeholder 10">
            <a:extLst>
              <a:ext uri="{FF2B5EF4-FFF2-40B4-BE49-F238E27FC236}">
                <a16:creationId xmlns:a16="http://schemas.microsoft.com/office/drawing/2014/main" id="{1FCD1C82-77A7-F5CE-13B5-1ED8B6DCF64A}"/>
              </a:ext>
            </a:extLst>
          </p:cNvPr>
          <p:cNvSpPr>
            <a:spLocks noGrp="1"/>
          </p:cNvSpPr>
          <p:nvPr>
            <p:ph type="sldNum" sz="quarter" idx="12"/>
          </p:nvPr>
        </p:nvSpPr>
        <p:spPr/>
        <p:txBody>
          <a:bodyPr/>
          <a:lstStyle/>
          <a:p>
            <a:fld id="{11E6F834-AA1A-4C57-8712-665F94F867F3}" type="slidenum">
              <a:rPr lang="en-US" smtClean="0"/>
              <a:t>13</a:t>
            </a:fld>
            <a:endParaRPr lang="en-US"/>
          </a:p>
        </p:txBody>
      </p:sp>
      <p:sp>
        <p:nvSpPr>
          <p:cNvPr id="22" name="PB">
            <a:extLst>
              <a:ext uri="{FF2B5EF4-FFF2-40B4-BE49-F238E27FC236}">
                <a16:creationId xmlns:a16="http://schemas.microsoft.com/office/drawing/2014/main" id="{C263E578-07C9-5221-1864-8BED57CBCF41}"/>
              </a:ext>
            </a:extLst>
          </p:cNvPr>
          <p:cNvSpPr/>
          <p:nvPr/>
        </p:nvSpPr>
        <p:spPr>
          <a:xfrm>
            <a:off x="0" y="6680200"/>
            <a:ext cx="10566400" cy="177800"/>
          </a:xfrm>
          <a:prstGeom prst="rect">
            <a:avLst/>
          </a:prstGeom>
          <a:solidFill>
            <a:srgbClr val="62C342"/>
          </a:solidFill>
          <a:ln>
            <a:solidFill>
              <a:srgbClr val="62C3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T">
            <a:extLst>
              <a:ext uri="{FF2B5EF4-FFF2-40B4-BE49-F238E27FC236}">
                <a16:creationId xmlns:a16="http://schemas.microsoft.com/office/drawing/2014/main" id="{509E9D27-19D7-4550-21A6-90D0C12D4689}"/>
              </a:ext>
            </a:extLst>
          </p:cNvPr>
          <p:cNvSpPr/>
          <p:nvPr/>
        </p:nvSpPr>
        <p:spPr>
          <a:xfrm>
            <a:off x="0" y="0"/>
            <a:ext cx="10566400" cy="177800"/>
          </a:xfrm>
          <a:prstGeom prst="rect">
            <a:avLst/>
          </a:prstGeom>
          <a:solidFill>
            <a:srgbClr val="0E6CB6"/>
          </a:solidFill>
          <a:ln>
            <a:solidFill>
              <a:srgbClr val="0E6C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61309363"/>
      </p:ext>
    </p:extLst>
  </p:cSld>
  <p:clrMapOvr>
    <a:masterClrMapping/>
  </p:clrMapOvr>
  <mc:AlternateContent xmlns:mc="http://schemas.openxmlformats.org/markup-compatibility/2006" xmlns:p14="http://schemas.microsoft.com/office/powerpoint/2010/main">
    <mc:Choice Requires="p14">
      <p:transition spd="slow" p14:dur="2000" advTm="68578"/>
    </mc:Choice>
    <mc:Fallback xmlns="">
      <p:transition spd="slow" advTm="68578"/>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5CF0E-6FBC-4F64-8254-63498423ED0F}"/>
              </a:ext>
            </a:extLst>
          </p:cNvPr>
          <p:cNvSpPr>
            <a:spLocks noGrp="1"/>
          </p:cNvSpPr>
          <p:nvPr>
            <p:ph type="title"/>
          </p:nvPr>
        </p:nvSpPr>
        <p:spPr>
          <a:xfrm>
            <a:off x="838200" y="365125"/>
            <a:ext cx="10515600" cy="523221"/>
          </a:xfrm>
        </p:spPr>
        <p:txBody>
          <a:bodyPr>
            <a:normAutofit fontScale="90000"/>
          </a:bodyPr>
          <a:lstStyle/>
          <a:p>
            <a:r>
              <a:rPr lang="en-US" dirty="0"/>
              <a:t>Hemispheric Transport of Air Pollutants Task Force</a:t>
            </a:r>
          </a:p>
        </p:txBody>
      </p:sp>
      <p:sp>
        <p:nvSpPr>
          <p:cNvPr id="3" name="Date Placeholder 2">
            <a:extLst>
              <a:ext uri="{FF2B5EF4-FFF2-40B4-BE49-F238E27FC236}">
                <a16:creationId xmlns:a16="http://schemas.microsoft.com/office/drawing/2014/main" id="{07610C2F-0F5F-4695-A4F1-7C58F30110C0}"/>
              </a:ext>
            </a:extLst>
          </p:cNvPr>
          <p:cNvSpPr>
            <a:spLocks noGrp="1"/>
          </p:cNvSpPr>
          <p:nvPr>
            <p:ph type="dt" sz="half" idx="10"/>
          </p:nvPr>
        </p:nvSpPr>
        <p:spPr/>
        <p:txBody>
          <a:bodyPr/>
          <a:lstStyle/>
          <a:p>
            <a:r>
              <a:rPr lang="en-US"/>
              <a:t>2023-05-29</a:t>
            </a:r>
          </a:p>
        </p:txBody>
      </p:sp>
      <p:pic>
        <p:nvPicPr>
          <p:cNvPr id="4098" name="Picture 2" descr="Fig 1">
            <a:extLst>
              <a:ext uri="{FF2B5EF4-FFF2-40B4-BE49-F238E27FC236}">
                <a16:creationId xmlns:a16="http://schemas.microsoft.com/office/drawing/2014/main" id="{11EA102E-5F09-6585-EACB-7EAB832070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212196"/>
            <a:ext cx="10474435" cy="5054461"/>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42">
            <a:extLst>
              <a:ext uri="{FF2B5EF4-FFF2-40B4-BE49-F238E27FC236}">
                <a16:creationId xmlns:a16="http://schemas.microsoft.com/office/drawing/2014/main" id="{74A057C3-1F90-9863-7D81-B099892EA7DC}"/>
              </a:ext>
            </a:extLst>
          </p:cNvPr>
          <p:cNvPicPr>
            <a:picLocks noChangeAspect="1"/>
          </p:cNvPicPr>
          <p:nvPr/>
        </p:nvPicPr>
        <p:blipFill>
          <a:blip r:embed="rId4"/>
          <a:stretch>
            <a:fillRect/>
          </a:stretch>
        </p:blipFill>
        <p:spPr>
          <a:xfrm>
            <a:off x="6443117" y="5554344"/>
            <a:ext cx="5503460" cy="712313"/>
          </a:xfrm>
          <a:prstGeom prst="rect">
            <a:avLst/>
          </a:prstGeom>
        </p:spPr>
      </p:pic>
      <p:sp>
        <p:nvSpPr>
          <p:cNvPr id="13" name="TextBox 12">
            <a:extLst>
              <a:ext uri="{FF2B5EF4-FFF2-40B4-BE49-F238E27FC236}">
                <a16:creationId xmlns:a16="http://schemas.microsoft.com/office/drawing/2014/main" id="{30A33FFE-2519-7E64-8754-F0734EF5A2F5}"/>
              </a:ext>
            </a:extLst>
          </p:cNvPr>
          <p:cNvSpPr txBox="1"/>
          <p:nvPr/>
        </p:nvSpPr>
        <p:spPr>
          <a:xfrm>
            <a:off x="7276606" y="6310868"/>
            <a:ext cx="4289961" cy="369332"/>
          </a:xfrm>
          <a:prstGeom prst="rect">
            <a:avLst/>
          </a:prstGeom>
          <a:noFill/>
        </p:spPr>
        <p:txBody>
          <a:bodyPr wrap="square">
            <a:spAutoFit/>
          </a:bodyPr>
          <a:lstStyle/>
          <a:p>
            <a:r>
              <a:rPr lang="en-US" b="0" i="0" dirty="0">
                <a:solidFill>
                  <a:srgbClr val="464646"/>
                </a:solidFill>
                <a:effectLst/>
                <a:latin typeface="Open Sans" panose="020B0606030504020204" pitchFamily="34" charset="0"/>
              </a:rPr>
              <a:t>https://doi.org/10.5194/essd-2022-442</a:t>
            </a:r>
            <a:endParaRPr lang="en-US" dirty="0"/>
          </a:p>
        </p:txBody>
      </p:sp>
      <p:sp>
        <p:nvSpPr>
          <p:cNvPr id="16" name="PB">
            <a:extLst>
              <a:ext uri="{FF2B5EF4-FFF2-40B4-BE49-F238E27FC236}">
                <a16:creationId xmlns:a16="http://schemas.microsoft.com/office/drawing/2014/main" id="{CE251A61-1354-7BB4-366A-6285AB70C5C7}"/>
              </a:ext>
            </a:extLst>
          </p:cNvPr>
          <p:cNvSpPr/>
          <p:nvPr/>
        </p:nvSpPr>
        <p:spPr>
          <a:xfrm>
            <a:off x="0" y="6680200"/>
            <a:ext cx="11379200" cy="177800"/>
          </a:xfrm>
          <a:prstGeom prst="rect">
            <a:avLst/>
          </a:prstGeom>
          <a:solidFill>
            <a:srgbClr val="62C342"/>
          </a:solidFill>
          <a:ln>
            <a:solidFill>
              <a:srgbClr val="62C3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T">
            <a:extLst>
              <a:ext uri="{FF2B5EF4-FFF2-40B4-BE49-F238E27FC236}">
                <a16:creationId xmlns:a16="http://schemas.microsoft.com/office/drawing/2014/main" id="{DD16145A-0635-FB04-28C8-5096DE296ECE}"/>
              </a:ext>
            </a:extLst>
          </p:cNvPr>
          <p:cNvSpPr/>
          <p:nvPr/>
        </p:nvSpPr>
        <p:spPr>
          <a:xfrm>
            <a:off x="0" y="0"/>
            <a:ext cx="11379200" cy="177800"/>
          </a:xfrm>
          <a:prstGeom prst="rect">
            <a:avLst/>
          </a:prstGeom>
          <a:solidFill>
            <a:srgbClr val="0E6CB6"/>
          </a:solidFill>
          <a:ln>
            <a:solidFill>
              <a:srgbClr val="0E6C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50141267"/>
      </p:ext>
    </p:extLst>
  </p:cSld>
  <p:clrMapOvr>
    <a:masterClrMapping/>
  </p:clrMapOvr>
  <mc:AlternateContent xmlns:mc="http://schemas.openxmlformats.org/markup-compatibility/2006" xmlns:p14="http://schemas.microsoft.com/office/powerpoint/2010/main">
    <mc:Choice Requires="p14">
      <p:transition spd="slow" p14:dur="2000" advTm="52185"/>
    </mc:Choice>
    <mc:Fallback xmlns="">
      <p:transition spd="slow" advTm="52185"/>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DBCCE81-E034-9544-70D4-DBE9DF4E3100}"/>
              </a:ext>
            </a:extLst>
          </p:cNvPr>
          <p:cNvSpPr>
            <a:spLocks noGrp="1"/>
          </p:cNvSpPr>
          <p:nvPr>
            <p:ph type="title"/>
          </p:nvPr>
        </p:nvSpPr>
        <p:spPr/>
        <p:txBody>
          <a:bodyPr/>
          <a:lstStyle/>
          <a:p>
            <a:r>
              <a:rPr lang="en-US" dirty="0"/>
              <a:t>Global community needs to work together to address air quality!</a:t>
            </a:r>
          </a:p>
        </p:txBody>
      </p:sp>
      <p:sp>
        <p:nvSpPr>
          <p:cNvPr id="5" name="Text Placeholder 4">
            <a:extLst>
              <a:ext uri="{FF2B5EF4-FFF2-40B4-BE49-F238E27FC236}">
                <a16:creationId xmlns:a16="http://schemas.microsoft.com/office/drawing/2014/main" id="{FCDFCA2B-E889-DDFB-EBAD-EADB8C9CED72}"/>
              </a:ext>
            </a:extLst>
          </p:cNvPr>
          <p:cNvSpPr>
            <a:spLocks noGrp="1"/>
          </p:cNvSpPr>
          <p:nvPr>
            <p:ph type="body" idx="1"/>
          </p:nvPr>
        </p:nvSpPr>
        <p:spPr/>
        <p:txBody>
          <a:bodyPr/>
          <a:lstStyle/>
          <a:p>
            <a:r>
              <a:rPr lang="en-US" dirty="0"/>
              <a:t>Questions?</a:t>
            </a:r>
          </a:p>
          <a:p>
            <a:r>
              <a:rPr lang="en-US" dirty="0"/>
              <a:t>henderson.barron@epa.gov</a:t>
            </a:r>
          </a:p>
        </p:txBody>
      </p:sp>
      <p:pic>
        <p:nvPicPr>
          <p:cNvPr id="8" name="Picture 2" descr="EPA logo blue">
            <a:extLst>
              <a:ext uri="{FF2B5EF4-FFF2-40B4-BE49-F238E27FC236}">
                <a16:creationId xmlns:a16="http://schemas.microsoft.com/office/drawing/2014/main" id="{7E7A6C28-6FC4-4F4A-9F3D-3958F4F710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031" y="250720"/>
            <a:ext cx="2476817" cy="165121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EPA logo green">
            <a:extLst>
              <a:ext uri="{FF2B5EF4-FFF2-40B4-BE49-F238E27FC236}">
                <a16:creationId xmlns:a16="http://schemas.microsoft.com/office/drawing/2014/main" id="{72B5CADA-0B2D-4E61-A18B-175D38ABB7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19920" y="4958080"/>
            <a:ext cx="2590800" cy="1727200"/>
          </a:xfrm>
          <a:prstGeom prst="rect">
            <a:avLst/>
          </a:prstGeom>
          <a:noFill/>
          <a:extLst>
            <a:ext uri="{909E8E84-426E-40DD-AFC4-6F175D3DCCD1}">
              <a14:hiddenFill xmlns:a14="http://schemas.microsoft.com/office/drawing/2010/main">
                <a:solidFill>
                  <a:srgbClr val="FFFFFF"/>
                </a:solidFill>
              </a14:hiddenFill>
            </a:ext>
          </a:extLst>
        </p:spPr>
      </p:pic>
      <p:sp>
        <p:nvSpPr>
          <p:cNvPr id="13" name="Date Placeholder 12">
            <a:extLst>
              <a:ext uri="{FF2B5EF4-FFF2-40B4-BE49-F238E27FC236}">
                <a16:creationId xmlns:a16="http://schemas.microsoft.com/office/drawing/2014/main" id="{925EE9E3-8FEC-E995-6851-5837F6564A71}"/>
              </a:ext>
            </a:extLst>
          </p:cNvPr>
          <p:cNvSpPr>
            <a:spLocks noGrp="1"/>
          </p:cNvSpPr>
          <p:nvPr>
            <p:ph type="dt" sz="half" idx="10"/>
          </p:nvPr>
        </p:nvSpPr>
        <p:spPr/>
        <p:txBody>
          <a:bodyPr/>
          <a:lstStyle/>
          <a:p>
            <a:r>
              <a:rPr lang="en-US"/>
              <a:t>2023-05-29</a:t>
            </a:r>
          </a:p>
        </p:txBody>
      </p:sp>
      <p:sp>
        <p:nvSpPr>
          <p:cNvPr id="14" name="Slide Number Placeholder 13">
            <a:extLst>
              <a:ext uri="{FF2B5EF4-FFF2-40B4-BE49-F238E27FC236}">
                <a16:creationId xmlns:a16="http://schemas.microsoft.com/office/drawing/2014/main" id="{1A21F09D-5528-6D14-AEBB-A56146B6A455}"/>
              </a:ext>
            </a:extLst>
          </p:cNvPr>
          <p:cNvSpPr>
            <a:spLocks noGrp="1"/>
          </p:cNvSpPr>
          <p:nvPr>
            <p:ph type="sldNum" sz="quarter" idx="12"/>
          </p:nvPr>
        </p:nvSpPr>
        <p:spPr/>
        <p:txBody>
          <a:bodyPr/>
          <a:lstStyle/>
          <a:p>
            <a:fld id="{11E6F834-AA1A-4C57-8712-665F94F867F3}" type="slidenum">
              <a:rPr lang="en-US" smtClean="0"/>
              <a:t>15</a:t>
            </a:fld>
            <a:endParaRPr lang="en-US"/>
          </a:p>
        </p:txBody>
      </p:sp>
      <p:sp>
        <p:nvSpPr>
          <p:cNvPr id="25" name="PB">
            <a:extLst>
              <a:ext uri="{FF2B5EF4-FFF2-40B4-BE49-F238E27FC236}">
                <a16:creationId xmlns:a16="http://schemas.microsoft.com/office/drawing/2014/main" id="{07FD67CC-89A6-0826-22C2-D8B9E28B4ECB}"/>
              </a:ext>
            </a:extLst>
          </p:cNvPr>
          <p:cNvSpPr/>
          <p:nvPr/>
        </p:nvSpPr>
        <p:spPr>
          <a:xfrm>
            <a:off x="0" y="6680200"/>
            <a:ext cx="12192000" cy="177800"/>
          </a:xfrm>
          <a:prstGeom prst="rect">
            <a:avLst/>
          </a:prstGeom>
          <a:solidFill>
            <a:srgbClr val="62C342"/>
          </a:solidFill>
          <a:ln>
            <a:solidFill>
              <a:srgbClr val="62C3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T">
            <a:extLst>
              <a:ext uri="{FF2B5EF4-FFF2-40B4-BE49-F238E27FC236}">
                <a16:creationId xmlns:a16="http://schemas.microsoft.com/office/drawing/2014/main" id="{EAF84959-91DE-8E8C-53F2-435D9D348037}"/>
              </a:ext>
            </a:extLst>
          </p:cNvPr>
          <p:cNvSpPr/>
          <p:nvPr/>
        </p:nvSpPr>
        <p:spPr>
          <a:xfrm>
            <a:off x="0" y="0"/>
            <a:ext cx="12192000" cy="177800"/>
          </a:xfrm>
          <a:prstGeom prst="rect">
            <a:avLst/>
          </a:prstGeom>
          <a:solidFill>
            <a:srgbClr val="0E6CB6"/>
          </a:solidFill>
          <a:ln>
            <a:solidFill>
              <a:srgbClr val="0E6C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9165416"/>
      </p:ext>
    </p:extLst>
  </p:cSld>
  <p:clrMapOvr>
    <a:masterClrMapping/>
  </p:clrMapOvr>
  <mc:AlternateContent xmlns:mc="http://schemas.openxmlformats.org/markup-compatibility/2006" xmlns:p14="http://schemas.microsoft.com/office/powerpoint/2010/main">
    <mc:Choice Requires="p14">
      <p:transition spd="slow" p14:dur="2000" advTm="20206"/>
    </mc:Choice>
    <mc:Fallback xmlns="">
      <p:transition spd="slow" advTm="20206"/>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05D80C90-2879-4CBB-823A-FFA58ADAB64A}"/>
              </a:ext>
            </a:extLst>
          </p:cNvPr>
          <p:cNvPicPr>
            <a:picLocks noChangeAspect="1"/>
          </p:cNvPicPr>
          <p:nvPr/>
        </p:nvPicPr>
        <p:blipFill rotWithShape="1">
          <a:blip r:embed="rId3">
            <a:extLst>
              <a:ext uri="{28A0092B-C50C-407E-A947-70E740481C1C}">
                <a14:useLocalDpi xmlns:a14="http://schemas.microsoft.com/office/drawing/2010/main" val="0"/>
              </a:ext>
            </a:extLst>
          </a:blip>
          <a:srcRect l="5964" r="4465" b="10956"/>
          <a:stretch/>
        </p:blipFill>
        <p:spPr>
          <a:xfrm>
            <a:off x="5344999" y="0"/>
            <a:ext cx="6240544" cy="3373875"/>
          </a:xfrm>
          <a:prstGeom prst="rect">
            <a:avLst/>
          </a:prstGeom>
        </p:spPr>
      </p:pic>
      <p:pic>
        <p:nvPicPr>
          <p:cNvPr id="19" name="Picture 18">
            <a:extLst>
              <a:ext uri="{FF2B5EF4-FFF2-40B4-BE49-F238E27FC236}">
                <a16:creationId xmlns:a16="http://schemas.microsoft.com/office/drawing/2014/main" id="{9CA5299D-A9FE-41D0-B502-96008890A4A3}"/>
              </a:ext>
            </a:extLst>
          </p:cNvPr>
          <p:cNvPicPr>
            <a:picLocks noChangeAspect="1"/>
          </p:cNvPicPr>
          <p:nvPr/>
        </p:nvPicPr>
        <p:blipFill rotWithShape="1">
          <a:blip r:embed="rId4">
            <a:extLst>
              <a:ext uri="{28A0092B-C50C-407E-A947-70E740481C1C}">
                <a14:useLocalDpi xmlns:a14="http://schemas.microsoft.com/office/drawing/2010/main" val="0"/>
              </a:ext>
            </a:extLst>
          </a:blip>
          <a:srcRect l="6059" r="4181" b="7543"/>
          <a:stretch/>
        </p:blipFill>
        <p:spPr>
          <a:xfrm>
            <a:off x="5344999" y="3368656"/>
            <a:ext cx="6155703" cy="3498311"/>
          </a:xfrm>
          <a:prstGeom prst="rect">
            <a:avLst/>
          </a:prstGeom>
        </p:spPr>
      </p:pic>
      <p:sp>
        <p:nvSpPr>
          <p:cNvPr id="8" name="TextBox 7"/>
          <p:cNvSpPr txBox="1"/>
          <p:nvPr/>
        </p:nvSpPr>
        <p:spPr>
          <a:xfrm>
            <a:off x="6496315" y="5971347"/>
            <a:ext cx="4334163" cy="461665"/>
          </a:xfrm>
          <a:prstGeom prst="rect">
            <a:avLst/>
          </a:prstGeom>
          <a:solidFill>
            <a:schemeClr val="bg1"/>
          </a:solidFill>
        </p:spPr>
        <p:txBody>
          <a:bodyPr wrap="square" rtlCol="0">
            <a:spAutoFit/>
          </a:bodyPr>
          <a:lstStyle/>
          <a:p>
            <a:pPr algn="ctr">
              <a:defRPr/>
            </a:pPr>
            <a:r>
              <a:rPr lang="en-US" sz="2400" b="1" kern="0" dirty="0">
                <a:solidFill>
                  <a:srgbClr val="FF0000"/>
                </a:solidFill>
                <a:latin typeface="Arial" charset="0"/>
              </a:rPr>
              <a:t>O</a:t>
            </a:r>
            <a:r>
              <a:rPr lang="en-US" sz="2000" b="1" kern="0" dirty="0">
                <a:solidFill>
                  <a:srgbClr val="FF0000"/>
                </a:solidFill>
                <a:latin typeface="Arial" charset="0"/>
              </a:rPr>
              <a:t>3</a:t>
            </a:r>
            <a:r>
              <a:rPr lang="en-US" sz="2400" b="1" kern="0" dirty="0">
                <a:solidFill>
                  <a:prstClr val="black"/>
                </a:solidFill>
                <a:latin typeface="Arial" charset="0"/>
              </a:rPr>
              <a:t> attributable deaths 2017</a:t>
            </a:r>
          </a:p>
        </p:txBody>
      </p:sp>
      <p:sp>
        <p:nvSpPr>
          <p:cNvPr id="9" name="TextBox 8"/>
          <p:cNvSpPr txBox="1"/>
          <p:nvPr/>
        </p:nvSpPr>
        <p:spPr>
          <a:xfrm>
            <a:off x="6854893" y="2841108"/>
            <a:ext cx="4820205" cy="461665"/>
          </a:xfrm>
          <a:prstGeom prst="rect">
            <a:avLst/>
          </a:prstGeom>
          <a:solidFill>
            <a:schemeClr val="bg1"/>
          </a:solidFill>
        </p:spPr>
        <p:txBody>
          <a:bodyPr wrap="square" rtlCol="0">
            <a:spAutoFit/>
          </a:bodyPr>
          <a:lstStyle/>
          <a:p>
            <a:pPr algn="ctr">
              <a:defRPr/>
            </a:pPr>
            <a:r>
              <a:rPr lang="en-US" sz="2400" b="1" kern="0" dirty="0">
                <a:solidFill>
                  <a:srgbClr val="FF0000"/>
                </a:solidFill>
                <a:latin typeface="Arial" charset="0"/>
              </a:rPr>
              <a:t>PM2.5</a:t>
            </a:r>
            <a:r>
              <a:rPr lang="en-US" sz="2400" b="1" kern="0" dirty="0">
                <a:solidFill>
                  <a:prstClr val="black"/>
                </a:solidFill>
                <a:latin typeface="Arial" charset="0"/>
              </a:rPr>
              <a:t> attributable deaths 2017</a:t>
            </a:r>
          </a:p>
        </p:txBody>
      </p:sp>
      <p:sp>
        <p:nvSpPr>
          <p:cNvPr id="5" name="TextBox 4">
            <a:extLst>
              <a:ext uri="{FF2B5EF4-FFF2-40B4-BE49-F238E27FC236}">
                <a16:creationId xmlns:a16="http://schemas.microsoft.com/office/drawing/2014/main" id="{0E952278-71DC-583B-9179-9725E8412019}"/>
              </a:ext>
            </a:extLst>
          </p:cNvPr>
          <p:cNvSpPr txBox="1"/>
          <p:nvPr/>
        </p:nvSpPr>
        <p:spPr>
          <a:xfrm rot="16200000">
            <a:off x="10306338" y="3189209"/>
            <a:ext cx="3048000" cy="369332"/>
          </a:xfrm>
          <a:prstGeom prst="rect">
            <a:avLst/>
          </a:prstGeom>
          <a:noFill/>
        </p:spPr>
        <p:txBody>
          <a:bodyPr wrap="square">
            <a:spAutoFit/>
          </a:bodyPr>
          <a:lstStyle/>
          <a:p>
            <a:pPr algn="ctr">
              <a:defRPr/>
            </a:pPr>
            <a:r>
              <a:rPr lang="en-US" sz="1800" b="1" kern="0" dirty="0">
                <a:solidFill>
                  <a:prstClr val="black"/>
                </a:solidFill>
              </a:rPr>
              <a:t>Figure Source: HEI 2019</a:t>
            </a:r>
            <a:endParaRPr lang="en-US" sz="1800" b="1" kern="0" dirty="0">
              <a:solidFill>
                <a:prstClr val="black"/>
              </a:solidFill>
              <a:latin typeface="Arial" charset="0"/>
            </a:endParaRPr>
          </a:p>
        </p:txBody>
      </p:sp>
      <p:sp>
        <p:nvSpPr>
          <p:cNvPr id="6" name="Title 5">
            <a:extLst>
              <a:ext uri="{FF2B5EF4-FFF2-40B4-BE49-F238E27FC236}">
                <a16:creationId xmlns:a16="http://schemas.microsoft.com/office/drawing/2014/main" id="{F4CF68B9-D8B0-ED16-C24F-DF1353DE1389}"/>
              </a:ext>
            </a:extLst>
          </p:cNvPr>
          <p:cNvSpPr>
            <a:spLocks noGrp="1"/>
          </p:cNvSpPr>
          <p:nvPr>
            <p:ph type="title"/>
          </p:nvPr>
        </p:nvSpPr>
        <p:spPr>
          <a:xfrm>
            <a:off x="471056" y="457200"/>
            <a:ext cx="4300970" cy="1600200"/>
          </a:xfrm>
        </p:spPr>
        <p:txBody>
          <a:bodyPr>
            <a:normAutofit/>
          </a:bodyPr>
          <a:lstStyle/>
          <a:p>
            <a:r>
              <a:rPr lang="en-US" dirty="0"/>
              <a:t>Air Quality remains an important issue in both our countries</a:t>
            </a:r>
          </a:p>
        </p:txBody>
      </p:sp>
      <p:sp>
        <p:nvSpPr>
          <p:cNvPr id="10" name="Text Placeholder 9">
            <a:extLst>
              <a:ext uri="{FF2B5EF4-FFF2-40B4-BE49-F238E27FC236}">
                <a16:creationId xmlns:a16="http://schemas.microsoft.com/office/drawing/2014/main" id="{FC7C5DEE-2F36-F451-636C-0FF24C30C659}"/>
              </a:ext>
            </a:extLst>
          </p:cNvPr>
          <p:cNvSpPr>
            <a:spLocks noGrp="1"/>
          </p:cNvSpPr>
          <p:nvPr>
            <p:ph type="body" sz="half" idx="2"/>
          </p:nvPr>
        </p:nvSpPr>
        <p:spPr>
          <a:xfrm>
            <a:off x="471054" y="2057399"/>
            <a:ext cx="4534039" cy="4162425"/>
          </a:xfrm>
        </p:spPr>
        <p:txBody>
          <a:bodyPr>
            <a:normAutofit lnSpcReduction="10000"/>
          </a:bodyPr>
          <a:lstStyle/>
          <a:p>
            <a:pPr marL="171450" indent="-171450">
              <a:buFont typeface="Arial" panose="020B0604020202020204" pitchFamily="34" charset="0"/>
              <a:buChar char="•"/>
            </a:pPr>
            <a:r>
              <a:rPr lang="en-US" sz="1800" dirty="0"/>
              <a:t>These maps are from the Heath Effects Institute’s 2019 study.</a:t>
            </a:r>
          </a:p>
          <a:p>
            <a:pPr marL="171450" indent="-171450">
              <a:buFont typeface="Arial" panose="020B0604020202020204" pitchFamily="34" charset="0"/>
              <a:buChar char="•"/>
            </a:pPr>
            <a:r>
              <a:rPr lang="en-US" sz="1800" dirty="0"/>
              <a:t>These maps highlight that our countries have a lot in common.</a:t>
            </a:r>
          </a:p>
          <a:p>
            <a:pPr marL="171450" indent="-171450">
              <a:buFont typeface="Arial" panose="020B0604020202020204" pitchFamily="34" charset="0"/>
              <a:buChar char="•"/>
            </a:pPr>
            <a:r>
              <a:rPr lang="en-US" sz="1800" dirty="0"/>
              <a:t>We both share the responsibility to reduce the pollution that our people breath.</a:t>
            </a:r>
          </a:p>
          <a:p>
            <a:pPr marL="171450" indent="-171450">
              <a:buFont typeface="Arial" panose="020B0604020202020204" pitchFamily="34" charset="0"/>
              <a:buChar char="•"/>
            </a:pPr>
            <a:r>
              <a:rPr lang="en-US" sz="1800" dirty="0"/>
              <a:t>Our population sizes are different, our industrial capacities are different, our current controls are different.</a:t>
            </a:r>
          </a:p>
          <a:p>
            <a:pPr marL="171450" indent="-171450">
              <a:buFont typeface="Arial" panose="020B0604020202020204" pitchFamily="34" charset="0"/>
              <a:buChar char="•"/>
            </a:pPr>
            <a:r>
              <a:rPr lang="en-US" sz="1800" dirty="0"/>
              <a:t>But we share the need to understand the sources of pollution.</a:t>
            </a:r>
          </a:p>
          <a:p>
            <a:pPr marL="171450" indent="-171450">
              <a:buFont typeface="Arial" panose="020B0604020202020204" pitchFamily="34" charset="0"/>
              <a:buChar char="•"/>
            </a:pPr>
            <a:r>
              <a:rPr lang="en-US" sz="1800" dirty="0"/>
              <a:t>I am going to highlight air quality management and science from the US over the last decades, and hope that there are useful insights.</a:t>
            </a:r>
          </a:p>
        </p:txBody>
      </p:sp>
      <p:sp>
        <p:nvSpPr>
          <p:cNvPr id="14" name="Date Placeholder 13">
            <a:extLst>
              <a:ext uri="{FF2B5EF4-FFF2-40B4-BE49-F238E27FC236}">
                <a16:creationId xmlns:a16="http://schemas.microsoft.com/office/drawing/2014/main" id="{1454B7EC-4FDE-A1F5-55AD-FAB59336D1B5}"/>
              </a:ext>
            </a:extLst>
          </p:cNvPr>
          <p:cNvSpPr>
            <a:spLocks noGrp="1"/>
          </p:cNvSpPr>
          <p:nvPr>
            <p:ph type="dt" sz="half" idx="10"/>
          </p:nvPr>
        </p:nvSpPr>
        <p:spPr/>
        <p:txBody>
          <a:bodyPr/>
          <a:lstStyle/>
          <a:p>
            <a:r>
              <a:rPr lang="en-US"/>
              <a:t>2023-05-29</a:t>
            </a:r>
          </a:p>
        </p:txBody>
      </p:sp>
      <p:sp>
        <p:nvSpPr>
          <p:cNvPr id="15" name="Slide Number Placeholder 14">
            <a:extLst>
              <a:ext uri="{FF2B5EF4-FFF2-40B4-BE49-F238E27FC236}">
                <a16:creationId xmlns:a16="http://schemas.microsoft.com/office/drawing/2014/main" id="{FD15041B-41EF-65BB-1268-675C1011DF78}"/>
              </a:ext>
            </a:extLst>
          </p:cNvPr>
          <p:cNvSpPr>
            <a:spLocks noGrp="1"/>
          </p:cNvSpPr>
          <p:nvPr>
            <p:ph type="sldNum" sz="quarter" idx="12"/>
          </p:nvPr>
        </p:nvSpPr>
        <p:spPr/>
        <p:txBody>
          <a:bodyPr/>
          <a:lstStyle/>
          <a:p>
            <a:fld id="{11E6F834-AA1A-4C57-8712-665F94F867F3}" type="slidenum">
              <a:rPr lang="en-US" smtClean="0"/>
              <a:t>2</a:t>
            </a:fld>
            <a:endParaRPr lang="en-US"/>
          </a:p>
        </p:txBody>
      </p:sp>
      <p:sp>
        <p:nvSpPr>
          <p:cNvPr id="29" name="PB">
            <a:extLst>
              <a:ext uri="{FF2B5EF4-FFF2-40B4-BE49-F238E27FC236}">
                <a16:creationId xmlns:a16="http://schemas.microsoft.com/office/drawing/2014/main" id="{74C08615-07A1-CA62-A424-75B7D4DEAC55}"/>
              </a:ext>
            </a:extLst>
          </p:cNvPr>
          <p:cNvSpPr/>
          <p:nvPr/>
        </p:nvSpPr>
        <p:spPr>
          <a:xfrm>
            <a:off x="0" y="6680200"/>
            <a:ext cx="1625600" cy="177800"/>
          </a:xfrm>
          <a:prstGeom prst="rect">
            <a:avLst/>
          </a:prstGeom>
          <a:solidFill>
            <a:srgbClr val="62C342"/>
          </a:solidFill>
          <a:ln>
            <a:solidFill>
              <a:srgbClr val="62C3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PT">
            <a:extLst>
              <a:ext uri="{FF2B5EF4-FFF2-40B4-BE49-F238E27FC236}">
                <a16:creationId xmlns:a16="http://schemas.microsoft.com/office/drawing/2014/main" id="{D49967D2-007C-05BA-C803-77E0ECCF5077}"/>
              </a:ext>
            </a:extLst>
          </p:cNvPr>
          <p:cNvSpPr/>
          <p:nvPr/>
        </p:nvSpPr>
        <p:spPr>
          <a:xfrm>
            <a:off x="0" y="0"/>
            <a:ext cx="1625600" cy="177800"/>
          </a:xfrm>
          <a:prstGeom prst="rect">
            <a:avLst/>
          </a:prstGeom>
          <a:solidFill>
            <a:srgbClr val="0E6CB6"/>
          </a:solidFill>
          <a:ln>
            <a:solidFill>
              <a:srgbClr val="0E6C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4915892"/>
      </p:ext>
    </p:extLst>
  </p:cSld>
  <p:clrMapOvr>
    <a:masterClrMapping/>
  </p:clrMapOvr>
  <mc:AlternateContent xmlns:mc="http://schemas.openxmlformats.org/markup-compatibility/2006" xmlns:p14="http://schemas.microsoft.com/office/powerpoint/2010/main">
    <mc:Choice Requires="p14">
      <p:transition spd="slow" p14:dur="2000" advTm="40935"/>
    </mc:Choice>
    <mc:Fallback xmlns="">
      <p:transition spd="slow" advTm="40935"/>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E0655DD6-4756-8C60-FAD4-BCCD3E02C576}"/>
              </a:ext>
            </a:extLst>
          </p:cNvPr>
          <p:cNvPicPr>
            <a:picLocks noChangeAspect="1"/>
          </p:cNvPicPr>
          <p:nvPr/>
        </p:nvPicPr>
        <p:blipFill rotWithShape="1">
          <a:blip r:embed="rId3"/>
          <a:srcRect l="53684" t="31242" r="15328" b="9788"/>
          <a:stretch/>
        </p:blipFill>
        <p:spPr>
          <a:xfrm>
            <a:off x="7988204" y="1052688"/>
            <a:ext cx="4171977" cy="2797229"/>
          </a:xfrm>
          <a:prstGeom prst="rect">
            <a:avLst/>
          </a:prstGeom>
        </p:spPr>
      </p:pic>
      <p:sp>
        <p:nvSpPr>
          <p:cNvPr id="2" name="Title 1">
            <a:extLst>
              <a:ext uri="{FF2B5EF4-FFF2-40B4-BE49-F238E27FC236}">
                <a16:creationId xmlns:a16="http://schemas.microsoft.com/office/drawing/2014/main" id="{172ABB0B-F181-0B0B-A752-5B1F1346A3DB}"/>
              </a:ext>
            </a:extLst>
          </p:cNvPr>
          <p:cNvSpPr>
            <a:spLocks noGrp="1"/>
          </p:cNvSpPr>
          <p:nvPr>
            <p:ph type="title"/>
          </p:nvPr>
        </p:nvSpPr>
        <p:spPr>
          <a:xfrm>
            <a:off x="838200" y="365125"/>
            <a:ext cx="10515600" cy="687563"/>
          </a:xfrm>
        </p:spPr>
        <p:txBody>
          <a:bodyPr>
            <a:normAutofit fontScale="90000"/>
          </a:bodyPr>
          <a:lstStyle/>
          <a:p>
            <a:r>
              <a:rPr lang="en-US" dirty="0"/>
              <a:t>US Air Quality Progress</a:t>
            </a:r>
          </a:p>
        </p:txBody>
      </p:sp>
      <p:sp>
        <p:nvSpPr>
          <p:cNvPr id="4" name="Date Placeholder 3">
            <a:extLst>
              <a:ext uri="{FF2B5EF4-FFF2-40B4-BE49-F238E27FC236}">
                <a16:creationId xmlns:a16="http://schemas.microsoft.com/office/drawing/2014/main" id="{69FAB64E-BEEF-32BB-6351-9704766857F4}"/>
              </a:ext>
            </a:extLst>
          </p:cNvPr>
          <p:cNvSpPr>
            <a:spLocks noGrp="1"/>
          </p:cNvSpPr>
          <p:nvPr>
            <p:ph type="dt" sz="half" idx="10"/>
          </p:nvPr>
        </p:nvSpPr>
        <p:spPr/>
        <p:txBody>
          <a:bodyPr/>
          <a:lstStyle/>
          <a:p>
            <a:r>
              <a:rPr lang="en-US"/>
              <a:t>2023-05-29</a:t>
            </a:r>
          </a:p>
        </p:txBody>
      </p:sp>
      <p:sp>
        <p:nvSpPr>
          <p:cNvPr id="5" name="Slide Number Placeholder 4">
            <a:extLst>
              <a:ext uri="{FF2B5EF4-FFF2-40B4-BE49-F238E27FC236}">
                <a16:creationId xmlns:a16="http://schemas.microsoft.com/office/drawing/2014/main" id="{CB56BB2E-4BEC-B4EE-C9AE-3C7237953A61}"/>
              </a:ext>
            </a:extLst>
          </p:cNvPr>
          <p:cNvSpPr>
            <a:spLocks noGrp="1"/>
          </p:cNvSpPr>
          <p:nvPr>
            <p:ph type="sldNum" sz="quarter" idx="12"/>
          </p:nvPr>
        </p:nvSpPr>
        <p:spPr/>
        <p:txBody>
          <a:bodyPr/>
          <a:lstStyle/>
          <a:p>
            <a:fld id="{11E6F834-AA1A-4C57-8712-665F94F867F3}" type="slidenum">
              <a:rPr lang="en-US" smtClean="0"/>
              <a:t>3</a:t>
            </a:fld>
            <a:endParaRPr lang="en-US"/>
          </a:p>
        </p:txBody>
      </p:sp>
      <p:pic>
        <p:nvPicPr>
          <p:cNvPr id="13" name="Picture 12">
            <a:extLst>
              <a:ext uri="{FF2B5EF4-FFF2-40B4-BE49-F238E27FC236}">
                <a16:creationId xmlns:a16="http://schemas.microsoft.com/office/drawing/2014/main" id="{0B9C123D-CCC6-A18B-419E-61CBBF5EE904}"/>
              </a:ext>
            </a:extLst>
          </p:cNvPr>
          <p:cNvPicPr>
            <a:picLocks noChangeAspect="1"/>
          </p:cNvPicPr>
          <p:nvPr/>
        </p:nvPicPr>
        <p:blipFill rotWithShape="1">
          <a:blip r:embed="rId4"/>
          <a:srcRect l="14876"/>
          <a:stretch/>
        </p:blipFill>
        <p:spPr>
          <a:xfrm>
            <a:off x="38565" y="4513556"/>
            <a:ext cx="2743200" cy="2126665"/>
          </a:xfrm>
          <a:prstGeom prst="rect">
            <a:avLst/>
          </a:prstGeom>
        </p:spPr>
      </p:pic>
      <p:pic>
        <p:nvPicPr>
          <p:cNvPr id="17" name="Picture 16">
            <a:extLst>
              <a:ext uri="{FF2B5EF4-FFF2-40B4-BE49-F238E27FC236}">
                <a16:creationId xmlns:a16="http://schemas.microsoft.com/office/drawing/2014/main" id="{4438A249-E570-4BF2-8302-75E9DE827496}"/>
              </a:ext>
            </a:extLst>
          </p:cNvPr>
          <p:cNvPicPr>
            <a:picLocks noChangeAspect="1"/>
          </p:cNvPicPr>
          <p:nvPr/>
        </p:nvPicPr>
        <p:blipFill rotWithShape="1">
          <a:blip r:embed="rId5"/>
          <a:srcRect r="14226"/>
          <a:stretch/>
        </p:blipFill>
        <p:spPr>
          <a:xfrm>
            <a:off x="8062471" y="4305652"/>
            <a:ext cx="3374746" cy="2204347"/>
          </a:xfrm>
          <a:prstGeom prst="rect">
            <a:avLst/>
          </a:prstGeom>
        </p:spPr>
      </p:pic>
      <p:pic>
        <p:nvPicPr>
          <p:cNvPr id="19" name="Picture 18">
            <a:extLst>
              <a:ext uri="{FF2B5EF4-FFF2-40B4-BE49-F238E27FC236}">
                <a16:creationId xmlns:a16="http://schemas.microsoft.com/office/drawing/2014/main" id="{73DE8C00-0951-5C88-D2E7-F9003C719EDE}"/>
              </a:ext>
            </a:extLst>
          </p:cNvPr>
          <p:cNvPicPr>
            <a:picLocks noChangeAspect="1"/>
          </p:cNvPicPr>
          <p:nvPr/>
        </p:nvPicPr>
        <p:blipFill>
          <a:blip r:embed="rId6"/>
          <a:stretch>
            <a:fillRect/>
          </a:stretch>
        </p:blipFill>
        <p:spPr>
          <a:xfrm>
            <a:off x="7442478" y="6400780"/>
            <a:ext cx="4316021" cy="218438"/>
          </a:xfrm>
          <a:prstGeom prst="rect">
            <a:avLst/>
          </a:prstGeom>
        </p:spPr>
      </p:pic>
      <p:pic>
        <p:nvPicPr>
          <p:cNvPr id="20" name="Picture 19">
            <a:extLst>
              <a:ext uri="{FF2B5EF4-FFF2-40B4-BE49-F238E27FC236}">
                <a16:creationId xmlns:a16="http://schemas.microsoft.com/office/drawing/2014/main" id="{79BA4233-6B9C-5378-657F-FBDF9F7564B3}"/>
              </a:ext>
            </a:extLst>
          </p:cNvPr>
          <p:cNvPicPr>
            <a:picLocks noChangeAspect="1"/>
          </p:cNvPicPr>
          <p:nvPr/>
        </p:nvPicPr>
        <p:blipFill rotWithShape="1">
          <a:blip r:embed="rId3"/>
          <a:srcRect r="46451"/>
          <a:stretch/>
        </p:blipFill>
        <p:spPr>
          <a:xfrm>
            <a:off x="0" y="995664"/>
            <a:ext cx="4171977" cy="2744956"/>
          </a:xfrm>
          <a:prstGeom prst="rect">
            <a:avLst/>
          </a:prstGeom>
        </p:spPr>
      </p:pic>
      <p:sp>
        <p:nvSpPr>
          <p:cNvPr id="22" name="TextBox 21">
            <a:extLst>
              <a:ext uri="{FF2B5EF4-FFF2-40B4-BE49-F238E27FC236}">
                <a16:creationId xmlns:a16="http://schemas.microsoft.com/office/drawing/2014/main" id="{5151E9D4-6124-EB49-7F67-DCAC022B8994}"/>
              </a:ext>
            </a:extLst>
          </p:cNvPr>
          <p:cNvSpPr txBox="1"/>
          <p:nvPr/>
        </p:nvSpPr>
        <p:spPr>
          <a:xfrm>
            <a:off x="168610" y="3104235"/>
            <a:ext cx="1498309" cy="369332"/>
          </a:xfrm>
          <a:prstGeom prst="rect">
            <a:avLst/>
          </a:prstGeom>
          <a:solidFill>
            <a:srgbClr val="FFFFFF">
              <a:alpha val="74902"/>
            </a:srgbClr>
          </a:solidFill>
        </p:spPr>
        <p:txBody>
          <a:bodyPr wrap="square">
            <a:spAutoFit/>
          </a:bodyPr>
          <a:lstStyle/>
          <a:p>
            <a:r>
              <a:rPr lang="en-US" dirty="0"/>
              <a:t>Boston 1973</a:t>
            </a:r>
          </a:p>
        </p:txBody>
      </p:sp>
      <p:sp>
        <p:nvSpPr>
          <p:cNvPr id="23" name="TextBox 22">
            <a:extLst>
              <a:ext uri="{FF2B5EF4-FFF2-40B4-BE49-F238E27FC236}">
                <a16:creationId xmlns:a16="http://schemas.microsoft.com/office/drawing/2014/main" id="{4F37A400-063F-6E0B-FA96-D52FB169B47A}"/>
              </a:ext>
            </a:extLst>
          </p:cNvPr>
          <p:cNvSpPr txBox="1"/>
          <p:nvPr/>
        </p:nvSpPr>
        <p:spPr>
          <a:xfrm>
            <a:off x="8062471" y="3415972"/>
            <a:ext cx="1498309" cy="369332"/>
          </a:xfrm>
          <a:prstGeom prst="rect">
            <a:avLst/>
          </a:prstGeom>
          <a:solidFill>
            <a:srgbClr val="FFFFFF">
              <a:alpha val="74902"/>
            </a:srgbClr>
          </a:solidFill>
        </p:spPr>
        <p:txBody>
          <a:bodyPr wrap="square">
            <a:spAutoFit/>
          </a:bodyPr>
          <a:lstStyle/>
          <a:p>
            <a:r>
              <a:rPr lang="en-US" dirty="0"/>
              <a:t>Boston 2012</a:t>
            </a:r>
          </a:p>
        </p:txBody>
      </p:sp>
      <p:sp>
        <p:nvSpPr>
          <p:cNvPr id="24" name="TextBox 23">
            <a:extLst>
              <a:ext uri="{FF2B5EF4-FFF2-40B4-BE49-F238E27FC236}">
                <a16:creationId xmlns:a16="http://schemas.microsoft.com/office/drawing/2014/main" id="{F41AA5F2-CE12-2A8F-94A9-4F2AA49C4A8C}"/>
              </a:ext>
            </a:extLst>
          </p:cNvPr>
          <p:cNvSpPr txBox="1"/>
          <p:nvPr/>
        </p:nvSpPr>
        <p:spPr>
          <a:xfrm>
            <a:off x="8019918" y="1093920"/>
            <a:ext cx="1854264" cy="646331"/>
          </a:xfrm>
          <a:prstGeom prst="rect">
            <a:avLst/>
          </a:prstGeom>
          <a:solidFill>
            <a:srgbClr val="FFFFFF"/>
          </a:solidFill>
        </p:spPr>
        <p:txBody>
          <a:bodyPr wrap="square">
            <a:spAutoFit/>
          </a:bodyPr>
          <a:lstStyle/>
          <a:p>
            <a:r>
              <a:rPr lang="en-US" sz="1200" dirty="0"/>
              <a:t>flickr.com/photos/usepagov/albums/72157631778902432/</a:t>
            </a:r>
          </a:p>
        </p:txBody>
      </p:sp>
      <p:pic>
        <p:nvPicPr>
          <p:cNvPr id="25" name="Content Placeholder 20" descr="Chart, line chart&#10;&#10;Description automatically generated">
            <a:extLst>
              <a:ext uri="{FF2B5EF4-FFF2-40B4-BE49-F238E27FC236}">
                <a16:creationId xmlns:a16="http://schemas.microsoft.com/office/drawing/2014/main" id="{E15EE994-8EA8-729D-725B-17A88A374B7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13082" y="2350881"/>
            <a:ext cx="4864469" cy="1705807"/>
          </a:xfrm>
          <a:prstGeom prst="rect">
            <a:avLst/>
          </a:prstGeom>
        </p:spPr>
      </p:pic>
      <p:pic>
        <p:nvPicPr>
          <p:cNvPr id="26" name="Picture 25" descr="Chart&#10;&#10;Description automatically generated">
            <a:extLst>
              <a:ext uri="{FF2B5EF4-FFF2-40B4-BE49-F238E27FC236}">
                <a16:creationId xmlns:a16="http://schemas.microsoft.com/office/drawing/2014/main" id="{7C6F2021-F9B8-3549-F245-B7E4AD586D4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815262" y="3705475"/>
            <a:ext cx="4864469" cy="1546901"/>
          </a:xfrm>
          <a:prstGeom prst="rect">
            <a:avLst/>
          </a:prstGeom>
        </p:spPr>
      </p:pic>
      <p:pic>
        <p:nvPicPr>
          <p:cNvPr id="27" name="Picture 26" descr="Chart&#10;&#10;Description automatically generated">
            <a:extLst>
              <a:ext uri="{FF2B5EF4-FFF2-40B4-BE49-F238E27FC236}">
                <a16:creationId xmlns:a16="http://schemas.microsoft.com/office/drawing/2014/main" id="{A468C42C-50A1-5B3B-FC14-95DECA8E376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822608" y="4884762"/>
            <a:ext cx="4864469" cy="1546901"/>
          </a:xfrm>
          <a:prstGeom prst="rect">
            <a:avLst/>
          </a:prstGeom>
        </p:spPr>
      </p:pic>
      <p:pic>
        <p:nvPicPr>
          <p:cNvPr id="28" name="Picture 27" descr="Chart, line chart&#10;&#10;Description automatically generated">
            <a:extLst>
              <a:ext uri="{FF2B5EF4-FFF2-40B4-BE49-F238E27FC236}">
                <a16:creationId xmlns:a16="http://schemas.microsoft.com/office/drawing/2014/main" id="{C53D9120-E20E-7AE0-0E5B-74E6C757150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906883" y="1083917"/>
            <a:ext cx="3770668" cy="1322247"/>
          </a:xfrm>
          <a:prstGeom prst="rect">
            <a:avLst/>
          </a:prstGeom>
        </p:spPr>
      </p:pic>
      <p:sp>
        <p:nvSpPr>
          <p:cNvPr id="29" name="Oval 28">
            <a:extLst>
              <a:ext uri="{FF2B5EF4-FFF2-40B4-BE49-F238E27FC236}">
                <a16:creationId xmlns:a16="http://schemas.microsoft.com/office/drawing/2014/main" id="{6B870C1C-0469-B8E8-AEE7-4904B6FA87DC}"/>
              </a:ext>
            </a:extLst>
          </p:cNvPr>
          <p:cNvSpPr/>
          <p:nvPr/>
        </p:nvSpPr>
        <p:spPr>
          <a:xfrm>
            <a:off x="3906883" y="2078380"/>
            <a:ext cx="931845" cy="22522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2000</a:t>
            </a:r>
          </a:p>
        </p:txBody>
      </p:sp>
      <p:sp>
        <p:nvSpPr>
          <p:cNvPr id="30" name="Oval 29">
            <a:extLst>
              <a:ext uri="{FF2B5EF4-FFF2-40B4-BE49-F238E27FC236}">
                <a16:creationId xmlns:a16="http://schemas.microsoft.com/office/drawing/2014/main" id="{C82C40E9-25BD-F86D-EA1D-9ACB6369266B}"/>
              </a:ext>
            </a:extLst>
          </p:cNvPr>
          <p:cNvSpPr/>
          <p:nvPr/>
        </p:nvSpPr>
        <p:spPr>
          <a:xfrm>
            <a:off x="6855243" y="2110319"/>
            <a:ext cx="931845" cy="22522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2020</a:t>
            </a:r>
          </a:p>
        </p:txBody>
      </p:sp>
      <p:sp>
        <p:nvSpPr>
          <p:cNvPr id="31" name="Oval 30">
            <a:extLst>
              <a:ext uri="{FF2B5EF4-FFF2-40B4-BE49-F238E27FC236}">
                <a16:creationId xmlns:a16="http://schemas.microsoft.com/office/drawing/2014/main" id="{B33E54CF-53F6-041C-7B37-D819BFD6CC3C}"/>
              </a:ext>
            </a:extLst>
          </p:cNvPr>
          <p:cNvSpPr/>
          <p:nvPr/>
        </p:nvSpPr>
        <p:spPr>
          <a:xfrm>
            <a:off x="6895746" y="6001732"/>
            <a:ext cx="931845" cy="22522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2020</a:t>
            </a:r>
          </a:p>
        </p:txBody>
      </p:sp>
      <p:sp>
        <p:nvSpPr>
          <p:cNvPr id="32" name="Oval 31">
            <a:extLst>
              <a:ext uri="{FF2B5EF4-FFF2-40B4-BE49-F238E27FC236}">
                <a16:creationId xmlns:a16="http://schemas.microsoft.com/office/drawing/2014/main" id="{C1D01429-4787-B579-E510-4F70EB157903}"/>
              </a:ext>
            </a:extLst>
          </p:cNvPr>
          <p:cNvSpPr/>
          <p:nvPr/>
        </p:nvSpPr>
        <p:spPr>
          <a:xfrm>
            <a:off x="2863886" y="6001732"/>
            <a:ext cx="931845" cy="22522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1990</a:t>
            </a:r>
          </a:p>
        </p:txBody>
      </p:sp>
      <p:sp>
        <p:nvSpPr>
          <p:cNvPr id="33" name="TextBox 32">
            <a:extLst>
              <a:ext uri="{FF2B5EF4-FFF2-40B4-BE49-F238E27FC236}">
                <a16:creationId xmlns:a16="http://schemas.microsoft.com/office/drawing/2014/main" id="{E2A6E7BB-DFD7-A58E-FFCF-DF05F91C404C}"/>
              </a:ext>
            </a:extLst>
          </p:cNvPr>
          <p:cNvSpPr txBox="1"/>
          <p:nvPr/>
        </p:nvSpPr>
        <p:spPr>
          <a:xfrm>
            <a:off x="6401451" y="2734903"/>
            <a:ext cx="1141199" cy="369332"/>
          </a:xfrm>
          <a:prstGeom prst="rect">
            <a:avLst/>
          </a:prstGeom>
          <a:noFill/>
        </p:spPr>
        <p:txBody>
          <a:bodyPr wrap="square">
            <a:spAutoFit/>
          </a:bodyPr>
          <a:lstStyle/>
          <a:p>
            <a:r>
              <a:rPr lang="en-US" b="1" dirty="0"/>
              <a:t>Ozone</a:t>
            </a:r>
          </a:p>
        </p:txBody>
      </p:sp>
      <p:sp>
        <p:nvSpPr>
          <p:cNvPr id="34" name="TextBox 33">
            <a:extLst>
              <a:ext uri="{FF2B5EF4-FFF2-40B4-BE49-F238E27FC236}">
                <a16:creationId xmlns:a16="http://schemas.microsoft.com/office/drawing/2014/main" id="{DD9BB8D9-C208-ACD9-2438-86D3FC00A851}"/>
              </a:ext>
            </a:extLst>
          </p:cNvPr>
          <p:cNvSpPr txBox="1"/>
          <p:nvPr/>
        </p:nvSpPr>
        <p:spPr>
          <a:xfrm>
            <a:off x="5830851" y="1213207"/>
            <a:ext cx="1141199" cy="369332"/>
          </a:xfrm>
          <a:prstGeom prst="rect">
            <a:avLst/>
          </a:prstGeom>
          <a:noFill/>
        </p:spPr>
        <p:txBody>
          <a:bodyPr wrap="square">
            <a:spAutoFit/>
          </a:bodyPr>
          <a:lstStyle/>
          <a:p>
            <a:r>
              <a:rPr lang="en-US" b="1" dirty="0"/>
              <a:t>PM</a:t>
            </a:r>
            <a:r>
              <a:rPr lang="en-US" b="1" baseline="-25000" dirty="0"/>
              <a:t>2.5</a:t>
            </a:r>
          </a:p>
        </p:txBody>
      </p:sp>
      <p:sp>
        <p:nvSpPr>
          <p:cNvPr id="35" name="TextBox 34">
            <a:extLst>
              <a:ext uri="{FF2B5EF4-FFF2-40B4-BE49-F238E27FC236}">
                <a16:creationId xmlns:a16="http://schemas.microsoft.com/office/drawing/2014/main" id="{6913CF62-CD53-5793-F24C-7DD9C575712A}"/>
              </a:ext>
            </a:extLst>
          </p:cNvPr>
          <p:cNvSpPr txBox="1"/>
          <p:nvPr/>
        </p:nvSpPr>
        <p:spPr>
          <a:xfrm>
            <a:off x="6053545" y="4016095"/>
            <a:ext cx="1668739" cy="369332"/>
          </a:xfrm>
          <a:prstGeom prst="rect">
            <a:avLst/>
          </a:prstGeom>
          <a:noFill/>
        </p:spPr>
        <p:txBody>
          <a:bodyPr wrap="square">
            <a:spAutoFit/>
          </a:bodyPr>
          <a:lstStyle/>
          <a:p>
            <a:r>
              <a:rPr lang="en-US" b="1" dirty="0"/>
              <a:t>NOx</a:t>
            </a:r>
            <a:r>
              <a:rPr lang="en-US" dirty="0"/>
              <a:t> emissions</a:t>
            </a:r>
          </a:p>
        </p:txBody>
      </p:sp>
      <p:sp>
        <p:nvSpPr>
          <p:cNvPr id="36" name="TextBox 35">
            <a:extLst>
              <a:ext uri="{FF2B5EF4-FFF2-40B4-BE49-F238E27FC236}">
                <a16:creationId xmlns:a16="http://schemas.microsoft.com/office/drawing/2014/main" id="{33423344-C5F0-C972-7597-31013EAC4B7E}"/>
              </a:ext>
            </a:extLst>
          </p:cNvPr>
          <p:cNvSpPr txBox="1"/>
          <p:nvPr/>
        </p:nvSpPr>
        <p:spPr>
          <a:xfrm>
            <a:off x="5965435" y="5065226"/>
            <a:ext cx="1668739" cy="369332"/>
          </a:xfrm>
          <a:prstGeom prst="rect">
            <a:avLst/>
          </a:prstGeom>
          <a:noFill/>
        </p:spPr>
        <p:txBody>
          <a:bodyPr wrap="square">
            <a:spAutoFit/>
          </a:bodyPr>
          <a:lstStyle/>
          <a:p>
            <a:r>
              <a:rPr lang="en-US" b="1" dirty="0"/>
              <a:t>VOC</a:t>
            </a:r>
            <a:r>
              <a:rPr lang="en-US" dirty="0"/>
              <a:t> emissions</a:t>
            </a:r>
          </a:p>
        </p:txBody>
      </p:sp>
      <p:sp>
        <p:nvSpPr>
          <p:cNvPr id="39" name="TextBox 38">
            <a:extLst>
              <a:ext uri="{FF2B5EF4-FFF2-40B4-BE49-F238E27FC236}">
                <a16:creationId xmlns:a16="http://schemas.microsoft.com/office/drawing/2014/main" id="{EA527960-723D-F45F-9C42-32EEEB4F2998}"/>
              </a:ext>
            </a:extLst>
          </p:cNvPr>
          <p:cNvSpPr txBox="1"/>
          <p:nvPr/>
        </p:nvSpPr>
        <p:spPr>
          <a:xfrm>
            <a:off x="89045" y="4659928"/>
            <a:ext cx="1498309" cy="369332"/>
          </a:xfrm>
          <a:prstGeom prst="rect">
            <a:avLst/>
          </a:prstGeom>
          <a:solidFill>
            <a:srgbClr val="FFFFFF">
              <a:alpha val="74902"/>
            </a:srgbClr>
          </a:solidFill>
        </p:spPr>
        <p:txBody>
          <a:bodyPr wrap="square">
            <a:spAutoFit/>
          </a:bodyPr>
          <a:lstStyle/>
          <a:p>
            <a:r>
              <a:rPr lang="en-US" dirty="0"/>
              <a:t>OMI 2005</a:t>
            </a:r>
          </a:p>
        </p:txBody>
      </p:sp>
      <p:sp>
        <p:nvSpPr>
          <p:cNvPr id="40" name="TextBox 39">
            <a:extLst>
              <a:ext uri="{FF2B5EF4-FFF2-40B4-BE49-F238E27FC236}">
                <a16:creationId xmlns:a16="http://schemas.microsoft.com/office/drawing/2014/main" id="{698F9EE3-DB35-D9C4-2FB6-E83EEF183A30}"/>
              </a:ext>
            </a:extLst>
          </p:cNvPr>
          <p:cNvSpPr txBox="1"/>
          <p:nvPr/>
        </p:nvSpPr>
        <p:spPr>
          <a:xfrm>
            <a:off x="8019918" y="4383453"/>
            <a:ext cx="1498309" cy="369332"/>
          </a:xfrm>
          <a:prstGeom prst="rect">
            <a:avLst/>
          </a:prstGeom>
          <a:solidFill>
            <a:srgbClr val="FFFFFF">
              <a:alpha val="74902"/>
            </a:srgbClr>
          </a:solidFill>
        </p:spPr>
        <p:txBody>
          <a:bodyPr wrap="square">
            <a:spAutoFit/>
          </a:bodyPr>
          <a:lstStyle/>
          <a:p>
            <a:r>
              <a:rPr lang="en-US" dirty="0"/>
              <a:t>OMI 2022</a:t>
            </a:r>
          </a:p>
        </p:txBody>
      </p:sp>
      <p:sp>
        <p:nvSpPr>
          <p:cNvPr id="47" name="PB">
            <a:extLst>
              <a:ext uri="{FF2B5EF4-FFF2-40B4-BE49-F238E27FC236}">
                <a16:creationId xmlns:a16="http://schemas.microsoft.com/office/drawing/2014/main" id="{BDDBE854-D96A-7740-C060-DDFBA160EB5F}"/>
              </a:ext>
            </a:extLst>
          </p:cNvPr>
          <p:cNvSpPr/>
          <p:nvPr/>
        </p:nvSpPr>
        <p:spPr>
          <a:xfrm>
            <a:off x="0" y="6680200"/>
            <a:ext cx="2438400" cy="177800"/>
          </a:xfrm>
          <a:prstGeom prst="rect">
            <a:avLst/>
          </a:prstGeom>
          <a:solidFill>
            <a:srgbClr val="62C342"/>
          </a:solidFill>
          <a:ln>
            <a:solidFill>
              <a:srgbClr val="62C3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PT">
            <a:extLst>
              <a:ext uri="{FF2B5EF4-FFF2-40B4-BE49-F238E27FC236}">
                <a16:creationId xmlns:a16="http://schemas.microsoft.com/office/drawing/2014/main" id="{D562AF01-9B45-2522-ABE8-274D14039901}"/>
              </a:ext>
            </a:extLst>
          </p:cNvPr>
          <p:cNvSpPr/>
          <p:nvPr/>
        </p:nvSpPr>
        <p:spPr>
          <a:xfrm>
            <a:off x="0" y="0"/>
            <a:ext cx="2438400" cy="177800"/>
          </a:xfrm>
          <a:prstGeom prst="rect">
            <a:avLst/>
          </a:prstGeom>
          <a:solidFill>
            <a:srgbClr val="0E6CB6"/>
          </a:solidFill>
          <a:ln>
            <a:solidFill>
              <a:srgbClr val="0E6C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64155729"/>
      </p:ext>
    </p:extLst>
  </p:cSld>
  <p:clrMapOvr>
    <a:masterClrMapping/>
  </p:clrMapOvr>
  <mc:AlternateContent xmlns:mc="http://schemas.openxmlformats.org/markup-compatibility/2006" xmlns:p14="http://schemas.microsoft.com/office/powerpoint/2010/main">
    <mc:Choice Requires="p14">
      <p:transition spd="slow" p14:dur="2000" advTm="81325"/>
    </mc:Choice>
    <mc:Fallback xmlns="">
      <p:transition spd="slow" advTm="81325"/>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cstate="print"/>
          <a:srcRect l="43928" t="21427" r="6736" b="10001"/>
          <a:stretch/>
        </p:blipFill>
        <p:spPr>
          <a:xfrm>
            <a:off x="5102760" y="709276"/>
            <a:ext cx="4662786" cy="3979807"/>
          </a:xfrm>
          <a:prstGeom prst="rect">
            <a:avLst/>
          </a:prstGeom>
        </p:spPr>
      </p:pic>
      <p:pic>
        <p:nvPicPr>
          <p:cNvPr id="6" name="Picture 5"/>
          <p:cNvPicPr>
            <a:picLocks noChangeAspect="1"/>
          </p:cNvPicPr>
          <p:nvPr/>
        </p:nvPicPr>
        <p:blipFill rotWithShape="1">
          <a:blip r:embed="rId4" cstate="print"/>
          <a:srcRect l="4459" t="31905" r="46205" b="3334"/>
          <a:stretch/>
        </p:blipFill>
        <p:spPr>
          <a:xfrm>
            <a:off x="49342" y="650603"/>
            <a:ext cx="5127356" cy="4108384"/>
          </a:xfrm>
          <a:prstGeom prst="rect">
            <a:avLst/>
          </a:prstGeom>
        </p:spPr>
      </p:pic>
      <p:sp>
        <p:nvSpPr>
          <p:cNvPr id="8" name="TextBox 7"/>
          <p:cNvSpPr txBox="1"/>
          <p:nvPr/>
        </p:nvSpPr>
        <p:spPr>
          <a:xfrm>
            <a:off x="951524" y="307033"/>
            <a:ext cx="2855077" cy="461665"/>
          </a:xfrm>
          <a:prstGeom prst="rect">
            <a:avLst/>
          </a:prstGeom>
          <a:noFill/>
        </p:spPr>
        <p:txBody>
          <a:bodyPr wrap="none" rtlCol="0">
            <a:spAutoFit/>
          </a:bodyPr>
          <a:lstStyle/>
          <a:p>
            <a:pPr algn="ctr">
              <a:defRPr/>
            </a:pPr>
            <a:r>
              <a:rPr lang="en-US" sz="2400" b="1" kern="0" dirty="0">
                <a:solidFill>
                  <a:prstClr val="black"/>
                </a:solidFill>
                <a:latin typeface="Arial" charset="0"/>
              </a:rPr>
              <a:t>O</a:t>
            </a:r>
            <a:r>
              <a:rPr lang="en-US" sz="2000" b="1" kern="0" dirty="0">
                <a:solidFill>
                  <a:prstClr val="black"/>
                </a:solidFill>
                <a:latin typeface="Arial" charset="0"/>
              </a:rPr>
              <a:t>3</a:t>
            </a:r>
            <a:r>
              <a:rPr lang="en-US" sz="2400" b="1" kern="0" dirty="0">
                <a:solidFill>
                  <a:prstClr val="black"/>
                </a:solidFill>
                <a:latin typeface="Arial" charset="0"/>
              </a:rPr>
              <a:t> in Los Angeles</a:t>
            </a:r>
          </a:p>
        </p:txBody>
      </p:sp>
      <p:sp>
        <p:nvSpPr>
          <p:cNvPr id="9" name="TextBox 8"/>
          <p:cNvSpPr txBox="1"/>
          <p:nvPr/>
        </p:nvSpPr>
        <p:spPr>
          <a:xfrm>
            <a:off x="5918627" y="177800"/>
            <a:ext cx="3706464" cy="461665"/>
          </a:xfrm>
          <a:prstGeom prst="rect">
            <a:avLst/>
          </a:prstGeom>
          <a:noFill/>
        </p:spPr>
        <p:txBody>
          <a:bodyPr wrap="none" rtlCol="0">
            <a:spAutoFit/>
          </a:bodyPr>
          <a:lstStyle/>
          <a:p>
            <a:pPr algn="ctr">
              <a:defRPr/>
            </a:pPr>
            <a:r>
              <a:rPr lang="en-US" sz="2400" b="1" kern="0" dirty="0">
                <a:solidFill>
                  <a:prstClr val="black"/>
                </a:solidFill>
                <a:latin typeface="Arial" charset="0"/>
              </a:rPr>
              <a:t>Pollack et al., JGR, 2013</a:t>
            </a:r>
          </a:p>
        </p:txBody>
      </p:sp>
      <p:sp>
        <p:nvSpPr>
          <p:cNvPr id="2" name="Rectangle 1"/>
          <p:cNvSpPr/>
          <p:nvPr/>
        </p:nvSpPr>
        <p:spPr>
          <a:xfrm>
            <a:off x="371669" y="4871724"/>
            <a:ext cx="11448662" cy="1323439"/>
          </a:xfrm>
          <a:prstGeom prst="rect">
            <a:avLst/>
          </a:prstGeom>
        </p:spPr>
        <p:txBody>
          <a:bodyPr wrap="square">
            <a:spAutoFit/>
          </a:bodyPr>
          <a:lstStyle/>
          <a:p>
            <a:pPr marL="342900" indent="-342900">
              <a:lnSpc>
                <a:spcPct val="150000"/>
              </a:lnSpc>
              <a:buFont typeface="Arial" panose="020B0604020202020204" pitchFamily="34" charset="0"/>
              <a:buChar char="•"/>
              <a:defRPr/>
            </a:pPr>
            <a:r>
              <a:rPr lang="en-US" sz="2000" b="1" kern="0" dirty="0">
                <a:latin typeface="Arial" charset="0"/>
              </a:rPr>
              <a:t>Los Angeles highlights ozone sensitivity; Major reductions in both VOC and NOx</a:t>
            </a:r>
          </a:p>
          <a:p>
            <a:pPr marL="342900" indent="-342900">
              <a:spcBef>
                <a:spcPts val="1200"/>
              </a:spcBef>
              <a:buFont typeface="Arial" panose="020B0604020202020204" pitchFamily="34" charset="0"/>
              <a:buChar char="•"/>
              <a:defRPr/>
            </a:pPr>
            <a:r>
              <a:rPr lang="en-US" sz="2000" b="1" u="sng" kern="0" dirty="0">
                <a:latin typeface="Arial" charset="0"/>
              </a:rPr>
              <a:t>VOC control </a:t>
            </a:r>
            <a:r>
              <a:rPr lang="en-US" sz="2000" b="1" kern="0" dirty="0">
                <a:latin typeface="Arial" charset="0"/>
              </a:rPr>
              <a:t>is important for reducing in urban area O</a:t>
            </a:r>
            <a:r>
              <a:rPr lang="en-US" b="1" kern="0" dirty="0">
                <a:latin typeface="Arial" charset="0"/>
              </a:rPr>
              <a:t>3</a:t>
            </a:r>
            <a:r>
              <a:rPr lang="en-US" sz="2000" b="1" kern="0" dirty="0">
                <a:latin typeface="Arial" charset="0"/>
              </a:rPr>
              <a:t>, but it needs to come hand-in-hand with </a:t>
            </a:r>
            <a:r>
              <a:rPr lang="en-US" sz="2000" b="1" u="sng" kern="0" dirty="0">
                <a:latin typeface="Arial" charset="0"/>
              </a:rPr>
              <a:t>NOx control </a:t>
            </a:r>
            <a:r>
              <a:rPr lang="en-US" sz="2000" b="1" kern="0" dirty="0">
                <a:latin typeface="Arial" charset="0"/>
              </a:rPr>
              <a:t>to be effective at downwind sites.</a:t>
            </a:r>
          </a:p>
        </p:txBody>
      </p:sp>
      <p:sp>
        <p:nvSpPr>
          <p:cNvPr id="3" name="TextBox 2">
            <a:extLst>
              <a:ext uri="{FF2B5EF4-FFF2-40B4-BE49-F238E27FC236}">
                <a16:creationId xmlns:a16="http://schemas.microsoft.com/office/drawing/2014/main" id="{EA722AD4-489E-469F-97AB-45242FC4A9B2}"/>
              </a:ext>
            </a:extLst>
          </p:cNvPr>
          <p:cNvSpPr txBox="1"/>
          <p:nvPr/>
        </p:nvSpPr>
        <p:spPr>
          <a:xfrm>
            <a:off x="7471941" y="2514514"/>
            <a:ext cx="593752" cy="369332"/>
          </a:xfrm>
          <a:prstGeom prst="rect">
            <a:avLst/>
          </a:prstGeom>
          <a:noFill/>
        </p:spPr>
        <p:txBody>
          <a:bodyPr wrap="none" rtlCol="0">
            <a:spAutoFit/>
          </a:bodyPr>
          <a:lstStyle/>
          <a:p>
            <a:r>
              <a:rPr lang="en-US" b="1" dirty="0">
                <a:solidFill>
                  <a:srgbClr val="00B0F0"/>
                </a:solidFill>
              </a:rPr>
              <a:t>VOC</a:t>
            </a:r>
          </a:p>
        </p:txBody>
      </p:sp>
      <p:sp>
        <p:nvSpPr>
          <p:cNvPr id="11" name="TextBox 10">
            <a:extLst>
              <a:ext uri="{FF2B5EF4-FFF2-40B4-BE49-F238E27FC236}">
                <a16:creationId xmlns:a16="http://schemas.microsoft.com/office/drawing/2014/main" id="{8A271ED3-0524-48B8-A8D4-D592B05A1062}"/>
              </a:ext>
            </a:extLst>
          </p:cNvPr>
          <p:cNvSpPr txBox="1"/>
          <p:nvPr/>
        </p:nvSpPr>
        <p:spPr>
          <a:xfrm>
            <a:off x="8829113" y="2039368"/>
            <a:ext cx="444352" cy="369332"/>
          </a:xfrm>
          <a:prstGeom prst="rect">
            <a:avLst/>
          </a:prstGeom>
          <a:noFill/>
        </p:spPr>
        <p:txBody>
          <a:bodyPr wrap="none" rtlCol="0">
            <a:spAutoFit/>
          </a:bodyPr>
          <a:lstStyle/>
          <a:p>
            <a:r>
              <a:rPr lang="en-US" b="1" dirty="0">
                <a:solidFill>
                  <a:srgbClr val="0000FF"/>
                </a:solidFill>
              </a:rPr>
              <a:t>O</a:t>
            </a:r>
            <a:r>
              <a:rPr lang="en-US" sz="1600" b="1" dirty="0">
                <a:solidFill>
                  <a:srgbClr val="0000FF"/>
                </a:solidFill>
              </a:rPr>
              <a:t>3</a:t>
            </a:r>
            <a:endParaRPr lang="en-US" b="1" dirty="0">
              <a:solidFill>
                <a:srgbClr val="0000FF"/>
              </a:solidFill>
            </a:endParaRPr>
          </a:p>
        </p:txBody>
      </p:sp>
      <p:sp>
        <p:nvSpPr>
          <p:cNvPr id="12" name="TextBox 11">
            <a:extLst>
              <a:ext uri="{FF2B5EF4-FFF2-40B4-BE49-F238E27FC236}">
                <a16:creationId xmlns:a16="http://schemas.microsoft.com/office/drawing/2014/main" id="{58795E8B-4DA6-4010-9C02-FE66A78640B3}"/>
              </a:ext>
            </a:extLst>
          </p:cNvPr>
          <p:cNvSpPr txBox="1"/>
          <p:nvPr/>
        </p:nvSpPr>
        <p:spPr>
          <a:xfrm>
            <a:off x="8714035" y="1215310"/>
            <a:ext cx="551946" cy="338554"/>
          </a:xfrm>
          <a:prstGeom prst="rect">
            <a:avLst/>
          </a:prstGeom>
          <a:noFill/>
        </p:spPr>
        <p:txBody>
          <a:bodyPr wrap="none" rtlCol="0">
            <a:spAutoFit/>
          </a:bodyPr>
          <a:lstStyle/>
          <a:p>
            <a:r>
              <a:rPr lang="en-US" sz="1600" b="1" dirty="0">
                <a:solidFill>
                  <a:srgbClr val="FF9900"/>
                </a:solidFill>
              </a:rPr>
              <a:t>NOx</a:t>
            </a:r>
            <a:endParaRPr lang="en-US" b="1" dirty="0">
              <a:solidFill>
                <a:srgbClr val="FF9900"/>
              </a:solidFill>
            </a:endParaRPr>
          </a:p>
        </p:txBody>
      </p:sp>
      <p:sp>
        <p:nvSpPr>
          <p:cNvPr id="16" name="Date Placeholder 15">
            <a:extLst>
              <a:ext uri="{FF2B5EF4-FFF2-40B4-BE49-F238E27FC236}">
                <a16:creationId xmlns:a16="http://schemas.microsoft.com/office/drawing/2014/main" id="{3AF56454-158B-6341-A993-02A727A97F2B}"/>
              </a:ext>
            </a:extLst>
          </p:cNvPr>
          <p:cNvSpPr>
            <a:spLocks noGrp="1"/>
          </p:cNvSpPr>
          <p:nvPr>
            <p:ph type="dt" sz="half" idx="10"/>
          </p:nvPr>
        </p:nvSpPr>
        <p:spPr/>
        <p:txBody>
          <a:bodyPr/>
          <a:lstStyle/>
          <a:p>
            <a:r>
              <a:rPr lang="en-US"/>
              <a:t>2023-05-29</a:t>
            </a:r>
          </a:p>
        </p:txBody>
      </p:sp>
      <p:sp>
        <p:nvSpPr>
          <p:cNvPr id="17" name="Slide Number Placeholder 16">
            <a:extLst>
              <a:ext uri="{FF2B5EF4-FFF2-40B4-BE49-F238E27FC236}">
                <a16:creationId xmlns:a16="http://schemas.microsoft.com/office/drawing/2014/main" id="{0EE8A03D-8EBA-EB4F-7AAF-07EEC5FC8EE6}"/>
              </a:ext>
            </a:extLst>
          </p:cNvPr>
          <p:cNvSpPr>
            <a:spLocks noGrp="1"/>
          </p:cNvSpPr>
          <p:nvPr>
            <p:ph type="sldNum" sz="quarter" idx="12"/>
          </p:nvPr>
        </p:nvSpPr>
        <p:spPr/>
        <p:txBody>
          <a:bodyPr/>
          <a:lstStyle/>
          <a:p>
            <a:fld id="{11E6F834-AA1A-4C57-8712-665F94F867F3}" type="slidenum">
              <a:rPr lang="en-US" smtClean="0"/>
              <a:t>4</a:t>
            </a:fld>
            <a:endParaRPr lang="en-US"/>
          </a:p>
        </p:txBody>
      </p:sp>
      <p:sp>
        <p:nvSpPr>
          <p:cNvPr id="28" name="PB">
            <a:extLst>
              <a:ext uri="{FF2B5EF4-FFF2-40B4-BE49-F238E27FC236}">
                <a16:creationId xmlns:a16="http://schemas.microsoft.com/office/drawing/2014/main" id="{A9ABE7B0-249C-F27D-515F-05D95C0FE156}"/>
              </a:ext>
            </a:extLst>
          </p:cNvPr>
          <p:cNvSpPr/>
          <p:nvPr/>
        </p:nvSpPr>
        <p:spPr>
          <a:xfrm>
            <a:off x="0" y="6680200"/>
            <a:ext cx="3251200" cy="177800"/>
          </a:xfrm>
          <a:prstGeom prst="rect">
            <a:avLst/>
          </a:prstGeom>
          <a:solidFill>
            <a:srgbClr val="62C342"/>
          </a:solidFill>
          <a:ln>
            <a:solidFill>
              <a:srgbClr val="62C3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PT">
            <a:extLst>
              <a:ext uri="{FF2B5EF4-FFF2-40B4-BE49-F238E27FC236}">
                <a16:creationId xmlns:a16="http://schemas.microsoft.com/office/drawing/2014/main" id="{46D7E86C-C824-9835-4A77-37F508CCB96E}"/>
              </a:ext>
            </a:extLst>
          </p:cNvPr>
          <p:cNvSpPr/>
          <p:nvPr/>
        </p:nvSpPr>
        <p:spPr>
          <a:xfrm>
            <a:off x="0" y="0"/>
            <a:ext cx="3251200" cy="177800"/>
          </a:xfrm>
          <a:prstGeom prst="rect">
            <a:avLst/>
          </a:prstGeom>
          <a:solidFill>
            <a:srgbClr val="0E6CB6"/>
          </a:solidFill>
          <a:ln>
            <a:solidFill>
              <a:srgbClr val="0E6C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Map&#10;&#10;Description automatically generated">
            <a:extLst>
              <a:ext uri="{FF2B5EF4-FFF2-40B4-BE49-F238E27FC236}">
                <a16:creationId xmlns:a16="http://schemas.microsoft.com/office/drawing/2014/main" id="{D4BE9590-9FE8-0E30-14AB-EFCDB71A89E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39484" y="2129581"/>
            <a:ext cx="2226494" cy="2337818"/>
          </a:xfrm>
          <a:prstGeom prst="rect">
            <a:avLst/>
          </a:prstGeom>
        </p:spPr>
      </p:pic>
      <p:cxnSp>
        <p:nvCxnSpPr>
          <p:cNvPr id="18" name="Straight Arrow Connector 17">
            <a:extLst>
              <a:ext uri="{FF2B5EF4-FFF2-40B4-BE49-F238E27FC236}">
                <a16:creationId xmlns:a16="http://schemas.microsoft.com/office/drawing/2014/main" id="{D0DB8BDF-C31B-E6BF-3B12-B6F596CC628A}"/>
              </a:ext>
            </a:extLst>
          </p:cNvPr>
          <p:cNvCxnSpPr/>
          <p:nvPr/>
        </p:nvCxnSpPr>
        <p:spPr>
          <a:xfrm flipV="1">
            <a:off x="10209229" y="3497344"/>
            <a:ext cx="263950" cy="60331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4EFD713F-26FE-4BC0-51BF-B00241367B9A}"/>
              </a:ext>
            </a:extLst>
          </p:cNvPr>
          <p:cNvSpPr txBox="1"/>
          <p:nvPr/>
        </p:nvSpPr>
        <p:spPr>
          <a:xfrm>
            <a:off x="9920926" y="3885379"/>
            <a:ext cx="1414020" cy="369332"/>
          </a:xfrm>
          <a:prstGeom prst="rect">
            <a:avLst/>
          </a:prstGeom>
          <a:solidFill>
            <a:schemeClr val="bg1"/>
          </a:solidFill>
          <a:ln w="28575">
            <a:solidFill>
              <a:schemeClr val="accent1"/>
            </a:solidFill>
          </a:ln>
        </p:spPr>
        <p:txBody>
          <a:bodyPr wrap="square">
            <a:spAutoFit/>
          </a:bodyPr>
          <a:lstStyle/>
          <a:p>
            <a:r>
              <a:rPr lang="en-US" b="0" i="0" dirty="0">
                <a:solidFill>
                  <a:srgbClr val="1C1D1E"/>
                </a:solidFill>
                <a:effectLst/>
                <a:latin typeface="Open Sans" panose="020B0606030504020204" pitchFamily="34" charset="0"/>
              </a:rPr>
              <a:t>Urban Core</a:t>
            </a:r>
            <a:endParaRPr lang="en-US" dirty="0"/>
          </a:p>
        </p:txBody>
      </p:sp>
      <p:sp>
        <p:nvSpPr>
          <p:cNvPr id="21" name="TextBox 20">
            <a:extLst>
              <a:ext uri="{FF2B5EF4-FFF2-40B4-BE49-F238E27FC236}">
                <a16:creationId xmlns:a16="http://schemas.microsoft.com/office/drawing/2014/main" id="{807E72CC-569F-1E74-B000-0522FB737542}"/>
              </a:ext>
            </a:extLst>
          </p:cNvPr>
          <p:cNvSpPr txBox="1"/>
          <p:nvPr/>
        </p:nvSpPr>
        <p:spPr>
          <a:xfrm>
            <a:off x="9766169" y="4396317"/>
            <a:ext cx="463947" cy="369332"/>
          </a:xfrm>
          <a:prstGeom prst="rect">
            <a:avLst/>
          </a:prstGeom>
          <a:solidFill>
            <a:schemeClr val="bg1"/>
          </a:solidFill>
        </p:spPr>
        <p:txBody>
          <a:bodyPr wrap="square">
            <a:spAutoFit/>
          </a:bodyPr>
          <a:lstStyle/>
          <a:p>
            <a:r>
              <a:rPr lang="en-US" b="0" i="0" dirty="0">
                <a:solidFill>
                  <a:srgbClr val="1C1D1E"/>
                </a:solidFill>
                <a:effectLst/>
                <a:latin typeface="Open Sans" panose="020B0606030504020204" pitchFamily="34" charset="0"/>
              </a:rPr>
              <a:t>40</a:t>
            </a:r>
            <a:endParaRPr lang="en-US" dirty="0"/>
          </a:p>
        </p:txBody>
      </p:sp>
      <p:sp>
        <p:nvSpPr>
          <p:cNvPr id="22" name="TextBox 21">
            <a:extLst>
              <a:ext uri="{FF2B5EF4-FFF2-40B4-BE49-F238E27FC236}">
                <a16:creationId xmlns:a16="http://schemas.microsoft.com/office/drawing/2014/main" id="{B623E9B8-C041-F953-A0A6-C0F40DB1E594}"/>
              </a:ext>
            </a:extLst>
          </p:cNvPr>
          <p:cNvSpPr txBox="1"/>
          <p:nvPr/>
        </p:nvSpPr>
        <p:spPr>
          <a:xfrm>
            <a:off x="11728053" y="4411072"/>
            <a:ext cx="463947" cy="369332"/>
          </a:xfrm>
          <a:prstGeom prst="rect">
            <a:avLst/>
          </a:prstGeom>
          <a:solidFill>
            <a:schemeClr val="bg1"/>
          </a:solidFill>
        </p:spPr>
        <p:txBody>
          <a:bodyPr wrap="square">
            <a:spAutoFit/>
          </a:bodyPr>
          <a:lstStyle/>
          <a:p>
            <a:r>
              <a:rPr lang="en-US" dirty="0">
                <a:solidFill>
                  <a:srgbClr val="1C1D1E"/>
                </a:solidFill>
                <a:latin typeface="Open Sans" panose="020B0606030504020204" pitchFamily="34" charset="0"/>
              </a:rPr>
              <a:t>9</a:t>
            </a:r>
            <a:r>
              <a:rPr lang="en-US" b="0" i="0" dirty="0">
                <a:solidFill>
                  <a:srgbClr val="1C1D1E"/>
                </a:solidFill>
                <a:effectLst/>
                <a:latin typeface="Open Sans" panose="020B0606030504020204" pitchFamily="34" charset="0"/>
              </a:rPr>
              <a:t>0</a:t>
            </a:r>
            <a:endParaRPr lang="en-US" dirty="0"/>
          </a:p>
        </p:txBody>
      </p:sp>
      <p:sp>
        <p:nvSpPr>
          <p:cNvPr id="23" name="TextBox 22">
            <a:extLst>
              <a:ext uri="{FF2B5EF4-FFF2-40B4-BE49-F238E27FC236}">
                <a16:creationId xmlns:a16="http://schemas.microsoft.com/office/drawing/2014/main" id="{3E44BB76-63A9-AAF3-477F-269FCE03284E}"/>
              </a:ext>
            </a:extLst>
          </p:cNvPr>
          <p:cNvSpPr txBox="1"/>
          <p:nvPr/>
        </p:nvSpPr>
        <p:spPr>
          <a:xfrm>
            <a:off x="10526325" y="4413151"/>
            <a:ext cx="463947" cy="369332"/>
          </a:xfrm>
          <a:prstGeom prst="rect">
            <a:avLst/>
          </a:prstGeom>
          <a:solidFill>
            <a:schemeClr val="bg1"/>
          </a:solidFill>
        </p:spPr>
        <p:txBody>
          <a:bodyPr wrap="square">
            <a:spAutoFit/>
          </a:bodyPr>
          <a:lstStyle/>
          <a:p>
            <a:r>
              <a:rPr lang="en-US" b="0" i="0" dirty="0">
                <a:solidFill>
                  <a:srgbClr val="1C1D1E"/>
                </a:solidFill>
                <a:effectLst/>
                <a:latin typeface="Open Sans" panose="020B0606030504020204" pitchFamily="34" charset="0"/>
              </a:rPr>
              <a:t>60</a:t>
            </a:r>
            <a:endParaRPr lang="en-US" dirty="0"/>
          </a:p>
        </p:txBody>
      </p:sp>
      <p:cxnSp>
        <p:nvCxnSpPr>
          <p:cNvPr id="24" name="Straight Arrow Connector 23">
            <a:extLst>
              <a:ext uri="{FF2B5EF4-FFF2-40B4-BE49-F238E27FC236}">
                <a16:creationId xmlns:a16="http://schemas.microsoft.com/office/drawing/2014/main" id="{1A1B81C2-EA90-6828-2E47-D97A53ED0AC8}"/>
              </a:ext>
            </a:extLst>
          </p:cNvPr>
          <p:cNvCxnSpPr>
            <a:cxnSpLocks/>
          </p:cNvCxnSpPr>
          <p:nvPr/>
        </p:nvCxnSpPr>
        <p:spPr>
          <a:xfrm flipH="1">
            <a:off x="10878532" y="2840645"/>
            <a:ext cx="111740" cy="383322"/>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22AD42DA-A725-8AE4-DE38-C35D67FB7D56}"/>
              </a:ext>
            </a:extLst>
          </p:cNvPr>
          <p:cNvSpPr txBox="1"/>
          <p:nvPr/>
        </p:nvSpPr>
        <p:spPr>
          <a:xfrm>
            <a:off x="10526325" y="2461962"/>
            <a:ext cx="1414020" cy="369332"/>
          </a:xfrm>
          <a:prstGeom prst="rect">
            <a:avLst/>
          </a:prstGeom>
          <a:solidFill>
            <a:schemeClr val="bg1"/>
          </a:solidFill>
          <a:ln w="28575">
            <a:solidFill>
              <a:srgbClr val="C00000"/>
            </a:solidFill>
          </a:ln>
        </p:spPr>
        <p:txBody>
          <a:bodyPr wrap="square">
            <a:spAutoFit/>
          </a:bodyPr>
          <a:lstStyle/>
          <a:p>
            <a:r>
              <a:rPr lang="en-US" b="0" i="0" dirty="0">
                <a:solidFill>
                  <a:srgbClr val="1C1D1E"/>
                </a:solidFill>
                <a:effectLst/>
                <a:latin typeface="Open Sans" panose="020B0606030504020204" pitchFamily="34" charset="0"/>
              </a:rPr>
              <a:t>Urban Core</a:t>
            </a:r>
            <a:endParaRPr lang="en-US" dirty="0"/>
          </a:p>
        </p:txBody>
      </p:sp>
    </p:spTree>
    <p:extLst>
      <p:ext uri="{BB962C8B-B14F-4D97-AF65-F5344CB8AC3E}">
        <p14:creationId xmlns:p14="http://schemas.microsoft.com/office/powerpoint/2010/main" val="4136968407"/>
      </p:ext>
    </p:extLst>
  </p:cSld>
  <p:clrMapOvr>
    <a:masterClrMapping/>
  </p:clrMapOvr>
  <mc:AlternateContent xmlns:mc="http://schemas.openxmlformats.org/markup-compatibility/2006" xmlns:p14="http://schemas.microsoft.com/office/powerpoint/2010/main">
    <mc:Choice Requires="p14">
      <p:transition spd="slow" p14:dur="2000" advTm="97016"/>
    </mc:Choice>
    <mc:Fallback xmlns="">
      <p:transition spd="slow" advTm="97016"/>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C59A8-AE65-2DDC-4F68-5BB3C0816C3F}"/>
              </a:ext>
            </a:extLst>
          </p:cNvPr>
          <p:cNvSpPr>
            <a:spLocks noGrp="1"/>
          </p:cNvSpPr>
          <p:nvPr>
            <p:ph type="title"/>
          </p:nvPr>
        </p:nvSpPr>
        <p:spPr>
          <a:xfrm>
            <a:off x="435835" y="365125"/>
            <a:ext cx="10917965" cy="1325563"/>
          </a:xfrm>
        </p:spPr>
        <p:txBody>
          <a:bodyPr/>
          <a:lstStyle/>
          <a:p>
            <a:r>
              <a:rPr lang="en-US" dirty="0"/>
              <a:t>Non-linear Ozone Chemistry</a:t>
            </a:r>
          </a:p>
        </p:txBody>
      </p:sp>
      <p:sp>
        <p:nvSpPr>
          <p:cNvPr id="3" name="Content Placeholder 2">
            <a:extLst>
              <a:ext uri="{FF2B5EF4-FFF2-40B4-BE49-F238E27FC236}">
                <a16:creationId xmlns:a16="http://schemas.microsoft.com/office/drawing/2014/main" id="{918DA498-D11B-194D-C2DC-985EF78A49B6}"/>
              </a:ext>
            </a:extLst>
          </p:cNvPr>
          <p:cNvSpPr>
            <a:spLocks noGrp="1"/>
          </p:cNvSpPr>
          <p:nvPr>
            <p:ph idx="1"/>
          </p:nvPr>
        </p:nvSpPr>
        <p:spPr>
          <a:xfrm>
            <a:off x="435836" y="1425039"/>
            <a:ext cx="5630456" cy="4751924"/>
          </a:xfrm>
        </p:spPr>
        <p:txBody>
          <a:bodyPr>
            <a:normAutofit fontScale="92500" lnSpcReduction="20000"/>
          </a:bodyPr>
          <a:lstStyle/>
          <a:p>
            <a:r>
              <a:rPr lang="en-US" dirty="0"/>
              <a:t>Ozone is part of odd oxygen (</a:t>
            </a:r>
            <a:r>
              <a:rPr lang="en-US" dirty="0">
                <a:latin typeface="Arial" panose="020B0604020202020204" pitchFamily="34" charset="0"/>
                <a:cs typeface="Arial" panose="020B0604020202020204" pitchFamily="34" charset="0"/>
              </a:rPr>
              <a:t>O</a:t>
            </a:r>
            <a:r>
              <a:rPr lang="en-US" baseline="-25000" dirty="0">
                <a:latin typeface="Arial" panose="020B0604020202020204" pitchFamily="34" charset="0"/>
                <a:cs typeface="Arial" panose="020B0604020202020204" pitchFamily="34" charset="0"/>
              </a:rPr>
              <a:t>x</a:t>
            </a:r>
            <a:r>
              <a:rPr lang="en-US" dirty="0"/>
              <a:t>)</a:t>
            </a:r>
          </a:p>
          <a:p>
            <a:r>
              <a:rPr lang="en-US" dirty="0">
                <a:latin typeface="Arial" panose="020B0604020202020204" pitchFamily="34" charset="0"/>
                <a:cs typeface="Arial" panose="020B0604020202020204" pitchFamily="34" charset="0"/>
              </a:rPr>
              <a:t>O</a:t>
            </a:r>
            <a:r>
              <a:rPr lang="en-US" baseline="-25000" dirty="0">
                <a:latin typeface="Arial" panose="020B0604020202020204" pitchFamily="34" charset="0"/>
                <a:cs typeface="Arial" panose="020B0604020202020204" pitchFamily="34" charset="0"/>
              </a:rPr>
              <a:t>x</a:t>
            </a:r>
            <a:r>
              <a:rPr lang="en-US" dirty="0"/>
              <a:t> is made primarily by transferring an oxygen atom (O) from a radical (</a:t>
            </a:r>
            <a:r>
              <a:rPr lang="en-US" dirty="0">
                <a:latin typeface="Arial" panose="020B0604020202020204" pitchFamily="34" charset="0"/>
                <a:cs typeface="Arial" panose="020B0604020202020204" pitchFamily="34" charset="0"/>
              </a:rPr>
              <a:t>RO</a:t>
            </a:r>
            <a:r>
              <a:rPr lang="en-US" baseline="-25000" dirty="0">
                <a:latin typeface="Arial" panose="020B0604020202020204" pitchFamily="34" charset="0"/>
                <a:cs typeface="Arial" panose="020B0604020202020204" pitchFamily="34" charset="0"/>
              </a:rPr>
              <a:t>2</a:t>
            </a:r>
            <a:r>
              <a:rPr lang="en-US" dirty="0">
                <a:latin typeface="Arial" panose="020B0604020202020204" pitchFamily="34" charset="0"/>
                <a:cs typeface="Arial" panose="020B0604020202020204" pitchFamily="34" charset="0"/>
              </a:rPr>
              <a:t>/HO</a:t>
            </a:r>
            <a:r>
              <a:rPr lang="en-US" baseline="-25000" dirty="0">
                <a:latin typeface="Arial" panose="020B0604020202020204" pitchFamily="34" charset="0"/>
                <a:cs typeface="Arial" panose="020B0604020202020204" pitchFamily="34" charset="0"/>
              </a:rPr>
              <a:t>2</a:t>
            </a:r>
            <a:r>
              <a:rPr lang="en-US" dirty="0"/>
              <a:t>) to nitric oxide (</a:t>
            </a:r>
            <a:r>
              <a:rPr lang="en-US" dirty="0">
                <a:latin typeface="Arial" panose="020B0604020202020204" pitchFamily="34" charset="0"/>
                <a:cs typeface="Arial" panose="020B0604020202020204" pitchFamily="34" charset="0"/>
              </a:rPr>
              <a:t>NO</a:t>
            </a:r>
            <a:r>
              <a:rPr lang="en-US" dirty="0"/>
              <a:t>) to make nitrogen dioxide (</a:t>
            </a:r>
            <a:r>
              <a:rPr lang="en-US" dirty="0">
                <a:latin typeface="Arial" panose="020B0604020202020204" pitchFamily="34" charset="0"/>
                <a:cs typeface="Arial" panose="020B0604020202020204" pitchFamily="34" charset="0"/>
              </a:rPr>
              <a:t>NO</a:t>
            </a:r>
            <a:r>
              <a:rPr lang="en-US" baseline="-25000" dirty="0">
                <a:latin typeface="Arial" panose="020B0604020202020204" pitchFamily="34" charset="0"/>
                <a:cs typeface="Arial" panose="020B0604020202020204" pitchFamily="34" charset="0"/>
              </a:rPr>
              <a:t>2</a:t>
            </a:r>
            <a:r>
              <a:rPr lang="en-US" dirty="0"/>
              <a:t>).</a:t>
            </a:r>
          </a:p>
          <a:p>
            <a:r>
              <a:rPr lang="en-US" dirty="0"/>
              <a:t>From </a:t>
            </a:r>
            <a:r>
              <a:rPr lang="en-US" dirty="0">
                <a:latin typeface="Arial" panose="020B0604020202020204" pitchFamily="34" charset="0"/>
                <a:cs typeface="Arial" panose="020B0604020202020204" pitchFamily="34" charset="0"/>
              </a:rPr>
              <a:t>NO</a:t>
            </a:r>
            <a:r>
              <a:rPr lang="en-US" baseline="-25000" dirty="0">
                <a:latin typeface="Arial" panose="020B0604020202020204" pitchFamily="34" charset="0"/>
                <a:cs typeface="Arial" panose="020B0604020202020204" pitchFamily="34" charset="0"/>
              </a:rPr>
              <a:t>2</a:t>
            </a:r>
            <a:r>
              <a:rPr lang="en-US" dirty="0"/>
              <a:t>, the oxygen can move between species including ozone (</a:t>
            </a:r>
            <a:r>
              <a:rPr lang="en-US" dirty="0">
                <a:latin typeface="Arial" panose="020B0604020202020204" pitchFamily="34" charset="0"/>
                <a:cs typeface="Arial" panose="020B0604020202020204" pitchFamily="34" charset="0"/>
              </a:rPr>
              <a:t>O</a:t>
            </a:r>
            <a:r>
              <a:rPr lang="en-US" baseline="-25000" dirty="0">
                <a:latin typeface="Arial" panose="020B0604020202020204" pitchFamily="34" charset="0"/>
                <a:cs typeface="Arial" panose="020B0604020202020204" pitchFamily="34" charset="0"/>
              </a:rPr>
              <a:t>3</a:t>
            </a:r>
            <a:r>
              <a:rPr lang="en-US" dirty="0"/>
              <a:t>).</a:t>
            </a:r>
          </a:p>
          <a:p>
            <a:pPr lvl="1"/>
            <a:r>
              <a:rPr lang="en-US" dirty="0"/>
              <a:t>Not enough </a:t>
            </a:r>
            <a:r>
              <a:rPr lang="en-US" dirty="0">
                <a:latin typeface="Arial" panose="020B0604020202020204" pitchFamily="34" charset="0"/>
                <a:cs typeface="Arial" panose="020B0604020202020204" pitchFamily="34" charset="0"/>
              </a:rPr>
              <a:t>NO</a:t>
            </a:r>
            <a:r>
              <a:rPr lang="en-US" dirty="0"/>
              <a:t> or </a:t>
            </a:r>
            <a:r>
              <a:rPr lang="en-US" dirty="0">
                <a:latin typeface="Arial" panose="020B0604020202020204" pitchFamily="34" charset="0"/>
                <a:cs typeface="Arial" panose="020B0604020202020204" pitchFamily="34" charset="0"/>
              </a:rPr>
              <a:t>VOC</a:t>
            </a:r>
            <a:r>
              <a:rPr lang="en-US" dirty="0"/>
              <a:t>, fewer </a:t>
            </a:r>
            <a:r>
              <a:rPr lang="en-US" dirty="0">
                <a:latin typeface="Arial" panose="020B0604020202020204" pitchFamily="34" charset="0"/>
                <a:cs typeface="Arial" panose="020B0604020202020204" pitchFamily="34" charset="0"/>
              </a:rPr>
              <a:t>O</a:t>
            </a:r>
            <a:r>
              <a:rPr lang="en-US" baseline="-25000" dirty="0">
                <a:latin typeface="Arial" panose="020B0604020202020204" pitchFamily="34" charset="0"/>
                <a:cs typeface="Arial" panose="020B0604020202020204" pitchFamily="34" charset="0"/>
              </a:rPr>
              <a:t>x</a:t>
            </a:r>
            <a:r>
              <a:rPr lang="en-US" dirty="0"/>
              <a:t> made</a:t>
            </a:r>
          </a:p>
          <a:p>
            <a:pPr lvl="1"/>
            <a:r>
              <a:rPr lang="en-US" dirty="0"/>
              <a:t>Too much  </a:t>
            </a:r>
            <a:r>
              <a:rPr lang="en-US" dirty="0">
                <a:latin typeface="Arial" panose="020B0604020202020204" pitchFamily="34" charset="0"/>
                <a:cs typeface="Arial" panose="020B0604020202020204" pitchFamily="34" charset="0"/>
              </a:rPr>
              <a:t>NO</a:t>
            </a:r>
            <a:r>
              <a:rPr lang="en-US" dirty="0"/>
              <a:t>, the </a:t>
            </a:r>
            <a:r>
              <a:rPr lang="en-US" dirty="0">
                <a:latin typeface="Arial" panose="020B0604020202020204" pitchFamily="34" charset="0"/>
                <a:cs typeface="Arial" panose="020B0604020202020204" pitchFamily="34" charset="0"/>
              </a:rPr>
              <a:t>O</a:t>
            </a:r>
            <a:r>
              <a:rPr lang="en-US" baseline="-25000" dirty="0">
                <a:latin typeface="Arial" panose="020B0604020202020204" pitchFamily="34" charset="0"/>
                <a:cs typeface="Arial" panose="020B0604020202020204" pitchFamily="34" charset="0"/>
              </a:rPr>
              <a:t>x</a:t>
            </a:r>
            <a:r>
              <a:rPr lang="en-US" dirty="0"/>
              <a:t> will go to </a:t>
            </a:r>
            <a:r>
              <a:rPr lang="en-US" dirty="0">
                <a:latin typeface="Arial" panose="020B0604020202020204" pitchFamily="34" charset="0"/>
                <a:cs typeface="Arial" panose="020B0604020202020204" pitchFamily="34" charset="0"/>
              </a:rPr>
              <a:t>NO</a:t>
            </a:r>
            <a:r>
              <a:rPr lang="en-US" baseline="-25000" dirty="0">
                <a:latin typeface="Arial" panose="020B0604020202020204" pitchFamily="34" charset="0"/>
                <a:cs typeface="Arial" panose="020B0604020202020204" pitchFamily="34" charset="0"/>
              </a:rPr>
              <a:t>2</a:t>
            </a:r>
          </a:p>
          <a:p>
            <a:r>
              <a:rPr lang="en-US" dirty="0">
                <a:cs typeface="Arial" panose="020B0604020202020204" pitchFamily="34" charset="0"/>
              </a:rPr>
              <a:t>Ozone control efficiency depends non-linearly on NOx and VOC (see lower right)</a:t>
            </a:r>
          </a:p>
          <a:p>
            <a:r>
              <a:rPr lang="en-US" b="1" i="1" dirty="0">
                <a:cs typeface="Arial" panose="020B0604020202020204" pitchFamily="34" charset="0"/>
              </a:rPr>
              <a:t>Is an area NOx-limited or VOC-limited?</a:t>
            </a:r>
          </a:p>
        </p:txBody>
      </p:sp>
      <p:pic>
        <p:nvPicPr>
          <p:cNvPr id="4" name="Content Placeholder 4">
            <a:extLst>
              <a:ext uri="{FF2B5EF4-FFF2-40B4-BE49-F238E27FC236}">
                <a16:creationId xmlns:a16="http://schemas.microsoft.com/office/drawing/2014/main" id="{53E26121-1F2B-A8D6-EFAB-95909B8ED107}"/>
              </a:ext>
            </a:extLst>
          </p:cNvPr>
          <p:cNvPicPr>
            <a:picLocks noChangeAspect="1"/>
          </p:cNvPicPr>
          <p:nvPr/>
        </p:nvPicPr>
        <p:blipFill>
          <a:blip r:embed="rId3">
            <a:clrChange>
              <a:clrFrom>
                <a:srgbClr val="60C6F7"/>
              </a:clrFrom>
              <a:clrTo>
                <a:srgbClr val="60C6F7">
                  <a:alpha val="0"/>
                </a:srgbClr>
              </a:clrTo>
            </a:clrChange>
            <a:extLst>
              <a:ext uri="{28A0092B-C50C-407E-A947-70E740481C1C}">
                <a14:useLocalDpi xmlns:a14="http://schemas.microsoft.com/office/drawing/2010/main" val="0"/>
              </a:ext>
            </a:extLst>
          </a:blip>
          <a:stretch>
            <a:fillRect/>
          </a:stretch>
        </p:blipFill>
        <p:spPr>
          <a:xfrm>
            <a:off x="7852210" y="56822"/>
            <a:ext cx="4310337" cy="2459638"/>
          </a:xfrm>
          <a:prstGeom prst="rect">
            <a:avLst/>
          </a:prstGeom>
          <a:ln w="19050">
            <a:solidFill>
              <a:srgbClr val="476CDA"/>
            </a:solidFill>
          </a:ln>
        </p:spPr>
      </p:pic>
      <p:pic>
        <p:nvPicPr>
          <p:cNvPr id="6" name="Picture 5">
            <a:extLst>
              <a:ext uri="{FF2B5EF4-FFF2-40B4-BE49-F238E27FC236}">
                <a16:creationId xmlns:a16="http://schemas.microsoft.com/office/drawing/2014/main" id="{388808C9-E38C-419E-FACE-92445D1DE2CF}"/>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315754" y="2915047"/>
            <a:ext cx="4310336" cy="3435425"/>
          </a:xfrm>
          <a:prstGeom prst="rect">
            <a:avLst/>
          </a:prstGeom>
        </p:spPr>
      </p:pic>
      <p:sp>
        <p:nvSpPr>
          <p:cNvPr id="8" name="TextBox 7">
            <a:extLst>
              <a:ext uri="{FF2B5EF4-FFF2-40B4-BE49-F238E27FC236}">
                <a16:creationId xmlns:a16="http://schemas.microsoft.com/office/drawing/2014/main" id="{8F33DE4C-A547-4460-AC41-03D4632063F0}"/>
              </a:ext>
            </a:extLst>
          </p:cNvPr>
          <p:cNvSpPr txBox="1"/>
          <p:nvPr/>
        </p:nvSpPr>
        <p:spPr>
          <a:xfrm rot="5400000">
            <a:off x="10673350" y="4003598"/>
            <a:ext cx="2390969" cy="646331"/>
          </a:xfrm>
          <a:prstGeom prst="rect">
            <a:avLst/>
          </a:prstGeom>
          <a:noFill/>
        </p:spPr>
        <p:txBody>
          <a:bodyPr wrap="square">
            <a:spAutoFit/>
          </a:bodyPr>
          <a:lstStyle/>
          <a:p>
            <a:r>
              <a:rPr lang="en-US" dirty="0"/>
              <a:t>Adapted from:   Seinfeld &amp; </a:t>
            </a:r>
            <a:r>
              <a:rPr lang="en-US" dirty="0" err="1"/>
              <a:t>Pandis</a:t>
            </a:r>
            <a:r>
              <a:rPr lang="en-US" dirty="0"/>
              <a:t> 2006</a:t>
            </a:r>
          </a:p>
        </p:txBody>
      </p:sp>
      <p:sp>
        <p:nvSpPr>
          <p:cNvPr id="9" name="Date Placeholder 8">
            <a:extLst>
              <a:ext uri="{FF2B5EF4-FFF2-40B4-BE49-F238E27FC236}">
                <a16:creationId xmlns:a16="http://schemas.microsoft.com/office/drawing/2014/main" id="{47CFD6B4-9882-BBF9-5F36-62F74B9EEE89}"/>
              </a:ext>
            </a:extLst>
          </p:cNvPr>
          <p:cNvSpPr>
            <a:spLocks noGrp="1"/>
          </p:cNvSpPr>
          <p:nvPr>
            <p:ph type="dt" sz="half" idx="10"/>
          </p:nvPr>
        </p:nvSpPr>
        <p:spPr/>
        <p:txBody>
          <a:bodyPr/>
          <a:lstStyle/>
          <a:p>
            <a:r>
              <a:rPr lang="en-US"/>
              <a:t>2023-05-29</a:t>
            </a:r>
          </a:p>
        </p:txBody>
      </p:sp>
      <p:sp>
        <p:nvSpPr>
          <p:cNvPr id="10" name="Slide Number Placeholder 9">
            <a:extLst>
              <a:ext uri="{FF2B5EF4-FFF2-40B4-BE49-F238E27FC236}">
                <a16:creationId xmlns:a16="http://schemas.microsoft.com/office/drawing/2014/main" id="{E4125772-6214-415C-38F5-9261B4E56646}"/>
              </a:ext>
            </a:extLst>
          </p:cNvPr>
          <p:cNvSpPr>
            <a:spLocks noGrp="1"/>
          </p:cNvSpPr>
          <p:nvPr>
            <p:ph type="sldNum" sz="quarter" idx="12"/>
          </p:nvPr>
        </p:nvSpPr>
        <p:spPr/>
        <p:txBody>
          <a:bodyPr/>
          <a:lstStyle/>
          <a:p>
            <a:fld id="{11E6F834-AA1A-4C57-8712-665F94F867F3}" type="slidenum">
              <a:rPr lang="en-US" smtClean="0"/>
              <a:t>5</a:t>
            </a:fld>
            <a:endParaRPr lang="en-US"/>
          </a:p>
        </p:txBody>
      </p:sp>
      <p:sp>
        <p:nvSpPr>
          <p:cNvPr id="21" name="PB">
            <a:extLst>
              <a:ext uri="{FF2B5EF4-FFF2-40B4-BE49-F238E27FC236}">
                <a16:creationId xmlns:a16="http://schemas.microsoft.com/office/drawing/2014/main" id="{683CA59D-A119-1EE5-6C17-F4B034C95BCC}"/>
              </a:ext>
            </a:extLst>
          </p:cNvPr>
          <p:cNvSpPr/>
          <p:nvPr/>
        </p:nvSpPr>
        <p:spPr>
          <a:xfrm>
            <a:off x="0" y="6680200"/>
            <a:ext cx="4064000" cy="177800"/>
          </a:xfrm>
          <a:prstGeom prst="rect">
            <a:avLst/>
          </a:prstGeom>
          <a:solidFill>
            <a:srgbClr val="62C342"/>
          </a:solidFill>
          <a:ln>
            <a:solidFill>
              <a:srgbClr val="62C3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T">
            <a:extLst>
              <a:ext uri="{FF2B5EF4-FFF2-40B4-BE49-F238E27FC236}">
                <a16:creationId xmlns:a16="http://schemas.microsoft.com/office/drawing/2014/main" id="{26FB4854-FEE5-1593-B258-E6400A6F85F3}"/>
              </a:ext>
            </a:extLst>
          </p:cNvPr>
          <p:cNvSpPr/>
          <p:nvPr/>
        </p:nvSpPr>
        <p:spPr>
          <a:xfrm>
            <a:off x="0" y="0"/>
            <a:ext cx="4064000" cy="177800"/>
          </a:xfrm>
          <a:prstGeom prst="rect">
            <a:avLst/>
          </a:prstGeom>
          <a:solidFill>
            <a:srgbClr val="0E6CB6"/>
          </a:solidFill>
          <a:ln>
            <a:solidFill>
              <a:srgbClr val="0E6C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24374693"/>
      </p:ext>
    </p:extLst>
  </p:cSld>
  <p:clrMapOvr>
    <a:masterClrMapping/>
  </p:clrMapOvr>
  <mc:AlternateContent xmlns:mc="http://schemas.openxmlformats.org/markup-compatibility/2006" xmlns:p14="http://schemas.microsoft.com/office/powerpoint/2010/main">
    <mc:Choice Requires="p14">
      <p:transition spd="slow" p14:dur="2000" advTm="134127"/>
    </mc:Choice>
    <mc:Fallback xmlns="">
      <p:transition spd="slow" advTm="134127"/>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DE9FBA7-076B-AE7A-F4FB-55ABD3E90248}"/>
              </a:ext>
            </a:extLst>
          </p:cNvPr>
          <p:cNvSpPr>
            <a:spLocks noGrp="1"/>
          </p:cNvSpPr>
          <p:nvPr>
            <p:ph type="body" sz="half" idx="2"/>
          </p:nvPr>
        </p:nvSpPr>
        <p:spPr>
          <a:xfrm>
            <a:off x="105002" y="1322613"/>
            <a:ext cx="4771798" cy="5037365"/>
          </a:xfrm>
        </p:spPr>
        <p:txBody>
          <a:bodyPr>
            <a:normAutofit/>
          </a:bodyPr>
          <a:lstStyle/>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EPA uses a statistical model to adjust the trends at long-term ozone monitoring sites for weather-related variability in order to provide a more accurate assessment of the underlying trend in ozone caused by changes in precursor emissions.</a:t>
            </a:r>
          </a:p>
          <a:p>
            <a:pPr marL="742950" lvl="1" indent="-285750">
              <a:buFont typeface="Arial" panose="020B0604020202020204" pitchFamily="34" charset="0"/>
              <a:buChar char="•"/>
            </a:pPr>
            <a:r>
              <a:rPr lang="en-US" sz="1800" dirty="0"/>
              <a:t>Ozone conducive weather (e.g., hot, sunny, stagnant) is adjusted downward.</a:t>
            </a:r>
          </a:p>
          <a:p>
            <a:pPr marL="742950" lvl="1" indent="-285750">
              <a:buFont typeface="Arial" panose="020B0604020202020204" pitchFamily="34" charset="0"/>
              <a:buChar char="•"/>
            </a:pPr>
            <a:r>
              <a:rPr lang="en-US" sz="1800" dirty="0"/>
              <a:t>Less conducive weather (e.g., cool, cloudy, rainy, windy) is adjusted upward. </a:t>
            </a:r>
          </a:p>
          <a:p>
            <a:pPr marL="285750" indent="-285750">
              <a:buFont typeface="Arial" panose="020B0604020202020204" pitchFamily="34" charset="0"/>
              <a:buChar char="•"/>
            </a:pPr>
            <a:r>
              <a:rPr lang="en-US" sz="2000" dirty="0"/>
              <a:t>Green box highlights that meteorology could mask trends, especially when looking at short time periods (less than 10 years)</a:t>
            </a:r>
          </a:p>
        </p:txBody>
      </p:sp>
      <p:pic>
        <p:nvPicPr>
          <p:cNvPr id="10" name="Picture 9" descr="Chart, line chart&#10;&#10;Description automatically generated">
            <a:extLst>
              <a:ext uri="{FF2B5EF4-FFF2-40B4-BE49-F238E27FC236}">
                <a16:creationId xmlns:a16="http://schemas.microsoft.com/office/drawing/2014/main" id="{5F06DF45-F509-DE6A-B578-4E20A58EC9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6800" y="1420586"/>
            <a:ext cx="7315200" cy="4876800"/>
          </a:xfrm>
          <a:prstGeom prst="rect">
            <a:avLst/>
          </a:prstGeom>
        </p:spPr>
      </p:pic>
      <p:sp>
        <p:nvSpPr>
          <p:cNvPr id="12" name="Title 1">
            <a:extLst>
              <a:ext uri="{FF2B5EF4-FFF2-40B4-BE49-F238E27FC236}">
                <a16:creationId xmlns:a16="http://schemas.microsoft.com/office/drawing/2014/main" id="{ECD99C0E-9387-8E1A-A977-1DB41A8D89F4}"/>
              </a:ext>
            </a:extLst>
          </p:cNvPr>
          <p:cNvSpPr>
            <a:spLocks noGrp="1"/>
          </p:cNvSpPr>
          <p:nvPr>
            <p:ph type="title"/>
          </p:nvPr>
        </p:nvSpPr>
        <p:spPr>
          <a:xfrm>
            <a:off x="839788" y="179287"/>
            <a:ext cx="10515600" cy="914400"/>
          </a:xfrm>
        </p:spPr>
        <p:txBody>
          <a:bodyPr lIns="0" tIns="0" rIns="0" bIns="0" anchor="ctr" anchorCtr="0">
            <a:normAutofit/>
          </a:bodyPr>
          <a:lstStyle/>
          <a:p>
            <a:pPr algn="ctr"/>
            <a:r>
              <a:rPr lang="en-US" sz="4400" dirty="0"/>
              <a:t>Meteorologically Adjusted Ozone Trends</a:t>
            </a:r>
          </a:p>
        </p:txBody>
      </p:sp>
      <p:sp>
        <p:nvSpPr>
          <p:cNvPr id="3" name="TextBox 2">
            <a:extLst>
              <a:ext uri="{FF2B5EF4-FFF2-40B4-BE49-F238E27FC236}">
                <a16:creationId xmlns:a16="http://schemas.microsoft.com/office/drawing/2014/main" id="{B9BC39E7-3739-FF4D-B73E-E5275E409D04}"/>
              </a:ext>
            </a:extLst>
          </p:cNvPr>
          <p:cNvSpPr txBox="1"/>
          <p:nvPr/>
        </p:nvSpPr>
        <p:spPr>
          <a:xfrm>
            <a:off x="6270171" y="6359978"/>
            <a:ext cx="5662447" cy="369332"/>
          </a:xfrm>
          <a:prstGeom prst="rect">
            <a:avLst/>
          </a:prstGeom>
          <a:noFill/>
        </p:spPr>
        <p:txBody>
          <a:bodyPr wrap="square">
            <a:spAutoFit/>
          </a:bodyPr>
          <a:lstStyle/>
          <a:p>
            <a:r>
              <a:rPr lang="en-US" sz="1800" dirty="0">
                <a:solidFill>
                  <a:schemeClr val="tx1"/>
                </a:solidFill>
              </a:rPr>
              <a:t>Wells et al, 2021</a:t>
            </a:r>
            <a:r>
              <a:rPr lang="en-US" dirty="0"/>
              <a:t> </a:t>
            </a:r>
            <a:r>
              <a:rPr lang="en-US" sz="1800" b="0" i="0" u="none" strike="noStrike" baseline="0" dirty="0">
                <a:solidFill>
                  <a:srgbClr val="000000"/>
                </a:solidFill>
                <a:latin typeface="Charis SIL"/>
                <a:hlinkClick r:id="rId4"/>
              </a:rPr>
              <a:t>doi.org/10.1016/j.atmosenv.2021.118234 </a:t>
            </a:r>
            <a:endParaRPr lang="en-US" dirty="0"/>
          </a:p>
        </p:txBody>
      </p:sp>
      <p:sp>
        <p:nvSpPr>
          <p:cNvPr id="6" name="TextBox 5">
            <a:extLst>
              <a:ext uri="{FF2B5EF4-FFF2-40B4-BE49-F238E27FC236}">
                <a16:creationId xmlns:a16="http://schemas.microsoft.com/office/drawing/2014/main" id="{65A60F1C-3086-5803-8A57-2B8467DE3657}"/>
              </a:ext>
            </a:extLst>
          </p:cNvPr>
          <p:cNvSpPr txBox="1"/>
          <p:nvPr/>
        </p:nvSpPr>
        <p:spPr>
          <a:xfrm>
            <a:off x="4876800" y="971613"/>
            <a:ext cx="7315199" cy="369332"/>
          </a:xfrm>
          <a:prstGeom prst="rect">
            <a:avLst/>
          </a:prstGeom>
          <a:noFill/>
        </p:spPr>
        <p:txBody>
          <a:bodyPr wrap="square">
            <a:spAutoFit/>
          </a:bodyPr>
          <a:lstStyle/>
          <a:p>
            <a:r>
              <a:rPr lang="en-US" sz="1800" dirty="0">
                <a:solidFill>
                  <a:schemeClr val="tx2"/>
                </a:solidFill>
                <a:hlinkClick r:id="rId5">
                  <a:extLst>
                    <a:ext uri="{A12FA001-AC4F-418D-AE19-62706E023703}">
                      <ahyp:hlinkClr xmlns:ahyp="http://schemas.microsoft.com/office/drawing/2018/hyperlinkcolor" val="tx"/>
                    </a:ext>
                  </a:extLst>
                </a:hlinkClick>
              </a:rPr>
              <a:t>https://www.epa.gov/air-trends/trends-ozone-adjusted-weather-conditions</a:t>
            </a:r>
            <a:endParaRPr lang="en-US" dirty="0"/>
          </a:p>
        </p:txBody>
      </p:sp>
      <p:sp>
        <p:nvSpPr>
          <p:cNvPr id="14" name="Rectangle: Rounded Corners 13">
            <a:extLst>
              <a:ext uri="{FF2B5EF4-FFF2-40B4-BE49-F238E27FC236}">
                <a16:creationId xmlns:a16="http://schemas.microsoft.com/office/drawing/2014/main" id="{34EFE8A2-EC8E-3197-769E-D64F63FE7CAD}"/>
              </a:ext>
            </a:extLst>
          </p:cNvPr>
          <p:cNvSpPr/>
          <p:nvPr/>
        </p:nvSpPr>
        <p:spPr>
          <a:xfrm>
            <a:off x="7956468" y="2517569"/>
            <a:ext cx="1282535" cy="3206337"/>
          </a:xfrm>
          <a:prstGeom prst="roundRect">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B">
            <a:extLst>
              <a:ext uri="{FF2B5EF4-FFF2-40B4-BE49-F238E27FC236}">
                <a16:creationId xmlns:a16="http://schemas.microsoft.com/office/drawing/2014/main" id="{8403B451-1480-4731-793B-AFBEF87944FA}"/>
              </a:ext>
            </a:extLst>
          </p:cNvPr>
          <p:cNvSpPr/>
          <p:nvPr/>
        </p:nvSpPr>
        <p:spPr>
          <a:xfrm>
            <a:off x="0" y="6680200"/>
            <a:ext cx="4876800" cy="177800"/>
          </a:xfrm>
          <a:prstGeom prst="rect">
            <a:avLst/>
          </a:prstGeom>
          <a:solidFill>
            <a:srgbClr val="62C342"/>
          </a:solidFill>
          <a:ln>
            <a:solidFill>
              <a:srgbClr val="62C3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T">
            <a:extLst>
              <a:ext uri="{FF2B5EF4-FFF2-40B4-BE49-F238E27FC236}">
                <a16:creationId xmlns:a16="http://schemas.microsoft.com/office/drawing/2014/main" id="{499CE005-B510-A2FC-5593-A63269AB5071}"/>
              </a:ext>
            </a:extLst>
          </p:cNvPr>
          <p:cNvSpPr/>
          <p:nvPr/>
        </p:nvSpPr>
        <p:spPr>
          <a:xfrm>
            <a:off x="0" y="0"/>
            <a:ext cx="4876800" cy="177800"/>
          </a:xfrm>
          <a:prstGeom prst="rect">
            <a:avLst/>
          </a:prstGeom>
          <a:solidFill>
            <a:srgbClr val="0E6CB6"/>
          </a:solidFill>
          <a:ln>
            <a:solidFill>
              <a:srgbClr val="0E6C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04254591"/>
      </p:ext>
    </p:extLst>
  </p:cSld>
  <p:clrMapOvr>
    <a:masterClrMapping/>
  </p:clrMapOvr>
  <mc:AlternateContent xmlns:mc="http://schemas.openxmlformats.org/markup-compatibility/2006" xmlns:p14="http://schemas.microsoft.com/office/powerpoint/2010/main">
    <mc:Choice Requires="p14">
      <p:transition spd="slow" p14:dur="2000" advTm="102130"/>
    </mc:Choice>
    <mc:Fallback xmlns="">
      <p:transition spd="slow" advTm="10213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250F38D4-BD28-AF85-540F-30B0F037FFDE}"/>
              </a:ext>
            </a:extLst>
          </p:cNvPr>
          <p:cNvSpPr>
            <a:spLocks noGrp="1"/>
          </p:cNvSpPr>
          <p:nvPr>
            <p:ph idx="1"/>
          </p:nvPr>
        </p:nvSpPr>
        <p:spPr/>
        <p:txBody>
          <a:bodyPr/>
          <a:lstStyle/>
          <a:p>
            <a:endParaRPr lang="en-US"/>
          </a:p>
        </p:txBody>
      </p:sp>
      <p:sp>
        <p:nvSpPr>
          <p:cNvPr id="12" name="Date Placeholder 11">
            <a:extLst>
              <a:ext uri="{FF2B5EF4-FFF2-40B4-BE49-F238E27FC236}">
                <a16:creationId xmlns:a16="http://schemas.microsoft.com/office/drawing/2014/main" id="{21AD24ED-48AD-03A9-75B7-E8AC5B2559A9}"/>
              </a:ext>
            </a:extLst>
          </p:cNvPr>
          <p:cNvSpPr>
            <a:spLocks noGrp="1"/>
          </p:cNvSpPr>
          <p:nvPr>
            <p:ph type="dt" sz="half" idx="10"/>
          </p:nvPr>
        </p:nvSpPr>
        <p:spPr/>
        <p:txBody>
          <a:bodyPr/>
          <a:lstStyle/>
          <a:p>
            <a:r>
              <a:rPr lang="en-US"/>
              <a:t>2023-05-29</a:t>
            </a:r>
          </a:p>
        </p:txBody>
      </p:sp>
      <p:sp>
        <p:nvSpPr>
          <p:cNvPr id="13" name="Slide Number Placeholder 12">
            <a:extLst>
              <a:ext uri="{FF2B5EF4-FFF2-40B4-BE49-F238E27FC236}">
                <a16:creationId xmlns:a16="http://schemas.microsoft.com/office/drawing/2014/main" id="{582DFB67-D866-9397-63F7-7CD910930B7E}"/>
              </a:ext>
            </a:extLst>
          </p:cNvPr>
          <p:cNvSpPr>
            <a:spLocks noGrp="1"/>
          </p:cNvSpPr>
          <p:nvPr>
            <p:ph type="sldNum" sz="quarter" idx="12"/>
          </p:nvPr>
        </p:nvSpPr>
        <p:spPr/>
        <p:txBody>
          <a:bodyPr/>
          <a:lstStyle/>
          <a:p>
            <a:fld id="{11E6F834-AA1A-4C57-8712-665F94F867F3}" type="slidenum">
              <a:rPr lang="en-US" smtClean="0"/>
              <a:t>7</a:t>
            </a:fld>
            <a:endParaRPr lang="en-US"/>
          </a:p>
        </p:txBody>
      </p:sp>
      <p:pic>
        <p:nvPicPr>
          <p:cNvPr id="14" name="Content Placeholder 3">
            <a:extLst>
              <a:ext uri="{FF2B5EF4-FFF2-40B4-BE49-F238E27FC236}">
                <a16:creationId xmlns:a16="http://schemas.microsoft.com/office/drawing/2014/main" id="{08F78703-4CA6-3243-BBB9-44AD1A0227C9}"/>
              </a:ext>
            </a:extLst>
          </p:cNvPr>
          <p:cNvPicPr>
            <a:picLocks/>
          </p:cNvPicPr>
          <p:nvPr/>
        </p:nvPicPr>
        <p:blipFill rotWithShape="1">
          <a:blip r:embed="rId3">
            <a:extLst>
              <a:ext uri="{28A0092B-C50C-407E-A947-70E740481C1C}">
                <a14:useLocalDpi xmlns:a14="http://schemas.microsoft.com/office/drawing/2010/main" val="0"/>
              </a:ext>
            </a:extLst>
          </a:blip>
          <a:srcRect t="4146" b="4146"/>
          <a:stretch/>
        </p:blipFill>
        <p:spPr bwMode="auto">
          <a:xfrm>
            <a:off x="4515100" y="936686"/>
            <a:ext cx="8001000" cy="4891734"/>
          </a:xfrm>
          <a:prstGeom prst="rect">
            <a:avLst/>
          </a:prstGeom>
          <a:noFill/>
          <a:ln>
            <a:noFill/>
          </a:ln>
        </p:spPr>
      </p:pic>
      <p:sp>
        <p:nvSpPr>
          <p:cNvPr id="15" name="TextBox 14">
            <a:extLst>
              <a:ext uri="{FF2B5EF4-FFF2-40B4-BE49-F238E27FC236}">
                <a16:creationId xmlns:a16="http://schemas.microsoft.com/office/drawing/2014/main" id="{D40C9FC7-CFB4-0BCA-4901-1D5F0B372BB2}"/>
              </a:ext>
            </a:extLst>
          </p:cNvPr>
          <p:cNvSpPr txBox="1"/>
          <p:nvPr/>
        </p:nvSpPr>
        <p:spPr>
          <a:xfrm>
            <a:off x="5559488" y="1040283"/>
            <a:ext cx="2362200" cy="646331"/>
          </a:xfrm>
          <a:prstGeom prst="rect">
            <a:avLst/>
          </a:prstGeom>
          <a:solidFill>
            <a:schemeClr val="bg1"/>
          </a:solidFill>
          <a:ln>
            <a:solidFill>
              <a:schemeClr val="tx1">
                <a:lumMod val="50000"/>
                <a:lumOff val="50000"/>
              </a:schemeClr>
            </a:solidFill>
          </a:ln>
        </p:spPr>
        <p:txBody>
          <a:bodyPr wrap="square" rtlCol="0">
            <a:spAutoFit/>
          </a:bodyPr>
          <a:lstStyle/>
          <a:p>
            <a:pPr algn="ctr"/>
            <a:r>
              <a:rPr lang="en-US" sz="1800" b="1" dirty="0"/>
              <a:t>Observed WE-WD change in MDA8 O3</a:t>
            </a:r>
          </a:p>
        </p:txBody>
      </p:sp>
      <p:sp>
        <p:nvSpPr>
          <p:cNvPr id="16" name="TextBox 15">
            <a:extLst>
              <a:ext uri="{FF2B5EF4-FFF2-40B4-BE49-F238E27FC236}">
                <a16:creationId xmlns:a16="http://schemas.microsoft.com/office/drawing/2014/main" id="{4AF2B406-6BF2-3DAA-D59B-00132CDD7829}"/>
              </a:ext>
            </a:extLst>
          </p:cNvPr>
          <p:cNvSpPr txBox="1"/>
          <p:nvPr/>
        </p:nvSpPr>
        <p:spPr>
          <a:xfrm>
            <a:off x="9521888" y="1034639"/>
            <a:ext cx="2362200" cy="646331"/>
          </a:xfrm>
          <a:prstGeom prst="rect">
            <a:avLst/>
          </a:prstGeom>
          <a:solidFill>
            <a:schemeClr val="bg1"/>
          </a:solidFill>
          <a:ln>
            <a:solidFill>
              <a:schemeClr val="tx1">
                <a:lumMod val="50000"/>
                <a:lumOff val="50000"/>
              </a:schemeClr>
            </a:solidFill>
          </a:ln>
        </p:spPr>
        <p:txBody>
          <a:bodyPr wrap="square" rtlCol="0">
            <a:spAutoFit/>
          </a:bodyPr>
          <a:lstStyle/>
          <a:p>
            <a:pPr algn="ctr"/>
            <a:r>
              <a:rPr lang="en-US" sz="1800" b="1" dirty="0"/>
              <a:t>Modeled WE-WD change in MDA8 O3</a:t>
            </a:r>
          </a:p>
        </p:txBody>
      </p:sp>
      <p:sp>
        <p:nvSpPr>
          <p:cNvPr id="21" name="TextBox 20">
            <a:extLst>
              <a:ext uri="{FF2B5EF4-FFF2-40B4-BE49-F238E27FC236}">
                <a16:creationId xmlns:a16="http://schemas.microsoft.com/office/drawing/2014/main" id="{2DD0FAC5-457E-FF24-5B91-6D9967CD288B}"/>
              </a:ext>
            </a:extLst>
          </p:cNvPr>
          <p:cNvSpPr txBox="1"/>
          <p:nvPr/>
        </p:nvSpPr>
        <p:spPr>
          <a:xfrm>
            <a:off x="9602911" y="5446657"/>
            <a:ext cx="2436689" cy="1200329"/>
          </a:xfrm>
          <a:prstGeom prst="rect">
            <a:avLst/>
          </a:prstGeom>
          <a:solidFill>
            <a:schemeClr val="bg1"/>
          </a:solidFill>
          <a:ln>
            <a:solidFill>
              <a:schemeClr val="tx1">
                <a:lumMod val="50000"/>
                <a:lumOff val="50000"/>
              </a:schemeClr>
            </a:solidFill>
          </a:ln>
        </p:spPr>
        <p:txBody>
          <a:bodyPr wrap="square" rtlCol="0">
            <a:spAutoFit/>
          </a:bodyPr>
          <a:lstStyle/>
          <a:p>
            <a:r>
              <a:rPr lang="en-US" sz="1800" b="1" u="sng" dirty="0">
                <a:solidFill>
                  <a:schemeClr val="tx1">
                    <a:lumMod val="50000"/>
                    <a:lumOff val="50000"/>
                  </a:schemeClr>
                </a:solidFill>
              </a:rPr>
              <a:t>Model</a:t>
            </a:r>
          </a:p>
          <a:p>
            <a:r>
              <a:rPr lang="en-US" sz="1800" b="1" dirty="0">
                <a:solidFill>
                  <a:schemeClr val="tx1">
                    <a:lumMod val="65000"/>
                    <a:lumOff val="35000"/>
                  </a:schemeClr>
                </a:solidFill>
              </a:rPr>
              <a:t>2007: Mixed</a:t>
            </a:r>
          </a:p>
          <a:p>
            <a:endParaRPr lang="en-US" sz="1800" b="1" dirty="0"/>
          </a:p>
          <a:p>
            <a:r>
              <a:rPr lang="en-US" sz="1800" b="1" dirty="0">
                <a:solidFill>
                  <a:srgbClr val="879043"/>
                </a:solidFill>
              </a:rPr>
              <a:t>2016: NOx limited</a:t>
            </a:r>
            <a:endParaRPr lang="en-US" sz="1200" b="1" dirty="0">
              <a:solidFill>
                <a:srgbClr val="879043"/>
              </a:solidFill>
            </a:endParaRPr>
          </a:p>
        </p:txBody>
      </p:sp>
      <p:sp>
        <p:nvSpPr>
          <p:cNvPr id="24" name="TextBox 23">
            <a:extLst>
              <a:ext uri="{FF2B5EF4-FFF2-40B4-BE49-F238E27FC236}">
                <a16:creationId xmlns:a16="http://schemas.microsoft.com/office/drawing/2014/main" id="{FDC9B7C6-D5F4-9B41-5884-74B48D05C8B2}"/>
              </a:ext>
            </a:extLst>
          </p:cNvPr>
          <p:cNvSpPr txBox="1"/>
          <p:nvPr/>
        </p:nvSpPr>
        <p:spPr>
          <a:xfrm>
            <a:off x="5247286" y="5432252"/>
            <a:ext cx="3140831" cy="1200329"/>
          </a:xfrm>
          <a:prstGeom prst="rect">
            <a:avLst/>
          </a:prstGeom>
          <a:solidFill>
            <a:schemeClr val="bg1"/>
          </a:solidFill>
          <a:ln>
            <a:solidFill>
              <a:srgbClr val="879043"/>
            </a:solidFill>
          </a:ln>
        </p:spPr>
        <p:txBody>
          <a:bodyPr wrap="square" rtlCol="0">
            <a:spAutoFit/>
          </a:bodyPr>
          <a:lstStyle/>
          <a:p>
            <a:r>
              <a:rPr lang="en-US" sz="1800" b="1" u="sng" dirty="0">
                <a:solidFill>
                  <a:schemeClr val="tx1">
                    <a:lumMod val="50000"/>
                    <a:lumOff val="50000"/>
                  </a:schemeClr>
                </a:solidFill>
              </a:rPr>
              <a:t>Observations</a:t>
            </a:r>
          </a:p>
          <a:p>
            <a:r>
              <a:rPr lang="en-US" sz="1800" b="1" dirty="0">
                <a:solidFill>
                  <a:srgbClr val="879043"/>
                </a:solidFill>
              </a:rPr>
              <a:t>2007: NOx limited</a:t>
            </a:r>
          </a:p>
          <a:p>
            <a:endParaRPr lang="en-US" sz="1800" b="1" dirty="0">
              <a:solidFill>
                <a:srgbClr val="879043"/>
              </a:solidFill>
            </a:endParaRPr>
          </a:p>
          <a:p>
            <a:r>
              <a:rPr lang="en-US" sz="1800" b="1" dirty="0">
                <a:solidFill>
                  <a:srgbClr val="879043"/>
                </a:solidFill>
              </a:rPr>
              <a:t>2016: NOx limited</a:t>
            </a:r>
            <a:endParaRPr lang="en-US" sz="1200" b="1" dirty="0">
              <a:solidFill>
                <a:srgbClr val="879043"/>
              </a:solidFill>
            </a:endParaRPr>
          </a:p>
        </p:txBody>
      </p:sp>
      <p:sp>
        <p:nvSpPr>
          <p:cNvPr id="26" name="TextBox 25">
            <a:extLst>
              <a:ext uri="{FF2B5EF4-FFF2-40B4-BE49-F238E27FC236}">
                <a16:creationId xmlns:a16="http://schemas.microsoft.com/office/drawing/2014/main" id="{4AB663CB-E75A-3208-5B6F-71D70717F6AF}"/>
              </a:ext>
            </a:extLst>
          </p:cNvPr>
          <p:cNvSpPr txBox="1"/>
          <p:nvPr/>
        </p:nvSpPr>
        <p:spPr>
          <a:xfrm>
            <a:off x="4972050" y="322665"/>
            <a:ext cx="6257925" cy="646331"/>
          </a:xfrm>
          <a:prstGeom prst="rect">
            <a:avLst/>
          </a:prstGeom>
          <a:noFill/>
        </p:spPr>
        <p:txBody>
          <a:bodyPr wrap="square">
            <a:spAutoFit/>
          </a:bodyPr>
          <a:lstStyle/>
          <a:p>
            <a:pPr algn="ctr"/>
            <a:r>
              <a:rPr lang="en-US" dirty="0"/>
              <a:t>May-Sep </a:t>
            </a:r>
            <a:r>
              <a:rPr lang="en-US" b="1" dirty="0"/>
              <a:t>New York City </a:t>
            </a:r>
            <a:r>
              <a:rPr lang="en-US" dirty="0"/>
              <a:t>Example from</a:t>
            </a:r>
          </a:p>
          <a:p>
            <a:pPr algn="ctr"/>
            <a:r>
              <a:rPr lang="en-US" dirty="0"/>
              <a:t>Koplitz et al. doi:</a:t>
            </a:r>
            <a:r>
              <a:rPr lang="en-US" b="0" i="0" u="none" strike="noStrike" dirty="0">
                <a:solidFill>
                  <a:srgbClr val="000000"/>
                </a:solidFill>
                <a:effectLst/>
                <a:latin typeface="Roboto" panose="02000000000000000000" pitchFamily="2" charset="0"/>
                <a:hlinkClick r:id="rId4" tooltip="DOI URL"/>
              </a:rPr>
              <a:t>10.1021/acsenvironau.1c00029</a:t>
            </a:r>
            <a:endParaRPr lang="en-US" dirty="0"/>
          </a:p>
        </p:txBody>
      </p:sp>
      <p:cxnSp>
        <p:nvCxnSpPr>
          <p:cNvPr id="28" name="Straight Connector 27">
            <a:extLst>
              <a:ext uri="{FF2B5EF4-FFF2-40B4-BE49-F238E27FC236}">
                <a16:creationId xmlns:a16="http://schemas.microsoft.com/office/drawing/2014/main" id="{09910DA8-764E-6D64-C463-B0E0530D2BC0}"/>
              </a:ext>
            </a:extLst>
          </p:cNvPr>
          <p:cNvCxnSpPr>
            <a:cxnSpLocks/>
          </p:cNvCxnSpPr>
          <p:nvPr/>
        </p:nvCxnSpPr>
        <p:spPr>
          <a:xfrm>
            <a:off x="7790913" y="2711470"/>
            <a:ext cx="3112" cy="399599"/>
          </a:xfrm>
          <a:prstGeom prst="line">
            <a:avLst/>
          </a:prstGeom>
          <a:ln w="57150">
            <a:solidFill>
              <a:srgbClr val="879043"/>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847D05BD-1B15-7157-3A5A-B2AA548B3634}"/>
              </a:ext>
            </a:extLst>
          </p:cNvPr>
          <p:cNvCxnSpPr>
            <a:cxnSpLocks/>
          </p:cNvCxnSpPr>
          <p:nvPr/>
        </p:nvCxnSpPr>
        <p:spPr>
          <a:xfrm>
            <a:off x="5733631" y="2533582"/>
            <a:ext cx="0" cy="301859"/>
          </a:xfrm>
          <a:prstGeom prst="line">
            <a:avLst/>
          </a:prstGeom>
          <a:ln w="57150">
            <a:solidFill>
              <a:srgbClr val="879043"/>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9D737389-D8B1-BDFE-76BD-8360CC7DA902}"/>
              </a:ext>
            </a:extLst>
          </p:cNvPr>
          <p:cNvCxnSpPr>
            <a:cxnSpLocks/>
          </p:cNvCxnSpPr>
          <p:nvPr/>
        </p:nvCxnSpPr>
        <p:spPr>
          <a:xfrm>
            <a:off x="9695881" y="2542577"/>
            <a:ext cx="9525" cy="344413"/>
          </a:xfrm>
          <a:prstGeom prst="line">
            <a:avLst/>
          </a:prstGeom>
          <a:ln w="57150">
            <a:solidFill>
              <a:srgbClr val="879043"/>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D6514CBF-3984-3167-2B4A-0FFEA4A19D19}"/>
              </a:ext>
            </a:extLst>
          </p:cNvPr>
          <p:cNvCxnSpPr>
            <a:cxnSpLocks/>
          </p:cNvCxnSpPr>
          <p:nvPr/>
        </p:nvCxnSpPr>
        <p:spPr>
          <a:xfrm>
            <a:off x="7852700" y="3405356"/>
            <a:ext cx="0" cy="331531"/>
          </a:xfrm>
          <a:prstGeom prst="line">
            <a:avLst/>
          </a:prstGeom>
          <a:ln w="57150">
            <a:solidFill>
              <a:srgbClr val="879043"/>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C288816B-6861-6515-1590-3CF1DC1860DB}"/>
              </a:ext>
            </a:extLst>
          </p:cNvPr>
          <p:cNvCxnSpPr>
            <a:cxnSpLocks/>
          </p:cNvCxnSpPr>
          <p:nvPr/>
        </p:nvCxnSpPr>
        <p:spPr>
          <a:xfrm>
            <a:off x="5700090" y="3399304"/>
            <a:ext cx="0" cy="255876"/>
          </a:xfrm>
          <a:prstGeom prst="line">
            <a:avLst/>
          </a:prstGeom>
          <a:ln w="57150">
            <a:solidFill>
              <a:srgbClr val="879043"/>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E557F27-86B7-498B-CD61-F671F49A1393}"/>
              </a:ext>
            </a:extLst>
          </p:cNvPr>
          <p:cNvCxnSpPr>
            <a:cxnSpLocks/>
          </p:cNvCxnSpPr>
          <p:nvPr/>
        </p:nvCxnSpPr>
        <p:spPr>
          <a:xfrm flipV="1">
            <a:off x="9767191" y="3231583"/>
            <a:ext cx="0" cy="246316"/>
          </a:xfrm>
          <a:prstGeom prst="line">
            <a:avLst/>
          </a:prstGeom>
          <a:ln w="57150">
            <a:solidFill>
              <a:srgbClr val="D8758B"/>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DBB013AE-2E3E-D7CC-CA19-0969ED4B34C1}"/>
              </a:ext>
            </a:extLst>
          </p:cNvPr>
          <p:cNvCxnSpPr>
            <a:cxnSpLocks/>
          </p:cNvCxnSpPr>
          <p:nvPr/>
        </p:nvCxnSpPr>
        <p:spPr>
          <a:xfrm flipH="1">
            <a:off x="11846784" y="3380642"/>
            <a:ext cx="837" cy="322006"/>
          </a:xfrm>
          <a:prstGeom prst="line">
            <a:avLst/>
          </a:prstGeom>
          <a:ln w="57150">
            <a:solidFill>
              <a:srgbClr val="879043"/>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665172BF-FAE3-8F04-13D9-5C85DF8D9EBA}"/>
              </a:ext>
            </a:extLst>
          </p:cNvPr>
          <p:cNvSpPr>
            <a:spLocks noGrp="1"/>
          </p:cNvSpPr>
          <p:nvPr>
            <p:ph type="body" sz="half" idx="2"/>
          </p:nvPr>
        </p:nvSpPr>
        <p:spPr>
          <a:xfrm>
            <a:off x="400351" y="2057399"/>
            <a:ext cx="4371675" cy="4256415"/>
          </a:xfrm>
        </p:spPr>
        <p:txBody>
          <a:bodyPr>
            <a:normAutofit fontScale="92500" lnSpcReduction="20000"/>
          </a:bodyPr>
          <a:lstStyle/>
          <a:p>
            <a:pPr marL="168275" marR="0" lvl="0" indent="-168275" algn="l" defTabSz="914400" rtl="0" eaLnBrk="1" fontAlgn="base" latinLnBrk="0" hangingPunct="1">
              <a:lnSpc>
                <a:spcPct val="100000"/>
              </a:lnSpc>
              <a:spcBef>
                <a:spcPct val="20000"/>
              </a:spcBef>
              <a:spcAft>
                <a:spcPct val="0"/>
              </a:spcAft>
              <a:buClr>
                <a:srgbClr val="0070B9"/>
              </a:buClr>
              <a:buSzPct val="90000"/>
              <a:buFont typeface="Times" panose="02020603050405020304" pitchFamily="18" charset="0"/>
              <a:buChar char="•"/>
              <a:tabLst/>
              <a:defRPr/>
            </a:pPr>
            <a:r>
              <a:rPr kumimoji="0" lang="en-US" sz="1800" b="0" i="0" u="none" strike="noStrike" kern="1200" cap="none" spc="0" normalizeH="0" baseline="0" noProof="0" dirty="0">
                <a:ln>
                  <a:noFill/>
                </a:ln>
                <a:solidFill>
                  <a:srgbClr val="000000"/>
                </a:solidFill>
                <a:effectLst/>
                <a:uLnTx/>
                <a:uFillTx/>
                <a:latin typeface="Arial"/>
                <a:ea typeface="ＭＳ Ｐゴシック"/>
                <a:cs typeface="+mn-cs"/>
              </a:rPr>
              <a:t>Since the 1970s showed differential day-of-week traffic patterns provide NOx/VOC-limited insight</a:t>
            </a:r>
          </a:p>
          <a:p>
            <a:pPr marL="458788" marR="0" lvl="1" indent="-174625" algn="l" defTabSz="914400" rtl="0" eaLnBrk="1" fontAlgn="base" latinLnBrk="0" hangingPunct="1">
              <a:lnSpc>
                <a:spcPct val="100000"/>
              </a:lnSpc>
              <a:spcBef>
                <a:spcPct val="20000"/>
              </a:spcBef>
              <a:spcAft>
                <a:spcPct val="0"/>
              </a:spcAft>
              <a:buClr>
                <a:srgbClr val="0070B9"/>
              </a:buClr>
              <a:buSzTx/>
              <a:buFontTx/>
              <a:buChar char="–"/>
              <a:tabLst/>
              <a:defRPr/>
            </a:pPr>
            <a:r>
              <a:rPr kumimoji="0" lang="en-US" sz="1800" b="0" i="0" u="none" strike="noStrike" kern="1200" cap="none" spc="0" normalizeH="0" baseline="0" noProof="0" dirty="0">
                <a:ln>
                  <a:noFill/>
                </a:ln>
                <a:solidFill>
                  <a:srgbClr val="000000"/>
                </a:solidFill>
                <a:effectLst/>
                <a:uLnTx/>
                <a:uFillTx/>
                <a:latin typeface="Arial"/>
                <a:ea typeface="ＭＳ Ｐゴシック"/>
                <a:cs typeface="+mn-cs"/>
              </a:rPr>
              <a:t>LD gasoline activity decreased by ~10% on weekends (VOC + NOx)</a:t>
            </a:r>
          </a:p>
          <a:p>
            <a:pPr marL="458788" marR="0" lvl="1" indent="-174625" algn="l" defTabSz="914400" rtl="0" eaLnBrk="1" fontAlgn="base" latinLnBrk="0" hangingPunct="1">
              <a:lnSpc>
                <a:spcPct val="100000"/>
              </a:lnSpc>
              <a:spcBef>
                <a:spcPct val="20000"/>
              </a:spcBef>
              <a:spcAft>
                <a:spcPct val="0"/>
              </a:spcAft>
              <a:buClr>
                <a:srgbClr val="0070B9"/>
              </a:buClr>
              <a:buSzTx/>
              <a:buFontTx/>
              <a:buChar char="–"/>
              <a:tabLst/>
              <a:defRPr/>
            </a:pPr>
            <a:r>
              <a:rPr kumimoji="0" lang="en-US" sz="1800" b="0" i="0" u="none" strike="noStrike" kern="1200" cap="none" spc="0" normalizeH="0" baseline="0" noProof="0" dirty="0">
                <a:ln>
                  <a:noFill/>
                </a:ln>
                <a:solidFill>
                  <a:srgbClr val="000000"/>
                </a:solidFill>
                <a:effectLst/>
                <a:uLnTx/>
                <a:uFillTx/>
                <a:latin typeface="Arial"/>
                <a:ea typeface="ＭＳ Ｐゴシック"/>
                <a:cs typeface="+mn-cs"/>
              </a:rPr>
              <a:t>HD diesel activity decreased by 70-80% on weekends (NOx-only)</a:t>
            </a:r>
          </a:p>
          <a:p>
            <a:pPr marL="458788" marR="0" lvl="1" indent="-174625" algn="l" defTabSz="914400" rtl="0" eaLnBrk="1" fontAlgn="base" latinLnBrk="0" hangingPunct="1">
              <a:lnSpc>
                <a:spcPct val="100000"/>
              </a:lnSpc>
              <a:spcBef>
                <a:spcPct val="20000"/>
              </a:spcBef>
              <a:spcAft>
                <a:spcPct val="0"/>
              </a:spcAft>
              <a:buClr>
                <a:srgbClr val="0070B9"/>
              </a:buClr>
              <a:buSzTx/>
              <a:buFontTx/>
              <a:buChar char="–"/>
              <a:tabLst/>
              <a:defRPr/>
            </a:pPr>
            <a:r>
              <a:rPr kumimoji="0" lang="en-US" sz="1800" b="0" i="0" u="none" strike="noStrike" kern="1200" cap="none" spc="0" normalizeH="0" baseline="0" noProof="0" dirty="0">
                <a:ln>
                  <a:noFill/>
                </a:ln>
                <a:solidFill>
                  <a:srgbClr val="000000"/>
                </a:solidFill>
                <a:effectLst/>
                <a:uLnTx/>
                <a:uFillTx/>
                <a:latin typeface="Arial"/>
                <a:ea typeface="ＭＳ Ｐゴシック"/>
                <a:cs typeface="+mn-cs"/>
              </a:rPr>
              <a:t>VOC remained steady while NOx decreased on weekends</a:t>
            </a:r>
          </a:p>
          <a:p>
            <a:pPr marL="168275" indent="-168275" fontAlgn="base">
              <a:lnSpc>
                <a:spcPct val="100000"/>
              </a:lnSpc>
              <a:spcBef>
                <a:spcPct val="20000"/>
              </a:spcBef>
              <a:spcAft>
                <a:spcPct val="0"/>
              </a:spcAft>
              <a:buClr>
                <a:srgbClr val="0070B9"/>
              </a:buClr>
              <a:buSzPct val="90000"/>
              <a:buFont typeface="Times" panose="02020603050405020304" pitchFamily="18" charset="0"/>
              <a:buChar char="•"/>
              <a:defRPr/>
            </a:pPr>
            <a:r>
              <a:rPr lang="en-US" sz="1800" dirty="0">
                <a:solidFill>
                  <a:srgbClr val="000000"/>
                </a:solidFill>
                <a:latin typeface="Arial"/>
                <a:ea typeface="ＭＳ Ｐゴシック"/>
              </a:rPr>
              <a:t>If ozone goes:</a:t>
            </a:r>
          </a:p>
          <a:p>
            <a:pPr marL="458788" lvl="1" indent="-174625" fontAlgn="base">
              <a:lnSpc>
                <a:spcPct val="100000"/>
              </a:lnSpc>
              <a:spcBef>
                <a:spcPct val="20000"/>
              </a:spcBef>
              <a:spcAft>
                <a:spcPct val="0"/>
              </a:spcAft>
              <a:buClr>
                <a:srgbClr val="0070B9"/>
              </a:buClr>
              <a:buFontTx/>
              <a:buChar char="–"/>
              <a:defRPr/>
            </a:pPr>
            <a:r>
              <a:rPr lang="en-US" sz="1800" b="1" dirty="0">
                <a:solidFill>
                  <a:srgbClr val="000000"/>
                </a:solidFill>
                <a:latin typeface="Arial"/>
                <a:ea typeface="ＭＳ Ｐゴシック"/>
              </a:rPr>
              <a:t>down</a:t>
            </a:r>
            <a:r>
              <a:rPr lang="en-US" sz="1800" dirty="0">
                <a:solidFill>
                  <a:srgbClr val="000000"/>
                </a:solidFill>
                <a:latin typeface="Arial"/>
                <a:ea typeface="ＭＳ Ｐゴシック"/>
              </a:rPr>
              <a:t> on the weekend: </a:t>
            </a:r>
            <a:r>
              <a:rPr lang="en-US" sz="1800" b="1" dirty="0">
                <a:solidFill>
                  <a:srgbClr val="000000"/>
                </a:solidFill>
                <a:latin typeface="Arial"/>
                <a:ea typeface="ＭＳ Ｐゴシック"/>
              </a:rPr>
              <a:t>NOx-limited</a:t>
            </a:r>
          </a:p>
          <a:p>
            <a:pPr marL="458788" lvl="1" indent="-174625" fontAlgn="base">
              <a:lnSpc>
                <a:spcPct val="100000"/>
              </a:lnSpc>
              <a:spcBef>
                <a:spcPct val="20000"/>
              </a:spcBef>
              <a:spcAft>
                <a:spcPct val="0"/>
              </a:spcAft>
              <a:buClr>
                <a:srgbClr val="0070B9"/>
              </a:buClr>
              <a:buFontTx/>
              <a:buChar char="–"/>
              <a:defRPr/>
            </a:pPr>
            <a:r>
              <a:rPr lang="en-US" sz="1800" b="1" dirty="0">
                <a:solidFill>
                  <a:srgbClr val="000000"/>
                </a:solidFill>
                <a:latin typeface="Arial"/>
                <a:ea typeface="ＭＳ Ｐゴシック"/>
              </a:rPr>
              <a:t>Up</a:t>
            </a:r>
            <a:r>
              <a:rPr lang="en-US" sz="1800" dirty="0">
                <a:solidFill>
                  <a:srgbClr val="000000"/>
                </a:solidFill>
                <a:latin typeface="Arial"/>
                <a:ea typeface="ＭＳ Ｐゴシック"/>
              </a:rPr>
              <a:t> on the weekend: </a:t>
            </a:r>
            <a:r>
              <a:rPr lang="en-US" sz="1800" b="1" dirty="0">
                <a:solidFill>
                  <a:srgbClr val="000000"/>
                </a:solidFill>
                <a:latin typeface="Arial"/>
                <a:ea typeface="ＭＳ Ｐゴシック"/>
              </a:rPr>
              <a:t>NOx-titration and VOC-limited</a:t>
            </a:r>
          </a:p>
          <a:p>
            <a:pPr marL="168275" indent="-168275" fontAlgn="base">
              <a:lnSpc>
                <a:spcPct val="100000"/>
              </a:lnSpc>
              <a:spcBef>
                <a:spcPct val="20000"/>
              </a:spcBef>
              <a:spcAft>
                <a:spcPct val="0"/>
              </a:spcAft>
              <a:buClr>
                <a:srgbClr val="0070B9"/>
              </a:buClr>
              <a:buSzPct val="90000"/>
              <a:buFont typeface="Times" panose="02020603050405020304" pitchFamily="18" charset="0"/>
              <a:buChar char="•"/>
              <a:defRPr/>
            </a:pPr>
            <a:r>
              <a:rPr lang="en-US" sz="1800" dirty="0">
                <a:solidFill>
                  <a:srgbClr val="000000"/>
                </a:solidFill>
                <a:latin typeface="Arial"/>
                <a:ea typeface="ＭＳ Ｐゴシック"/>
              </a:rPr>
              <a:t>We can look at monitors and models</a:t>
            </a:r>
          </a:p>
          <a:p>
            <a:pPr marL="168275" indent="-168275" fontAlgn="base">
              <a:lnSpc>
                <a:spcPct val="100000"/>
              </a:lnSpc>
              <a:spcBef>
                <a:spcPct val="20000"/>
              </a:spcBef>
              <a:spcAft>
                <a:spcPct val="0"/>
              </a:spcAft>
              <a:buClr>
                <a:srgbClr val="0070B9"/>
              </a:buClr>
              <a:buSzPct val="90000"/>
              <a:buFont typeface="Times" panose="02020603050405020304" pitchFamily="18" charset="0"/>
              <a:buChar char="•"/>
              <a:defRPr/>
            </a:pPr>
            <a:r>
              <a:rPr lang="en-US" sz="1800" dirty="0">
                <a:solidFill>
                  <a:srgbClr val="000000"/>
                </a:solidFill>
                <a:latin typeface="Arial"/>
                <a:ea typeface="ＭＳ Ｐゴシック"/>
              </a:rPr>
              <a:t>I’m going to use 2007 and 2016 as past and nominally present throughout the presentation.</a:t>
            </a:r>
          </a:p>
          <a:p>
            <a:endParaRPr lang="en-US" dirty="0"/>
          </a:p>
        </p:txBody>
      </p:sp>
      <p:sp>
        <p:nvSpPr>
          <p:cNvPr id="7" name="Title 6">
            <a:extLst>
              <a:ext uri="{FF2B5EF4-FFF2-40B4-BE49-F238E27FC236}">
                <a16:creationId xmlns:a16="http://schemas.microsoft.com/office/drawing/2014/main" id="{15B62048-D32E-0319-4E1E-41C23C806418}"/>
              </a:ext>
            </a:extLst>
          </p:cNvPr>
          <p:cNvSpPr>
            <a:spLocks noGrp="1"/>
          </p:cNvSpPr>
          <p:nvPr>
            <p:ph type="title"/>
          </p:nvPr>
        </p:nvSpPr>
        <p:spPr>
          <a:xfrm>
            <a:off x="307912" y="457200"/>
            <a:ext cx="4464113" cy="1600200"/>
          </a:xfrm>
        </p:spPr>
        <p:txBody>
          <a:bodyPr/>
          <a:lstStyle/>
          <a:p>
            <a:r>
              <a:rPr lang="en-US" dirty="0"/>
              <a:t>United States Weekend Weekday Analysis</a:t>
            </a:r>
          </a:p>
        </p:txBody>
      </p:sp>
      <p:cxnSp>
        <p:nvCxnSpPr>
          <p:cNvPr id="44" name="Straight Connector 43">
            <a:extLst>
              <a:ext uri="{FF2B5EF4-FFF2-40B4-BE49-F238E27FC236}">
                <a16:creationId xmlns:a16="http://schemas.microsoft.com/office/drawing/2014/main" id="{1D6B3898-2432-682D-6E01-B8F751E9786E}"/>
              </a:ext>
            </a:extLst>
          </p:cNvPr>
          <p:cNvCxnSpPr>
            <a:cxnSpLocks/>
          </p:cNvCxnSpPr>
          <p:nvPr/>
        </p:nvCxnSpPr>
        <p:spPr>
          <a:xfrm flipH="1">
            <a:off x="5723697" y="2534742"/>
            <a:ext cx="389164" cy="0"/>
          </a:xfrm>
          <a:prstGeom prst="line">
            <a:avLst/>
          </a:prstGeom>
          <a:ln>
            <a:solidFill>
              <a:srgbClr val="879043"/>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EAE97A7E-D240-B1D1-ACBC-099FD16D6D42}"/>
              </a:ext>
            </a:extLst>
          </p:cNvPr>
          <p:cNvCxnSpPr>
            <a:cxnSpLocks/>
          </p:cNvCxnSpPr>
          <p:nvPr/>
        </p:nvCxnSpPr>
        <p:spPr>
          <a:xfrm flipH="1" flipV="1">
            <a:off x="5718475" y="2695217"/>
            <a:ext cx="739895" cy="10616"/>
          </a:xfrm>
          <a:prstGeom prst="line">
            <a:avLst/>
          </a:prstGeom>
          <a:ln>
            <a:solidFill>
              <a:srgbClr val="879043"/>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AECA8EF2-E1BE-1F38-BCBB-E9672305EDF2}"/>
              </a:ext>
            </a:extLst>
          </p:cNvPr>
          <p:cNvCxnSpPr>
            <a:cxnSpLocks/>
          </p:cNvCxnSpPr>
          <p:nvPr/>
        </p:nvCxnSpPr>
        <p:spPr>
          <a:xfrm>
            <a:off x="7118800" y="2711470"/>
            <a:ext cx="710213" cy="0"/>
          </a:xfrm>
          <a:prstGeom prst="line">
            <a:avLst/>
          </a:prstGeom>
          <a:ln>
            <a:solidFill>
              <a:srgbClr val="879043"/>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985E5AE1-4EDA-86C3-1C48-7342BD0FD4A4}"/>
              </a:ext>
            </a:extLst>
          </p:cNvPr>
          <p:cNvCxnSpPr>
            <a:cxnSpLocks/>
          </p:cNvCxnSpPr>
          <p:nvPr/>
        </p:nvCxnSpPr>
        <p:spPr>
          <a:xfrm>
            <a:off x="7505700" y="2929127"/>
            <a:ext cx="285213" cy="0"/>
          </a:xfrm>
          <a:prstGeom prst="line">
            <a:avLst/>
          </a:prstGeom>
          <a:ln>
            <a:solidFill>
              <a:srgbClr val="879043"/>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DD54E990-A9AC-3C13-E931-16118551E6C6}"/>
              </a:ext>
            </a:extLst>
          </p:cNvPr>
          <p:cNvCxnSpPr>
            <a:cxnSpLocks/>
          </p:cNvCxnSpPr>
          <p:nvPr/>
        </p:nvCxnSpPr>
        <p:spPr>
          <a:xfrm>
            <a:off x="7118800" y="3398727"/>
            <a:ext cx="733900" cy="0"/>
          </a:xfrm>
          <a:prstGeom prst="line">
            <a:avLst/>
          </a:prstGeom>
          <a:ln>
            <a:solidFill>
              <a:srgbClr val="879043"/>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B1AD0C0E-03A2-B967-778B-87528EFCC3F9}"/>
              </a:ext>
            </a:extLst>
          </p:cNvPr>
          <p:cNvCxnSpPr>
            <a:cxnSpLocks/>
          </p:cNvCxnSpPr>
          <p:nvPr/>
        </p:nvCxnSpPr>
        <p:spPr>
          <a:xfrm flipV="1">
            <a:off x="7491036" y="3559234"/>
            <a:ext cx="361664" cy="11887"/>
          </a:xfrm>
          <a:prstGeom prst="line">
            <a:avLst/>
          </a:prstGeom>
          <a:ln>
            <a:solidFill>
              <a:srgbClr val="879043"/>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7AD60967-AA7D-D2AF-AFF9-069FC1203F39}"/>
              </a:ext>
            </a:extLst>
          </p:cNvPr>
          <p:cNvCxnSpPr>
            <a:cxnSpLocks/>
          </p:cNvCxnSpPr>
          <p:nvPr/>
        </p:nvCxnSpPr>
        <p:spPr>
          <a:xfrm flipH="1">
            <a:off x="5700090" y="3399304"/>
            <a:ext cx="358839" cy="0"/>
          </a:xfrm>
          <a:prstGeom prst="line">
            <a:avLst/>
          </a:prstGeom>
          <a:ln>
            <a:solidFill>
              <a:srgbClr val="879043"/>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93B4FB4F-DFED-B43D-AC04-1D51760BC402}"/>
              </a:ext>
            </a:extLst>
          </p:cNvPr>
          <p:cNvCxnSpPr>
            <a:cxnSpLocks/>
          </p:cNvCxnSpPr>
          <p:nvPr/>
        </p:nvCxnSpPr>
        <p:spPr>
          <a:xfrm flipH="1">
            <a:off x="5700090" y="3477364"/>
            <a:ext cx="812927" cy="0"/>
          </a:xfrm>
          <a:prstGeom prst="line">
            <a:avLst/>
          </a:prstGeom>
          <a:ln>
            <a:solidFill>
              <a:srgbClr val="879043"/>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700B6163-919E-B700-5C26-C41902AAC13E}"/>
              </a:ext>
            </a:extLst>
          </p:cNvPr>
          <p:cNvCxnSpPr>
            <a:cxnSpLocks/>
          </p:cNvCxnSpPr>
          <p:nvPr/>
        </p:nvCxnSpPr>
        <p:spPr>
          <a:xfrm>
            <a:off x="11132796" y="2693096"/>
            <a:ext cx="706048" cy="0"/>
          </a:xfrm>
          <a:prstGeom prst="line">
            <a:avLst/>
          </a:prstGeom>
          <a:ln>
            <a:solidFill>
              <a:srgbClr val="879043"/>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A9952725-A247-297D-668E-8A0F306509CF}"/>
              </a:ext>
            </a:extLst>
          </p:cNvPr>
          <p:cNvCxnSpPr>
            <a:cxnSpLocks/>
          </p:cNvCxnSpPr>
          <p:nvPr/>
        </p:nvCxnSpPr>
        <p:spPr>
          <a:xfrm flipH="1" flipV="1">
            <a:off x="9698035" y="2550786"/>
            <a:ext cx="363159" cy="9331"/>
          </a:xfrm>
          <a:prstGeom prst="line">
            <a:avLst/>
          </a:prstGeom>
          <a:ln>
            <a:solidFill>
              <a:srgbClr val="879043"/>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A1D8FDC-0620-2CEC-8F43-FE84B4704176}"/>
              </a:ext>
            </a:extLst>
          </p:cNvPr>
          <p:cNvCxnSpPr>
            <a:cxnSpLocks/>
          </p:cNvCxnSpPr>
          <p:nvPr/>
        </p:nvCxnSpPr>
        <p:spPr>
          <a:xfrm flipH="1">
            <a:off x="9726027" y="2705833"/>
            <a:ext cx="694592" cy="3574"/>
          </a:xfrm>
          <a:prstGeom prst="line">
            <a:avLst/>
          </a:prstGeom>
          <a:ln>
            <a:solidFill>
              <a:srgbClr val="879043"/>
            </a:solidFill>
          </a:ln>
        </p:spPr>
        <p:style>
          <a:lnRef idx="1">
            <a:schemeClr val="accent1"/>
          </a:lnRef>
          <a:fillRef idx="0">
            <a:schemeClr val="accent1"/>
          </a:fillRef>
          <a:effectRef idx="0">
            <a:schemeClr val="accent1"/>
          </a:effectRef>
          <a:fontRef idx="minor">
            <a:schemeClr val="tx1"/>
          </a:fontRef>
        </p:style>
      </p:cxnSp>
      <p:cxnSp>
        <p:nvCxnSpPr>
          <p:cNvPr id="2058" name="Straight Connector 2057">
            <a:extLst>
              <a:ext uri="{FF2B5EF4-FFF2-40B4-BE49-F238E27FC236}">
                <a16:creationId xmlns:a16="http://schemas.microsoft.com/office/drawing/2014/main" id="{5D1DE17E-BD8E-6EB1-A14F-9D9F0ABC854D}"/>
              </a:ext>
            </a:extLst>
          </p:cNvPr>
          <p:cNvCxnSpPr>
            <a:cxnSpLocks/>
          </p:cNvCxnSpPr>
          <p:nvPr/>
        </p:nvCxnSpPr>
        <p:spPr>
          <a:xfrm flipH="1">
            <a:off x="9757666" y="3449906"/>
            <a:ext cx="316477" cy="0"/>
          </a:xfrm>
          <a:prstGeom prst="line">
            <a:avLst/>
          </a:prstGeom>
          <a:ln>
            <a:solidFill>
              <a:srgbClr val="D8758B"/>
            </a:solidFill>
          </a:ln>
        </p:spPr>
        <p:style>
          <a:lnRef idx="1">
            <a:schemeClr val="accent1"/>
          </a:lnRef>
          <a:fillRef idx="0">
            <a:schemeClr val="accent1"/>
          </a:fillRef>
          <a:effectRef idx="0">
            <a:schemeClr val="accent1"/>
          </a:effectRef>
          <a:fontRef idx="minor">
            <a:schemeClr val="tx1"/>
          </a:fontRef>
        </p:style>
      </p:cxnSp>
      <p:cxnSp>
        <p:nvCxnSpPr>
          <p:cNvPr id="2059" name="Straight Connector 2058">
            <a:extLst>
              <a:ext uri="{FF2B5EF4-FFF2-40B4-BE49-F238E27FC236}">
                <a16:creationId xmlns:a16="http://schemas.microsoft.com/office/drawing/2014/main" id="{A07ADC54-DD23-B38B-F224-1632BFE86530}"/>
              </a:ext>
            </a:extLst>
          </p:cNvPr>
          <p:cNvCxnSpPr>
            <a:cxnSpLocks/>
          </p:cNvCxnSpPr>
          <p:nvPr/>
        </p:nvCxnSpPr>
        <p:spPr>
          <a:xfrm flipH="1" flipV="1">
            <a:off x="9787812" y="3414969"/>
            <a:ext cx="681755" cy="9268"/>
          </a:xfrm>
          <a:prstGeom prst="line">
            <a:avLst/>
          </a:prstGeom>
          <a:ln>
            <a:solidFill>
              <a:srgbClr val="D8758B"/>
            </a:solidFill>
          </a:ln>
        </p:spPr>
        <p:style>
          <a:lnRef idx="1">
            <a:schemeClr val="accent1"/>
          </a:lnRef>
          <a:fillRef idx="0">
            <a:schemeClr val="accent1"/>
          </a:fillRef>
          <a:effectRef idx="0">
            <a:schemeClr val="accent1"/>
          </a:effectRef>
          <a:fontRef idx="minor">
            <a:schemeClr val="tx1"/>
          </a:fontRef>
        </p:style>
      </p:cxnSp>
      <p:cxnSp>
        <p:nvCxnSpPr>
          <p:cNvPr id="2062" name="Straight Connector 2061">
            <a:extLst>
              <a:ext uri="{FF2B5EF4-FFF2-40B4-BE49-F238E27FC236}">
                <a16:creationId xmlns:a16="http://schemas.microsoft.com/office/drawing/2014/main" id="{5A4A428A-6E15-DF78-2E8B-7A507B40993F}"/>
              </a:ext>
            </a:extLst>
          </p:cNvPr>
          <p:cNvCxnSpPr>
            <a:cxnSpLocks/>
          </p:cNvCxnSpPr>
          <p:nvPr/>
        </p:nvCxnSpPr>
        <p:spPr>
          <a:xfrm>
            <a:off x="11029250" y="3383538"/>
            <a:ext cx="804897" cy="0"/>
          </a:xfrm>
          <a:prstGeom prst="line">
            <a:avLst/>
          </a:prstGeom>
          <a:ln>
            <a:solidFill>
              <a:srgbClr val="879043"/>
            </a:solidFill>
          </a:ln>
        </p:spPr>
        <p:style>
          <a:lnRef idx="1">
            <a:schemeClr val="accent1"/>
          </a:lnRef>
          <a:fillRef idx="0">
            <a:schemeClr val="accent1"/>
          </a:fillRef>
          <a:effectRef idx="0">
            <a:schemeClr val="accent1"/>
          </a:effectRef>
          <a:fontRef idx="minor">
            <a:schemeClr val="tx1"/>
          </a:fontRef>
        </p:style>
      </p:cxnSp>
      <p:cxnSp>
        <p:nvCxnSpPr>
          <p:cNvPr id="2063" name="Straight Connector 2062">
            <a:extLst>
              <a:ext uri="{FF2B5EF4-FFF2-40B4-BE49-F238E27FC236}">
                <a16:creationId xmlns:a16="http://schemas.microsoft.com/office/drawing/2014/main" id="{C3DEAE04-DB10-8935-9693-063803975AE6}"/>
              </a:ext>
            </a:extLst>
          </p:cNvPr>
          <p:cNvCxnSpPr>
            <a:cxnSpLocks/>
          </p:cNvCxnSpPr>
          <p:nvPr/>
        </p:nvCxnSpPr>
        <p:spPr>
          <a:xfrm>
            <a:off x="11576283" y="3534520"/>
            <a:ext cx="257864" cy="0"/>
          </a:xfrm>
          <a:prstGeom prst="line">
            <a:avLst/>
          </a:prstGeom>
          <a:ln>
            <a:solidFill>
              <a:srgbClr val="879043"/>
            </a:solidFill>
          </a:ln>
        </p:spPr>
        <p:style>
          <a:lnRef idx="1">
            <a:schemeClr val="accent1"/>
          </a:lnRef>
          <a:fillRef idx="0">
            <a:schemeClr val="accent1"/>
          </a:fillRef>
          <a:effectRef idx="0">
            <a:schemeClr val="accent1"/>
          </a:effectRef>
          <a:fontRef idx="minor">
            <a:schemeClr val="tx1"/>
          </a:fontRef>
        </p:style>
      </p:cxnSp>
      <p:cxnSp>
        <p:nvCxnSpPr>
          <p:cNvPr id="2065" name="Straight Connector 2064">
            <a:extLst>
              <a:ext uri="{FF2B5EF4-FFF2-40B4-BE49-F238E27FC236}">
                <a16:creationId xmlns:a16="http://schemas.microsoft.com/office/drawing/2014/main" id="{2970F7BB-1311-3AB6-5784-33A141B0703C}"/>
              </a:ext>
            </a:extLst>
          </p:cNvPr>
          <p:cNvCxnSpPr>
            <a:cxnSpLocks/>
          </p:cNvCxnSpPr>
          <p:nvPr/>
        </p:nvCxnSpPr>
        <p:spPr>
          <a:xfrm>
            <a:off x="11219750" y="5733140"/>
            <a:ext cx="9525" cy="344413"/>
          </a:xfrm>
          <a:prstGeom prst="line">
            <a:avLst/>
          </a:prstGeom>
          <a:ln w="57150">
            <a:solidFill>
              <a:srgbClr val="879043"/>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66" name="Straight Connector 2065">
            <a:extLst>
              <a:ext uri="{FF2B5EF4-FFF2-40B4-BE49-F238E27FC236}">
                <a16:creationId xmlns:a16="http://schemas.microsoft.com/office/drawing/2014/main" id="{CBC087C3-D34E-411D-1525-EE6F796424EC}"/>
              </a:ext>
            </a:extLst>
          </p:cNvPr>
          <p:cNvCxnSpPr>
            <a:cxnSpLocks/>
          </p:cNvCxnSpPr>
          <p:nvPr/>
        </p:nvCxnSpPr>
        <p:spPr>
          <a:xfrm flipV="1">
            <a:off x="11029250" y="5757145"/>
            <a:ext cx="0" cy="246316"/>
          </a:xfrm>
          <a:prstGeom prst="line">
            <a:avLst/>
          </a:prstGeom>
          <a:ln w="57150">
            <a:solidFill>
              <a:srgbClr val="D8758B"/>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68" name="Straight Connector 2067">
            <a:extLst>
              <a:ext uri="{FF2B5EF4-FFF2-40B4-BE49-F238E27FC236}">
                <a16:creationId xmlns:a16="http://schemas.microsoft.com/office/drawing/2014/main" id="{1DD1650E-3112-ECF9-7DC1-EA47564823E3}"/>
              </a:ext>
            </a:extLst>
          </p:cNvPr>
          <p:cNvCxnSpPr>
            <a:cxnSpLocks/>
          </p:cNvCxnSpPr>
          <p:nvPr/>
        </p:nvCxnSpPr>
        <p:spPr>
          <a:xfrm flipH="1">
            <a:off x="11576283" y="6284193"/>
            <a:ext cx="837" cy="322006"/>
          </a:xfrm>
          <a:prstGeom prst="line">
            <a:avLst/>
          </a:prstGeom>
          <a:ln w="57150">
            <a:solidFill>
              <a:srgbClr val="879043"/>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69" name="Straight Connector 2068">
            <a:extLst>
              <a:ext uri="{FF2B5EF4-FFF2-40B4-BE49-F238E27FC236}">
                <a16:creationId xmlns:a16="http://schemas.microsoft.com/office/drawing/2014/main" id="{47A89D1C-23C9-1153-DAF6-B5710EC3A020}"/>
              </a:ext>
            </a:extLst>
          </p:cNvPr>
          <p:cNvCxnSpPr>
            <a:cxnSpLocks/>
          </p:cNvCxnSpPr>
          <p:nvPr/>
        </p:nvCxnSpPr>
        <p:spPr>
          <a:xfrm>
            <a:off x="7505700" y="5705278"/>
            <a:ext cx="0" cy="327420"/>
          </a:xfrm>
          <a:prstGeom prst="line">
            <a:avLst/>
          </a:prstGeom>
          <a:ln w="57150">
            <a:solidFill>
              <a:srgbClr val="879043"/>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70" name="Straight Connector 2069">
            <a:extLst>
              <a:ext uri="{FF2B5EF4-FFF2-40B4-BE49-F238E27FC236}">
                <a16:creationId xmlns:a16="http://schemas.microsoft.com/office/drawing/2014/main" id="{05703394-8F91-7264-4C59-E7FAB49ED855}"/>
              </a:ext>
            </a:extLst>
          </p:cNvPr>
          <p:cNvCxnSpPr>
            <a:cxnSpLocks/>
          </p:cNvCxnSpPr>
          <p:nvPr/>
        </p:nvCxnSpPr>
        <p:spPr>
          <a:xfrm>
            <a:off x="7239000" y="5767099"/>
            <a:ext cx="0" cy="255876"/>
          </a:xfrm>
          <a:prstGeom prst="line">
            <a:avLst/>
          </a:prstGeom>
          <a:ln w="57150">
            <a:solidFill>
              <a:srgbClr val="879043"/>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71" name="Straight Connector 2070">
            <a:extLst>
              <a:ext uri="{FF2B5EF4-FFF2-40B4-BE49-F238E27FC236}">
                <a16:creationId xmlns:a16="http://schemas.microsoft.com/office/drawing/2014/main" id="{77D18979-4364-F134-48D1-F5DAC41D0ECE}"/>
              </a:ext>
            </a:extLst>
          </p:cNvPr>
          <p:cNvCxnSpPr>
            <a:cxnSpLocks/>
          </p:cNvCxnSpPr>
          <p:nvPr/>
        </p:nvCxnSpPr>
        <p:spPr>
          <a:xfrm>
            <a:off x="7491036" y="6185287"/>
            <a:ext cx="3112" cy="399599"/>
          </a:xfrm>
          <a:prstGeom prst="line">
            <a:avLst/>
          </a:prstGeom>
          <a:ln w="57150">
            <a:solidFill>
              <a:srgbClr val="879043"/>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72" name="Straight Connector 2071">
            <a:extLst>
              <a:ext uri="{FF2B5EF4-FFF2-40B4-BE49-F238E27FC236}">
                <a16:creationId xmlns:a16="http://schemas.microsoft.com/office/drawing/2014/main" id="{198BA9E3-80DE-5C6D-5E7D-374E9513A61C}"/>
              </a:ext>
            </a:extLst>
          </p:cNvPr>
          <p:cNvCxnSpPr>
            <a:cxnSpLocks/>
          </p:cNvCxnSpPr>
          <p:nvPr/>
        </p:nvCxnSpPr>
        <p:spPr>
          <a:xfrm>
            <a:off x="7239000" y="6262880"/>
            <a:ext cx="0" cy="331531"/>
          </a:xfrm>
          <a:prstGeom prst="line">
            <a:avLst/>
          </a:prstGeom>
          <a:ln w="57150">
            <a:solidFill>
              <a:srgbClr val="879043"/>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89" name="Straight Connector 2088">
            <a:extLst>
              <a:ext uri="{FF2B5EF4-FFF2-40B4-BE49-F238E27FC236}">
                <a16:creationId xmlns:a16="http://schemas.microsoft.com/office/drawing/2014/main" id="{67B256CE-A192-FF2B-C162-F37319E60D5C}"/>
              </a:ext>
            </a:extLst>
          </p:cNvPr>
          <p:cNvCxnSpPr>
            <a:cxnSpLocks/>
          </p:cNvCxnSpPr>
          <p:nvPr/>
        </p:nvCxnSpPr>
        <p:spPr>
          <a:xfrm>
            <a:off x="11809433" y="2666989"/>
            <a:ext cx="0" cy="262762"/>
          </a:xfrm>
          <a:prstGeom prst="line">
            <a:avLst/>
          </a:prstGeom>
          <a:ln w="57150">
            <a:solidFill>
              <a:srgbClr val="879043"/>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90" name="Straight Connector 2089">
            <a:extLst>
              <a:ext uri="{FF2B5EF4-FFF2-40B4-BE49-F238E27FC236}">
                <a16:creationId xmlns:a16="http://schemas.microsoft.com/office/drawing/2014/main" id="{EAE1B48A-C9C9-0798-C55E-658986B743DF}"/>
              </a:ext>
            </a:extLst>
          </p:cNvPr>
          <p:cNvCxnSpPr>
            <a:cxnSpLocks/>
          </p:cNvCxnSpPr>
          <p:nvPr/>
        </p:nvCxnSpPr>
        <p:spPr>
          <a:xfrm>
            <a:off x="11529297" y="2760898"/>
            <a:ext cx="280136" cy="0"/>
          </a:xfrm>
          <a:prstGeom prst="line">
            <a:avLst/>
          </a:prstGeom>
          <a:ln>
            <a:solidFill>
              <a:srgbClr val="879043"/>
            </a:solidFill>
          </a:ln>
        </p:spPr>
        <p:style>
          <a:lnRef idx="1">
            <a:schemeClr val="accent1"/>
          </a:lnRef>
          <a:fillRef idx="0">
            <a:schemeClr val="accent1"/>
          </a:fillRef>
          <a:effectRef idx="0">
            <a:schemeClr val="accent1"/>
          </a:effectRef>
          <a:fontRef idx="minor">
            <a:schemeClr val="tx1"/>
          </a:fontRef>
        </p:style>
      </p:cxnSp>
      <p:cxnSp>
        <p:nvCxnSpPr>
          <p:cNvPr id="2093" name="Straight Connector 2092">
            <a:extLst>
              <a:ext uri="{FF2B5EF4-FFF2-40B4-BE49-F238E27FC236}">
                <a16:creationId xmlns:a16="http://schemas.microsoft.com/office/drawing/2014/main" id="{1446231A-3198-6B3F-D19C-B76E781C3B80}"/>
              </a:ext>
            </a:extLst>
          </p:cNvPr>
          <p:cNvCxnSpPr>
            <a:cxnSpLocks/>
          </p:cNvCxnSpPr>
          <p:nvPr/>
        </p:nvCxnSpPr>
        <p:spPr>
          <a:xfrm>
            <a:off x="11868853" y="6313815"/>
            <a:ext cx="0" cy="262762"/>
          </a:xfrm>
          <a:prstGeom prst="line">
            <a:avLst/>
          </a:prstGeom>
          <a:ln w="57150">
            <a:solidFill>
              <a:srgbClr val="879043"/>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048" name="PB">
            <a:extLst>
              <a:ext uri="{FF2B5EF4-FFF2-40B4-BE49-F238E27FC236}">
                <a16:creationId xmlns:a16="http://schemas.microsoft.com/office/drawing/2014/main" id="{F51C20B4-027D-7E38-5215-524C80B26F8A}"/>
              </a:ext>
            </a:extLst>
          </p:cNvPr>
          <p:cNvSpPr/>
          <p:nvPr/>
        </p:nvSpPr>
        <p:spPr>
          <a:xfrm>
            <a:off x="0" y="6680200"/>
            <a:ext cx="5689600" cy="177800"/>
          </a:xfrm>
          <a:prstGeom prst="rect">
            <a:avLst/>
          </a:prstGeom>
          <a:solidFill>
            <a:srgbClr val="62C342"/>
          </a:solidFill>
          <a:ln>
            <a:solidFill>
              <a:srgbClr val="62C3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9" name="PT">
            <a:extLst>
              <a:ext uri="{FF2B5EF4-FFF2-40B4-BE49-F238E27FC236}">
                <a16:creationId xmlns:a16="http://schemas.microsoft.com/office/drawing/2014/main" id="{C881CF8D-BB2D-C39A-A9FA-B18279EC804F}"/>
              </a:ext>
            </a:extLst>
          </p:cNvPr>
          <p:cNvSpPr/>
          <p:nvPr/>
        </p:nvSpPr>
        <p:spPr>
          <a:xfrm>
            <a:off x="0" y="0"/>
            <a:ext cx="5689600" cy="177800"/>
          </a:xfrm>
          <a:prstGeom prst="rect">
            <a:avLst/>
          </a:prstGeom>
          <a:solidFill>
            <a:srgbClr val="0E6CB6"/>
          </a:solidFill>
          <a:ln>
            <a:solidFill>
              <a:srgbClr val="0E6C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5970D58-CEBF-2238-C9C2-02DC9AD96E41}"/>
              </a:ext>
            </a:extLst>
          </p:cNvPr>
          <p:cNvSpPr/>
          <p:nvPr/>
        </p:nvSpPr>
        <p:spPr>
          <a:xfrm>
            <a:off x="8937601" y="2057399"/>
            <a:ext cx="300887" cy="25286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3CF77CB9-E20E-97EF-5BDD-36E0BB2A7549}"/>
              </a:ext>
            </a:extLst>
          </p:cNvPr>
          <p:cNvSpPr txBox="1"/>
          <p:nvPr/>
        </p:nvSpPr>
        <p:spPr>
          <a:xfrm>
            <a:off x="8212608" y="2536425"/>
            <a:ext cx="1006668" cy="369332"/>
          </a:xfrm>
          <a:prstGeom prst="rect">
            <a:avLst/>
          </a:prstGeom>
          <a:noFill/>
        </p:spPr>
        <p:txBody>
          <a:bodyPr wrap="square">
            <a:spAutoFit/>
          </a:bodyPr>
          <a:lstStyle/>
          <a:p>
            <a:r>
              <a:rPr lang="en-US" dirty="0"/>
              <a:t>95</a:t>
            </a:r>
            <a:r>
              <a:rPr lang="en-US" baseline="30000" dirty="0"/>
              <a:t>th</a:t>
            </a:r>
            <a:r>
              <a:rPr lang="en-US" dirty="0"/>
              <a:t> %</a:t>
            </a:r>
            <a:r>
              <a:rPr lang="en-US" dirty="0" err="1"/>
              <a:t>ile</a:t>
            </a:r>
            <a:endParaRPr lang="en-US" dirty="0"/>
          </a:p>
        </p:txBody>
      </p:sp>
      <p:cxnSp>
        <p:nvCxnSpPr>
          <p:cNvPr id="11" name="Straight Arrow Connector 10">
            <a:extLst>
              <a:ext uri="{FF2B5EF4-FFF2-40B4-BE49-F238E27FC236}">
                <a16:creationId xmlns:a16="http://schemas.microsoft.com/office/drawing/2014/main" id="{83B06686-7057-0C6E-FD18-30BDFD68011E}"/>
              </a:ext>
            </a:extLst>
          </p:cNvPr>
          <p:cNvCxnSpPr/>
          <p:nvPr/>
        </p:nvCxnSpPr>
        <p:spPr>
          <a:xfrm flipH="1">
            <a:off x="7921688" y="2707620"/>
            <a:ext cx="283499" cy="71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B2D8A7F9-6F5F-4423-4C27-4967C4CB6678}"/>
              </a:ext>
            </a:extLst>
          </p:cNvPr>
          <p:cNvCxnSpPr>
            <a:cxnSpLocks/>
          </p:cNvCxnSpPr>
          <p:nvPr/>
        </p:nvCxnSpPr>
        <p:spPr>
          <a:xfrm flipV="1">
            <a:off x="9120379" y="2727516"/>
            <a:ext cx="427884" cy="1026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FDEFDAE9-730F-B458-C073-CE5034B8623F}"/>
              </a:ext>
            </a:extLst>
          </p:cNvPr>
          <p:cNvSpPr txBox="1"/>
          <p:nvPr/>
        </p:nvSpPr>
        <p:spPr>
          <a:xfrm>
            <a:off x="8176693" y="3329599"/>
            <a:ext cx="1006668" cy="369332"/>
          </a:xfrm>
          <a:prstGeom prst="rect">
            <a:avLst/>
          </a:prstGeom>
          <a:noFill/>
        </p:spPr>
        <p:txBody>
          <a:bodyPr wrap="square">
            <a:spAutoFit/>
          </a:bodyPr>
          <a:lstStyle/>
          <a:p>
            <a:r>
              <a:rPr lang="en-US" dirty="0"/>
              <a:t>Medians</a:t>
            </a:r>
          </a:p>
        </p:txBody>
      </p:sp>
      <p:cxnSp>
        <p:nvCxnSpPr>
          <p:cNvPr id="22" name="Straight Arrow Connector 21">
            <a:extLst>
              <a:ext uri="{FF2B5EF4-FFF2-40B4-BE49-F238E27FC236}">
                <a16:creationId xmlns:a16="http://schemas.microsoft.com/office/drawing/2014/main" id="{01E47C5B-EA56-28F6-5019-DDFF59F15119}"/>
              </a:ext>
            </a:extLst>
          </p:cNvPr>
          <p:cNvCxnSpPr>
            <a:cxnSpLocks/>
          </p:cNvCxnSpPr>
          <p:nvPr/>
        </p:nvCxnSpPr>
        <p:spPr>
          <a:xfrm flipH="1">
            <a:off x="7885773" y="3500794"/>
            <a:ext cx="283499" cy="71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229B643B-1C29-4541-4F57-2FCC6452BA92}"/>
              </a:ext>
            </a:extLst>
          </p:cNvPr>
          <p:cNvCxnSpPr>
            <a:cxnSpLocks/>
          </p:cNvCxnSpPr>
          <p:nvPr/>
        </p:nvCxnSpPr>
        <p:spPr>
          <a:xfrm flipV="1">
            <a:off x="9114758" y="3405356"/>
            <a:ext cx="499145" cy="387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0749761"/>
      </p:ext>
    </p:extLst>
  </p:cSld>
  <p:clrMapOvr>
    <a:masterClrMapping/>
  </p:clrMapOvr>
  <mc:AlternateContent xmlns:mc="http://schemas.openxmlformats.org/markup-compatibility/2006" xmlns:p14="http://schemas.microsoft.com/office/powerpoint/2010/main">
    <mc:Choice Requires="p14">
      <p:transition spd="slow" p14:dur="2000" advTm="113973"/>
    </mc:Choice>
    <mc:Fallback xmlns="">
      <p:transition spd="slow" advTm="113973"/>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41A773D6-1F07-D061-57FE-4F04449D9B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5034" y="572702"/>
            <a:ext cx="8064802" cy="5372390"/>
          </a:xfrm>
          <a:prstGeom prst="rect">
            <a:avLst/>
          </a:prstGeom>
          <a:noFill/>
          <a:extLst>
            <a:ext uri="{909E8E84-426E-40DD-AFC4-6F175D3DCCD1}">
              <a14:hiddenFill xmlns:a14="http://schemas.microsoft.com/office/drawing/2010/main">
                <a:solidFill>
                  <a:srgbClr val="FFFFFF"/>
                </a:solidFill>
              </a14:hiddenFill>
            </a:ext>
          </a:extLst>
        </p:spPr>
      </p:pic>
      <p:sp>
        <p:nvSpPr>
          <p:cNvPr id="47" name="Title 46">
            <a:extLst>
              <a:ext uri="{FF2B5EF4-FFF2-40B4-BE49-F238E27FC236}">
                <a16:creationId xmlns:a16="http://schemas.microsoft.com/office/drawing/2014/main" id="{5B9D6DD8-B6F1-4871-7BAC-F17EDA7C4EF7}"/>
              </a:ext>
            </a:extLst>
          </p:cNvPr>
          <p:cNvSpPr>
            <a:spLocks noGrp="1"/>
          </p:cNvSpPr>
          <p:nvPr>
            <p:ph type="title"/>
          </p:nvPr>
        </p:nvSpPr>
        <p:spPr>
          <a:xfrm>
            <a:off x="839789" y="457200"/>
            <a:ext cx="3046326" cy="1600200"/>
          </a:xfrm>
        </p:spPr>
        <p:txBody>
          <a:bodyPr/>
          <a:lstStyle/>
          <a:p>
            <a:r>
              <a:rPr lang="en-US" dirty="0"/>
              <a:t>National View of Ozone Sensitivity</a:t>
            </a:r>
          </a:p>
        </p:txBody>
      </p:sp>
      <p:sp>
        <p:nvSpPr>
          <p:cNvPr id="49" name="Text Placeholder 48">
            <a:extLst>
              <a:ext uri="{FF2B5EF4-FFF2-40B4-BE49-F238E27FC236}">
                <a16:creationId xmlns:a16="http://schemas.microsoft.com/office/drawing/2014/main" id="{5F48A07A-649E-E0ED-6794-54724686BB7F}"/>
              </a:ext>
            </a:extLst>
          </p:cNvPr>
          <p:cNvSpPr>
            <a:spLocks noGrp="1"/>
          </p:cNvSpPr>
          <p:nvPr>
            <p:ph type="body" sz="half" idx="2"/>
          </p:nvPr>
        </p:nvSpPr>
        <p:spPr>
          <a:xfrm>
            <a:off x="839788" y="2057400"/>
            <a:ext cx="3033099" cy="3811588"/>
          </a:xfrm>
        </p:spPr>
        <p:txBody>
          <a:bodyPr>
            <a:normAutofit fontScale="85000" lnSpcReduction="20000"/>
          </a:bodyPr>
          <a:lstStyle/>
          <a:p>
            <a:pPr marL="91440" indent="-91440">
              <a:buFont typeface="Arial" panose="020B0604020202020204" pitchFamily="34" charset="0"/>
              <a:buChar char="•"/>
            </a:pPr>
            <a:r>
              <a:rPr lang="en-US" sz="2000" dirty="0"/>
              <a:t>Both observations and model suggest that</a:t>
            </a:r>
          </a:p>
          <a:p>
            <a:pPr marL="228600" lvl="1" indent="-91440">
              <a:buFont typeface="Arial" panose="020B0604020202020204" pitchFamily="34" charset="0"/>
              <a:buChar char="•"/>
            </a:pPr>
            <a:r>
              <a:rPr lang="en-US" sz="1800" dirty="0"/>
              <a:t>only a small number of nonattainment areas were VOC limited in 2007</a:t>
            </a:r>
          </a:p>
          <a:p>
            <a:pPr marL="228600" lvl="1" indent="-91440">
              <a:buFont typeface="Arial" panose="020B0604020202020204" pitchFamily="34" charset="0"/>
              <a:buChar char="•"/>
            </a:pPr>
            <a:r>
              <a:rPr lang="en-US" sz="1800" dirty="0"/>
              <a:t>the number of VOC-limited nonattainment areas decreased between 2007 and 2016</a:t>
            </a:r>
          </a:p>
          <a:p>
            <a:pPr marL="228600" lvl="1" indent="-91440">
              <a:buFont typeface="Arial" panose="020B0604020202020204" pitchFamily="34" charset="0"/>
              <a:buChar char="•"/>
            </a:pPr>
            <a:r>
              <a:rPr lang="en-US" sz="2000" dirty="0"/>
              <a:t>Observations: 7 (2007) </a:t>
            </a:r>
            <a:r>
              <a:rPr lang="en-US" sz="2000" dirty="0">
                <a:sym typeface="Wingdings" panose="05000000000000000000" pitchFamily="2" charset="2"/>
              </a:rPr>
              <a:t> </a:t>
            </a:r>
            <a:r>
              <a:rPr lang="en-US" sz="2000" dirty="0">
                <a:solidFill>
                  <a:srgbClr val="00B0F0"/>
                </a:solidFill>
                <a:sym typeface="Wingdings" panose="05000000000000000000" pitchFamily="2" charset="2"/>
              </a:rPr>
              <a:t>1 (2016)</a:t>
            </a:r>
            <a:endParaRPr lang="en-US" sz="2000" dirty="0">
              <a:solidFill>
                <a:srgbClr val="00B0F0"/>
              </a:solidFill>
            </a:endParaRPr>
          </a:p>
          <a:p>
            <a:pPr marL="228600" lvl="1" indent="-91440">
              <a:buFont typeface="Arial" panose="020B0604020202020204" pitchFamily="34" charset="0"/>
              <a:buChar char="•"/>
            </a:pPr>
            <a:r>
              <a:rPr lang="en-US" sz="2000" dirty="0"/>
              <a:t>Model: 11 (2007) </a:t>
            </a:r>
            <a:r>
              <a:rPr lang="en-US" sz="2000" dirty="0">
                <a:sym typeface="Wingdings" panose="05000000000000000000" pitchFamily="2" charset="2"/>
              </a:rPr>
              <a:t> </a:t>
            </a:r>
            <a:r>
              <a:rPr lang="en-US" sz="2000" dirty="0">
                <a:solidFill>
                  <a:srgbClr val="00B0F0"/>
                </a:solidFill>
                <a:sym typeface="Wingdings" panose="05000000000000000000" pitchFamily="2" charset="2"/>
              </a:rPr>
              <a:t>4 (2016)</a:t>
            </a:r>
          </a:p>
          <a:p>
            <a:pPr marL="91440" indent="-91440">
              <a:buFont typeface="Arial" panose="020B0604020202020204" pitchFamily="34" charset="0"/>
              <a:buChar char="•"/>
            </a:pPr>
            <a:r>
              <a:rPr lang="en-US" sz="2000" dirty="0"/>
              <a:t>DOW-based sensitivity matches monitor-based characterizations in</a:t>
            </a:r>
          </a:p>
          <a:p>
            <a:pPr marL="228600" lvl="1" indent="-91440">
              <a:buFont typeface="Arial" panose="020B0604020202020204" pitchFamily="34" charset="0"/>
              <a:buChar char="•"/>
            </a:pPr>
            <a:r>
              <a:rPr lang="en-US" sz="1800" dirty="0">
                <a:solidFill>
                  <a:srgbClr val="00B0F0"/>
                </a:solidFill>
              </a:rPr>
              <a:t>33</a:t>
            </a:r>
            <a:r>
              <a:rPr lang="en-US" sz="1800" dirty="0"/>
              <a:t> out of 49 nonattainment areas in 2007</a:t>
            </a:r>
          </a:p>
          <a:p>
            <a:pPr marL="228600" lvl="1" indent="-91440">
              <a:buFont typeface="Arial" panose="020B0604020202020204" pitchFamily="34" charset="0"/>
              <a:buChar char="•"/>
            </a:pPr>
            <a:r>
              <a:rPr lang="en-US" sz="1800" dirty="0">
                <a:solidFill>
                  <a:srgbClr val="00B0F0"/>
                </a:solidFill>
              </a:rPr>
              <a:t>42</a:t>
            </a:r>
            <a:r>
              <a:rPr lang="en-US" sz="1800" dirty="0"/>
              <a:t> out of 49 nonattainment areas in 2016</a:t>
            </a:r>
          </a:p>
        </p:txBody>
      </p:sp>
      <p:sp>
        <p:nvSpPr>
          <p:cNvPr id="5" name="Date Placeholder 4">
            <a:extLst>
              <a:ext uri="{FF2B5EF4-FFF2-40B4-BE49-F238E27FC236}">
                <a16:creationId xmlns:a16="http://schemas.microsoft.com/office/drawing/2014/main" id="{D8FD6B05-CB5A-4FF1-2904-B08987DD1DDB}"/>
              </a:ext>
            </a:extLst>
          </p:cNvPr>
          <p:cNvSpPr>
            <a:spLocks noGrp="1"/>
          </p:cNvSpPr>
          <p:nvPr>
            <p:ph type="dt" sz="half" idx="10"/>
          </p:nvPr>
        </p:nvSpPr>
        <p:spPr/>
        <p:txBody>
          <a:bodyPr/>
          <a:lstStyle/>
          <a:p>
            <a:r>
              <a:rPr lang="en-US"/>
              <a:t>2023-05-29</a:t>
            </a:r>
          </a:p>
        </p:txBody>
      </p:sp>
      <p:sp>
        <p:nvSpPr>
          <p:cNvPr id="6" name="Slide Number Placeholder 5">
            <a:extLst>
              <a:ext uri="{FF2B5EF4-FFF2-40B4-BE49-F238E27FC236}">
                <a16:creationId xmlns:a16="http://schemas.microsoft.com/office/drawing/2014/main" id="{0472F596-212F-ED41-FBE2-F11186A7150B}"/>
              </a:ext>
            </a:extLst>
          </p:cNvPr>
          <p:cNvSpPr>
            <a:spLocks noGrp="1"/>
          </p:cNvSpPr>
          <p:nvPr>
            <p:ph type="sldNum" sz="quarter" idx="12"/>
          </p:nvPr>
        </p:nvSpPr>
        <p:spPr/>
        <p:txBody>
          <a:bodyPr/>
          <a:lstStyle/>
          <a:p>
            <a:fld id="{11E6F834-AA1A-4C57-8712-665F94F867F3}" type="slidenum">
              <a:rPr lang="en-US" smtClean="0"/>
              <a:t>8</a:t>
            </a:fld>
            <a:endParaRPr lang="en-US" dirty="0"/>
          </a:p>
        </p:txBody>
      </p:sp>
      <p:sp>
        <p:nvSpPr>
          <p:cNvPr id="41" name="TextBox 40">
            <a:extLst>
              <a:ext uri="{FF2B5EF4-FFF2-40B4-BE49-F238E27FC236}">
                <a16:creationId xmlns:a16="http://schemas.microsoft.com/office/drawing/2014/main" id="{A92CCB06-7D6D-3B49-D6E3-65B127AD0FC4}"/>
              </a:ext>
            </a:extLst>
          </p:cNvPr>
          <p:cNvSpPr txBox="1"/>
          <p:nvPr/>
        </p:nvSpPr>
        <p:spPr>
          <a:xfrm>
            <a:off x="6670726" y="5774408"/>
            <a:ext cx="405393" cy="276999"/>
          </a:xfrm>
          <a:prstGeom prst="rect">
            <a:avLst/>
          </a:prstGeom>
          <a:solidFill>
            <a:schemeClr val="bg1"/>
          </a:solidFill>
          <a:ln>
            <a:noFill/>
          </a:ln>
        </p:spPr>
        <p:txBody>
          <a:bodyPr wrap="square" rtlCol="0">
            <a:spAutoFit/>
          </a:bodyPr>
          <a:lstStyle/>
          <a:p>
            <a:r>
              <a:rPr lang="en-US" sz="1200" b="1" dirty="0">
                <a:solidFill>
                  <a:schemeClr val="tx1">
                    <a:lumMod val="50000"/>
                    <a:lumOff val="50000"/>
                  </a:schemeClr>
                </a:solidFill>
              </a:rPr>
              <a:t>10</a:t>
            </a:r>
          </a:p>
        </p:txBody>
      </p:sp>
      <p:sp>
        <p:nvSpPr>
          <p:cNvPr id="31" name="TextBox 30">
            <a:extLst>
              <a:ext uri="{FF2B5EF4-FFF2-40B4-BE49-F238E27FC236}">
                <a16:creationId xmlns:a16="http://schemas.microsoft.com/office/drawing/2014/main" id="{BF98CBEC-166C-67B6-B387-2F7ED600D386}"/>
              </a:ext>
            </a:extLst>
          </p:cNvPr>
          <p:cNvSpPr txBox="1"/>
          <p:nvPr/>
        </p:nvSpPr>
        <p:spPr>
          <a:xfrm>
            <a:off x="6680649" y="6057053"/>
            <a:ext cx="1092485" cy="307777"/>
          </a:xfrm>
          <a:prstGeom prst="rect">
            <a:avLst/>
          </a:prstGeom>
          <a:solidFill>
            <a:schemeClr val="bg1"/>
          </a:solidFill>
          <a:ln>
            <a:solidFill>
              <a:schemeClr val="tx1">
                <a:lumMod val="50000"/>
                <a:lumOff val="50000"/>
              </a:schemeClr>
            </a:solidFill>
          </a:ln>
        </p:spPr>
        <p:txBody>
          <a:bodyPr wrap="square" rtlCol="0">
            <a:spAutoFit/>
          </a:bodyPr>
          <a:lstStyle/>
          <a:p>
            <a:r>
              <a:rPr lang="en-US" sz="1400" b="1" dirty="0">
                <a:solidFill>
                  <a:srgbClr val="872A07"/>
                </a:solidFill>
              </a:rPr>
              <a:t>VOC-limited</a:t>
            </a:r>
          </a:p>
        </p:txBody>
      </p:sp>
      <p:sp>
        <p:nvSpPr>
          <p:cNvPr id="36" name="TextBox 35">
            <a:extLst>
              <a:ext uri="{FF2B5EF4-FFF2-40B4-BE49-F238E27FC236}">
                <a16:creationId xmlns:a16="http://schemas.microsoft.com/office/drawing/2014/main" id="{F7BDE615-9251-CC69-0A1A-002BF3394FAE}"/>
              </a:ext>
            </a:extLst>
          </p:cNvPr>
          <p:cNvSpPr txBox="1"/>
          <p:nvPr/>
        </p:nvSpPr>
        <p:spPr>
          <a:xfrm>
            <a:off x="5693271" y="6061296"/>
            <a:ext cx="564444" cy="276999"/>
          </a:xfrm>
          <a:prstGeom prst="rect">
            <a:avLst/>
          </a:prstGeom>
          <a:solidFill>
            <a:schemeClr val="bg1"/>
          </a:solidFill>
          <a:ln>
            <a:noFill/>
          </a:ln>
        </p:spPr>
        <p:txBody>
          <a:bodyPr wrap="square" rtlCol="0">
            <a:spAutoFit/>
          </a:bodyPr>
          <a:lstStyle/>
          <a:p>
            <a:r>
              <a:rPr lang="el-GR" sz="1200" b="1" dirty="0">
                <a:solidFill>
                  <a:schemeClr val="tx1">
                    <a:lumMod val="50000"/>
                    <a:lumOff val="50000"/>
                  </a:schemeClr>
                </a:solidFill>
              </a:rPr>
              <a:t>Δ</a:t>
            </a:r>
            <a:r>
              <a:rPr lang="en-US" sz="1200" b="1" dirty="0">
                <a:solidFill>
                  <a:schemeClr val="tx1">
                    <a:lumMod val="50000"/>
                    <a:lumOff val="50000"/>
                  </a:schemeClr>
                </a:solidFill>
              </a:rPr>
              <a:t>ppb</a:t>
            </a:r>
          </a:p>
        </p:txBody>
      </p:sp>
      <p:sp>
        <p:nvSpPr>
          <p:cNvPr id="37" name="TextBox 36">
            <a:extLst>
              <a:ext uri="{FF2B5EF4-FFF2-40B4-BE49-F238E27FC236}">
                <a16:creationId xmlns:a16="http://schemas.microsoft.com/office/drawing/2014/main" id="{E4C2FBA9-9346-8AA3-E61B-D4CECC581AF6}"/>
              </a:ext>
            </a:extLst>
          </p:cNvPr>
          <p:cNvSpPr txBox="1"/>
          <p:nvPr/>
        </p:nvSpPr>
        <p:spPr>
          <a:xfrm>
            <a:off x="3957043" y="5773503"/>
            <a:ext cx="405393" cy="276999"/>
          </a:xfrm>
          <a:prstGeom prst="rect">
            <a:avLst/>
          </a:prstGeom>
          <a:solidFill>
            <a:schemeClr val="bg1"/>
          </a:solidFill>
          <a:ln>
            <a:noFill/>
          </a:ln>
        </p:spPr>
        <p:txBody>
          <a:bodyPr wrap="square" rtlCol="0">
            <a:spAutoFit/>
          </a:bodyPr>
          <a:lstStyle/>
          <a:p>
            <a:r>
              <a:rPr lang="en-US" sz="1200" b="1" dirty="0">
                <a:solidFill>
                  <a:schemeClr val="tx1">
                    <a:lumMod val="50000"/>
                    <a:lumOff val="50000"/>
                  </a:schemeClr>
                </a:solidFill>
              </a:rPr>
              <a:t>-20</a:t>
            </a:r>
          </a:p>
        </p:txBody>
      </p:sp>
      <p:sp>
        <p:nvSpPr>
          <p:cNvPr id="38" name="TextBox 37">
            <a:extLst>
              <a:ext uri="{FF2B5EF4-FFF2-40B4-BE49-F238E27FC236}">
                <a16:creationId xmlns:a16="http://schemas.microsoft.com/office/drawing/2014/main" id="{73A6D609-6A1A-C94F-C149-34F2AB223733}"/>
              </a:ext>
            </a:extLst>
          </p:cNvPr>
          <p:cNvSpPr txBox="1"/>
          <p:nvPr/>
        </p:nvSpPr>
        <p:spPr>
          <a:xfrm>
            <a:off x="4868591" y="5780054"/>
            <a:ext cx="405393" cy="276999"/>
          </a:xfrm>
          <a:prstGeom prst="rect">
            <a:avLst/>
          </a:prstGeom>
          <a:solidFill>
            <a:schemeClr val="bg1"/>
          </a:solidFill>
          <a:ln>
            <a:noFill/>
          </a:ln>
        </p:spPr>
        <p:txBody>
          <a:bodyPr wrap="square" rtlCol="0">
            <a:spAutoFit/>
          </a:bodyPr>
          <a:lstStyle/>
          <a:p>
            <a:r>
              <a:rPr lang="en-US" sz="1200" b="1" dirty="0">
                <a:solidFill>
                  <a:schemeClr val="tx1">
                    <a:lumMod val="50000"/>
                    <a:lumOff val="50000"/>
                  </a:schemeClr>
                </a:solidFill>
              </a:rPr>
              <a:t>-10</a:t>
            </a:r>
          </a:p>
        </p:txBody>
      </p:sp>
      <p:sp>
        <p:nvSpPr>
          <p:cNvPr id="39" name="TextBox 38">
            <a:extLst>
              <a:ext uri="{FF2B5EF4-FFF2-40B4-BE49-F238E27FC236}">
                <a16:creationId xmlns:a16="http://schemas.microsoft.com/office/drawing/2014/main" id="{2627E0B7-C4AF-D83B-0F25-274F43B1088E}"/>
              </a:ext>
            </a:extLst>
          </p:cNvPr>
          <p:cNvSpPr txBox="1"/>
          <p:nvPr/>
        </p:nvSpPr>
        <p:spPr>
          <a:xfrm>
            <a:off x="5835075" y="5778127"/>
            <a:ext cx="405393" cy="276999"/>
          </a:xfrm>
          <a:prstGeom prst="rect">
            <a:avLst/>
          </a:prstGeom>
          <a:solidFill>
            <a:schemeClr val="bg1"/>
          </a:solidFill>
          <a:ln>
            <a:noFill/>
          </a:ln>
        </p:spPr>
        <p:txBody>
          <a:bodyPr wrap="square" rtlCol="0">
            <a:spAutoFit/>
          </a:bodyPr>
          <a:lstStyle/>
          <a:p>
            <a:r>
              <a:rPr lang="en-US" sz="1200" b="1" dirty="0">
                <a:solidFill>
                  <a:schemeClr val="tx1">
                    <a:lumMod val="50000"/>
                    <a:lumOff val="50000"/>
                  </a:schemeClr>
                </a:solidFill>
              </a:rPr>
              <a:t>0</a:t>
            </a:r>
          </a:p>
        </p:txBody>
      </p:sp>
      <p:sp>
        <p:nvSpPr>
          <p:cNvPr id="40" name="TextBox 39">
            <a:extLst>
              <a:ext uri="{FF2B5EF4-FFF2-40B4-BE49-F238E27FC236}">
                <a16:creationId xmlns:a16="http://schemas.microsoft.com/office/drawing/2014/main" id="{F756CBD7-639A-BA27-8FF3-99B4459C8A12}"/>
              </a:ext>
            </a:extLst>
          </p:cNvPr>
          <p:cNvSpPr txBox="1"/>
          <p:nvPr/>
        </p:nvSpPr>
        <p:spPr>
          <a:xfrm>
            <a:off x="7556752" y="5773502"/>
            <a:ext cx="405393" cy="276999"/>
          </a:xfrm>
          <a:prstGeom prst="rect">
            <a:avLst/>
          </a:prstGeom>
          <a:solidFill>
            <a:schemeClr val="bg1"/>
          </a:solidFill>
          <a:ln>
            <a:noFill/>
          </a:ln>
        </p:spPr>
        <p:txBody>
          <a:bodyPr wrap="square" rtlCol="0">
            <a:spAutoFit/>
          </a:bodyPr>
          <a:lstStyle/>
          <a:p>
            <a:r>
              <a:rPr lang="en-US" sz="1200" b="1" dirty="0">
                <a:solidFill>
                  <a:schemeClr val="tx1">
                    <a:lumMod val="50000"/>
                    <a:lumOff val="50000"/>
                  </a:schemeClr>
                </a:solidFill>
              </a:rPr>
              <a:t>20</a:t>
            </a:r>
          </a:p>
        </p:txBody>
      </p:sp>
      <p:sp>
        <p:nvSpPr>
          <p:cNvPr id="42" name="TextBox 41">
            <a:extLst>
              <a:ext uri="{FF2B5EF4-FFF2-40B4-BE49-F238E27FC236}">
                <a16:creationId xmlns:a16="http://schemas.microsoft.com/office/drawing/2014/main" id="{C5865215-B94C-F9BB-AA5D-68C8D3789E94}"/>
              </a:ext>
            </a:extLst>
          </p:cNvPr>
          <p:cNvSpPr txBox="1"/>
          <p:nvPr/>
        </p:nvSpPr>
        <p:spPr>
          <a:xfrm>
            <a:off x="8099206" y="5779665"/>
            <a:ext cx="405393" cy="276999"/>
          </a:xfrm>
          <a:prstGeom prst="rect">
            <a:avLst/>
          </a:prstGeom>
          <a:solidFill>
            <a:schemeClr val="bg1"/>
          </a:solidFill>
          <a:ln>
            <a:noFill/>
          </a:ln>
        </p:spPr>
        <p:txBody>
          <a:bodyPr wrap="square" rtlCol="0">
            <a:spAutoFit/>
          </a:bodyPr>
          <a:lstStyle/>
          <a:p>
            <a:r>
              <a:rPr lang="en-US" sz="1200" b="1" dirty="0">
                <a:solidFill>
                  <a:schemeClr val="tx1">
                    <a:lumMod val="50000"/>
                    <a:lumOff val="50000"/>
                  </a:schemeClr>
                </a:solidFill>
              </a:rPr>
              <a:t>-20</a:t>
            </a:r>
          </a:p>
        </p:txBody>
      </p:sp>
      <p:sp>
        <p:nvSpPr>
          <p:cNvPr id="43" name="TextBox 42">
            <a:extLst>
              <a:ext uri="{FF2B5EF4-FFF2-40B4-BE49-F238E27FC236}">
                <a16:creationId xmlns:a16="http://schemas.microsoft.com/office/drawing/2014/main" id="{9B273096-A1F1-3F96-EC56-165FF6339524}"/>
              </a:ext>
            </a:extLst>
          </p:cNvPr>
          <p:cNvSpPr txBox="1"/>
          <p:nvPr/>
        </p:nvSpPr>
        <p:spPr>
          <a:xfrm>
            <a:off x="8973046" y="5786216"/>
            <a:ext cx="405393" cy="276999"/>
          </a:xfrm>
          <a:prstGeom prst="rect">
            <a:avLst/>
          </a:prstGeom>
          <a:solidFill>
            <a:schemeClr val="bg1"/>
          </a:solidFill>
          <a:ln>
            <a:noFill/>
          </a:ln>
        </p:spPr>
        <p:txBody>
          <a:bodyPr wrap="square" rtlCol="0">
            <a:spAutoFit/>
          </a:bodyPr>
          <a:lstStyle/>
          <a:p>
            <a:r>
              <a:rPr lang="en-US" sz="1200" b="1" dirty="0">
                <a:solidFill>
                  <a:schemeClr val="tx1">
                    <a:lumMod val="50000"/>
                    <a:lumOff val="50000"/>
                  </a:schemeClr>
                </a:solidFill>
              </a:rPr>
              <a:t>-10</a:t>
            </a:r>
          </a:p>
        </p:txBody>
      </p:sp>
      <p:sp>
        <p:nvSpPr>
          <p:cNvPr id="44" name="TextBox 43">
            <a:extLst>
              <a:ext uri="{FF2B5EF4-FFF2-40B4-BE49-F238E27FC236}">
                <a16:creationId xmlns:a16="http://schemas.microsoft.com/office/drawing/2014/main" id="{DBC7ACDA-36E1-4BCD-909A-7F6A4AE7383A}"/>
              </a:ext>
            </a:extLst>
          </p:cNvPr>
          <p:cNvSpPr txBox="1"/>
          <p:nvPr/>
        </p:nvSpPr>
        <p:spPr>
          <a:xfrm>
            <a:off x="9835833" y="5784289"/>
            <a:ext cx="405393" cy="276999"/>
          </a:xfrm>
          <a:prstGeom prst="rect">
            <a:avLst/>
          </a:prstGeom>
          <a:solidFill>
            <a:schemeClr val="bg1"/>
          </a:solidFill>
          <a:ln>
            <a:noFill/>
          </a:ln>
        </p:spPr>
        <p:txBody>
          <a:bodyPr wrap="square" rtlCol="0">
            <a:spAutoFit/>
          </a:bodyPr>
          <a:lstStyle/>
          <a:p>
            <a:pPr algn="ctr"/>
            <a:r>
              <a:rPr lang="en-US" sz="1200" b="1" dirty="0">
                <a:solidFill>
                  <a:schemeClr val="tx1">
                    <a:lumMod val="50000"/>
                    <a:lumOff val="50000"/>
                  </a:schemeClr>
                </a:solidFill>
              </a:rPr>
              <a:t>0</a:t>
            </a:r>
          </a:p>
        </p:txBody>
      </p:sp>
      <p:sp>
        <p:nvSpPr>
          <p:cNvPr id="45" name="TextBox 44">
            <a:extLst>
              <a:ext uri="{FF2B5EF4-FFF2-40B4-BE49-F238E27FC236}">
                <a16:creationId xmlns:a16="http://schemas.microsoft.com/office/drawing/2014/main" id="{FBE9CEAD-01FF-D4F8-8D53-7162CA1468CC}"/>
              </a:ext>
            </a:extLst>
          </p:cNvPr>
          <p:cNvSpPr txBox="1"/>
          <p:nvPr/>
        </p:nvSpPr>
        <p:spPr>
          <a:xfrm>
            <a:off x="11632926" y="5779664"/>
            <a:ext cx="405393" cy="276999"/>
          </a:xfrm>
          <a:prstGeom prst="rect">
            <a:avLst/>
          </a:prstGeom>
          <a:solidFill>
            <a:schemeClr val="bg1"/>
          </a:solidFill>
          <a:ln>
            <a:noFill/>
          </a:ln>
        </p:spPr>
        <p:txBody>
          <a:bodyPr wrap="square" rtlCol="0">
            <a:spAutoFit/>
          </a:bodyPr>
          <a:lstStyle/>
          <a:p>
            <a:r>
              <a:rPr lang="en-US" sz="1200" b="1" dirty="0">
                <a:solidFill>
                  <a:schemeClr val="tx1">
                    <a:lumMod val="50000"/>
                    <a:lumOff val="50000"/>
                  </a:schemeClr>
                </a:solidFill>
              </a:rPr>
              <a:t>20</a:t>
            </a:r>
          </a:p>
        </p:txBody>
      </p:sp>
      <p:sp>
        <p:nvSpPr>
          <p:cNvPr id="46" name="TextBox 45">
            <a:extLst>
              <a:ext uri="{FF2B5EF4-FFF2-40B4-BE49-F238E27FC236}">
                <a16:creationId xmlns:a16="http://schemas.microsoft.com/office/drawing/2014/main" id="{BB504848-7570-2114-194E-025960346906}"/>
              </a:ext>
            </a:extLst>
          </p:cNvPr>
          <p:cNvSpPr txBox="1"/>
          <p:nvPr/>
        </p:nvSpPr>
        <p:spPr>
          <a:xfrm>
            <a:off x="10756327" y="5780570"/>
            <a:ext cx="405393" cy="276999"/>
          </a:xfrm>
          <a:prstGeom prst="rect">
            <a:avLst/>
          </a:prstGeom>
          <a:solidFill>
            <a:schemeClr val="bg1"/>
          </a:solidFill>
          <a:ln>
            <a:noFill/>
          </a:ln>
        </p:spPr>
        <p:txBody>
          <a:bodyPr wrap="square" rtlCol="0">
            <a:spAutoFit/>
          </a:bodyPr>
          <a:lstStyle/>
          <a:p>
            <a:r>
              <a:rPr lang="en-US" sz="1200" b="1" dirty="0">
                <a:solidFill>
                  <a:schemeClr val="tx1">
                    <a:lumMod val="50000"/>
                    <a:lumOff val="50000"/>
                  </a:schemeClr>
                </a:solidFill>
              </a:rPr>
              <a:t>10</a:t>
            </a:r>
          </a:p>
        </p:txBody>
      </p:sp>
      <p:sp>
        <p:nvSpPr>
          <p:cNvPr id="53" name="TextBox 52">
            <a:extLst>
              <a:ext uri="{FF2B5EF4-FFF2-40B4-BE49-F238E27FC236}">
                <a16:creationId xmlns:a16="http://schemas.microsoft.com/office/drawing/2014/main" id="{283DB45B-5A4C-DB61-C244-D1F22E87D0BC}"/>
              </a:ext>
            </a:extLst>
          </p:cNvPr>
          <p:cNvSpPr txBox="1"/>
          <p:nvPr/>
        </p:nvSpPr>
        <p:spPr>
          <a:xfrm>
            <a:off x="3968010" y="733435"/>
            <a:ext cx="1158481" cy="369332"/>
          </a:xfrm>
          <a:prstGeom prst="rect">
            <a:avLst/>
          </a:prstGeom>
          <a:solidFill>
            <a:schemeClr val="bg1"/>
          </a:solidFill>
          <a:ln w="28575">
            <a:solidFill>
              <a:schemeClr val="tx1"/>
            </a:solidFill>
          </a:ln>
        </p:spPr>
        <p:txBody>
          <a:bodyPr wrap="square">
            <a:spAutoFit/>
          </a:bodyPr>
          <a:lstStyle/>
          <a:p>
            <a:r>
              <a:rPr lang="en-US" dirty="0"/>
              <a:t>2007 Obs</a:t>
            </a:r>
          </a:p>
        </p:txBody>
      </p:sp>
      <p:sp>
        <p:nvSpPr>
          <p:cNvPr id="54" name="TextBox 53">
            <a:extLst>
              <a:ext uri="{FF2B5EF4-FFF2-40B4-BE49-F238E27FC236}">
                <a16:creationId xmlns:a16="http://schemas.microsoft.com/office/drawing/2014/main" id="{1241F794-DCA6-257B-F10E-0DA2272081E0}"/>
              </a:ext>
            </a:extLst>
          </p:cNvPr>
          <p:cNvSpPr txBox="1"/>
          <p:nvPr/>
        </p:nvSpPr>
        <p:spPr>
          <a:xfrm>
            <a:off x="8055431" y="738461"/>
            <a:ext cx="1314521" cy="369332"/>
          </a:xfrm>
          <a:prstGeom prst="rect">
            <a:avLst/>
          </a:prstGeom>
          <a:solidFill>
            <a:schemeClr val="bg1"/>
          </a:solidFill>
          <a:ln w="28575">
            <a:solidFill>
              <a:schemeClr val="tx1"/>
            </a:solidFill>
          </a:ln>
        </p:spPr>
        <p:txBody>
          <a:bodyPr wrap="square">
            <a:spAutoFit/>
          </a:bodyPr>
          <a:lstStyle/>
          <a:p>
            <a:r>
              <a:rPr lang="en-US" dirty="0"/>
              <a:t>2007 Model</a:t>
            </a:r>
          </a:p>
        </p:txBody>
      </p:sp>
      <p:sp>
        <p:nvSpPr>
          <p:cNvPr id="57" name="TextBox 56">
            <a:extLst>
              <a:ext uri="{FF2B5EF4-FFF2-40B4-BE49-F238E27FC236}">
                <a16:creationId xmlns:a16="http://schemas.microsoft.com/office/drawing/2014/main" id="{69E4AAB5-7AF6-E780-9FC0-2E3C3F6EA4A0}"/>
              </a:ext>
            </a:extLst>
          </p:cNvPr>
          <p:cNvSpPr txBox="1"/>
          <p:nvPr/>
        </p:nvSpPr>
        <p:spPr>
          <a:xfrm>
            <a:off x="3974461" y="3462756"/>
            <a:ext cx="1145581" cy="369332"/>
          </a:xfrm>
          <a:prstGeom prst="rect">
            <a:avLst/>
          </a:prstGeom>
          <a:solidFill>
            <a:schemeClr val="bg1"/>
          </a:solidFill>
          <a:ln w="28575">
            <a:solidFill>
              <a:schemeClr val="tx1"/>
            </a:solidFill>
          </a:ln>
        </p:spPr>
        <p:txBody>
          <a:bodyPr wrap="square">
            <a:spAutoFit/>
          </a:bodyPr>
          <a:lstStyle/>
          <a:p>
            <a:r>
              <a:rPr lang="en-US" dirty="0"/>
              <a:t>2016 Obs</a:t>
            </a:r>
          </a:p>
        </p:txBody>
      </p:sp>
      <p:sp>
        <p:nvSpPr>
          <p:cNvPr id="58" name="TextBox 57">
            <a:extLst>
              <a:ext uri="{FF2B5EF4-FFF2-40B4-BE49-F238E27FC236}">
                <a16:creationId xmlns:a16="http://schemas.microsoft.com/office/drawing/2014/main" id="{8E4787C5-9087-48EA-E902-1DAB78386392}"/>
              </a:ext>
            </a:extLst>
          </p:cNvPr>
          <p:cNvSpPr txBox="1"/>
          <p:nvPr/>
        </p:nvSpPr>
        <p:spPr>
          <a:xfrm>
            <a:off x="8055431" y="3439547"/>
            <a:ext cx="1314521" cy="369332"/>
          </a:xfrm>
          <a:prstGeom prst="rect">
            <a:avLst/>
          </a:prstGeom>
          <a:solidFill>
            <a:schemeClr val="bg1"/>
          </a:solidFill>
          <a:ln w="28575">
            <a:solidFill>
              <a:schemeClr val="tx1"/>
            </a:solidFill>
          </a:ln>
        </p:spPr>
        <p:txBody>
          <a:bodyPr wrap="square">
            <a:spAutoFit/>
          </a:bodyPr>
          <a:lstStyle/>
          <a:p>
            <a:r>
              <a:rPr lang="en-US" dirty="0"/>
              <a:t>2016 Model</a:t>
            </a:r>
          </a:p>
        </p:txBody>
      </p:sp>
      <p:sp>
        <p:nvSpPr>
          <p:cNvPr id="69" name="PB">
            <a:extLst>
              <a:ext uri="{FF2B5EF4-FFF2-40B4-BE49-F238E27FC236}">
                <a16:creationId xmlns:a16="http://schemas.microsoft.com/office/drawing/2014/main" id="{C958A402-F514-C94B-ADBB-C30F3C887B48}"/>
              </a:ext>
            </a:extLst>
          </p:cNvPr>
          <p:cNvSpPr/>
          <p:nvPr/>
        </p:nvSpPr>
        <p:spPr>
          <a:xfrm>
            <a:off x="0" y="6680200"/>
            <a:ext cx="6502400" cy="177800"/>
          </a:xfrm>
          <a:prstGeom prst="rect">
            <a:avLst/>
          </a:prstGeom>
          <a:solidFill>
            <a:srgbClr val="62C342"/>
          </a:solidFill>
          <a:ln>
            <a:solidFill>
              <a:srgbClr val="62C3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PT">
            <a:extLst>
              <a:ext uri="{FF2B5EF4-FFF2-40B4-BE49-F238E27FC236}">
                <a16:creationId xmlns:a16="http://schemas.microsoft.com/office/drawing/2014/main" id="{FC1B5555-3D84-846B-8895-2C8FAFDD3D88}"/>
              </a:ext>
            </a:extLst>
          </p:cNvPr>
          <p:cNvSpPr/>
          <p:nvPr/>
        </p:nvSpPr>
        <p:spPr>
          <a:xfrm>
            <a:off x="0" y="0"/>
            <a:ext cx="6502400" cy="177800"/>
          </a:xfrm>
          <a:prstGeom prst="rect">
            <a:avLst/>
          </a:prstGeom>
          <a:solidFill>
            <a:srgbClr val="0E6CB6"/>
          </a:solidFill>
          <a:ln>
            <a:solidFill>
              <a:srgbClr val="0E6C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E79852D-309B-4343-E056-FFF8712C36B3}"/>
              </a:ext>
            </a:extLst>
          </p:cNvPr>
          <p:cNvSpPr txBox="1"/>
          <p:nvPr/>
        </p:nvSpPr>
        <p:spPr>
          <a:xfrm>
            <a:off x="4181499" y="6041693"/>
            <a:ext cx="1092485" cy="307777"/>
          </a:xfrm>
          <a:prstGeom prst="rect">
            <a:avLst/>
          </a:prstGeom>
          <a:solidFill>
            <a:schemeClr val="bg1"/>
          </a:solidFill>
          <a:ln>
            <a:solidFill>
              <a:schemeClr val="tx1">
                <a:lumMod val="50000"/>
                <a:lumOff val="50000"/>
              </a:schemeClr>
            </a:solidFill>
          </a:ln>
        </p:spPr>
        <p:txBody>
          <a:bodyPr wrap="square" rtlCol="0">
            <a:spAutoFit/>
          </a:bodyPr>
          <a:lstStyle/>
          <a:p>
            <a:r>
              <a:rPr lang="en-US" sz="1400" b="1" dirty="0">
                <a:solidFill>
                  <a:srgbClr val="1A339A"/>
                </a:solidFill>
              </a:rPr>
              <a:t>NOx-limited</a:t>
            </a:r>
          </a:p>
        </p:txBody>
      </p:sp>
      <p:sp>
        <p:nvSpPr>
          <p:cNvPr id="3" name="TextBox 2">
            <a:extLst>
              <a:ext uri="{FF2B5EF4-FFF2-40B4-BE49-F238E27FC236}">
                <a16:creationId xmlns:a16="http://schemas.microsoft.com/office/drawing/2014/main" id="{B209C7BF-EE85-ABA9-A43C-65FE75C29815}"/>
              </a:ext>
            </a:extLst>
          </p:cNvPr>
          <p:cNvSpPr txBox="1"/>
          <p:nvPr/>
        </p:nvSpPr>
        <p:spPr>
          <a:xfrm>
            <a:off x="10729537" y="6057052"/>
            <a:ext cx="1092485" cy="307777"/>
          </a:xfrm>
          <a:prstGeom prst="rect">
            <a:avLst/>
          </a:prstGeom>
          <a:solidFill>
            <a:schemeClr val="bg1"/>
          </a:solidFill>
          <a:ln>
            <a:solidFill>
              <a:schemeClr val="tx1">
                <a:lumMod val="50000"/>
                <a:lumOff val="50000"/>
              </a:schemeClr>
            </a:solidFill>
          </a:ln>
        </p:spPr>
        <p:txBody>
          <a:bodyPr wrap="square" rtlCol="0">
            <a:spAutoFit/>
          </a:bodyPr>
          <a:lstStyle/>
          <a:p>
            <a:r>
              <a:rPr lang="en-US" sz="1400" b="1" dirty="0">
                <a:solidFill>
                  <a:srgbClr val="872A07"/>
                </a:solidFill>
              </a:rPr>
              <a:t>VOC-limited</a:t>
            </a:r>
          </a:p>
        </p:txBody>
      </p:sp>
      <p:sp>
        <p:nvSpPr>
          <p:cNvPr id="4" name="TextBox 3">
            <a:extLst>
              <a:ext uri="{FF2B5EF4-FFF2-40B4-BE49-F238E27FC236}">
                <a16:creationId xmlns:a16="http://schemas.microsoft.com/office/drawing/2014/main" id="{94A82168-7C0A-D835-7B1B-50CF37718E3F}"/>
              </a:ext>
            </a:extLst>
          </p:cNvPr>
          <p:cNvSpPr txBox="1"/>
          <p:nvPr/>
        </p:nvSpPr>
        <p:spPr>
          <a:xfrm>
            <a:off x="8231535" y="6049961"/>
            <a:ext cx="1092485" cy="307777"/>
          </a:xfrm>
          <a:prstGeom prst="rect">
            <a:avLst/>
          </a:prstGeom>
          <a:solidFill>
            <a:schemeClr val="bg1"/>
          </a:solidFill>
          <a:ln>
            <a:solidFill>
              <a:schemeClr val="tx1">
                <a:lumMod val="50000"/>
                <a:lumOff val="50000"/>
              </a:schemeClr>
            </a:solidFill>
          </a:ln>
        </p:spPr>
        <p:txBody>
          <a:bodyPr wrap="square" rtlCol="0">
            <a:spAutoFit/>
          </a:bodyPr>
          <a:lstStyle/>
          <a:p>
            <a:r>
              <a:rPr lang="en-US" sz="1400" b="1" dirty="0">
                <a:solidFill>
                  <a:srgbClr val="1A339A"/>
                </a:solidFill>
              </a:rPr>
              <a:t>NOx-limited</a:t>
            </a:r>
          </a:p>
        </p:txBody>
      </p:sp>
      <p:sp>
        <p:nvSpPr>
          <p:cNvPr id="8" name="TextBox 7">
            <a:extLst>
              <a:ext uri="{FF2B5EF4-FFF2-40B4-BE49-F238E27FC236}">
                <a16:creationId xmlns:a16="http://schemas.microsoft.com/office/drawing/2014/main" id="{DA34CB23-194E-0145-A759-09CAA0A17742}"/>
              </a:ext>
            </a:extLst>
          </p:cNvPr>
          <p:cNvSpPr txBox="1"/>
          <p:nvPr/>
        </p:nvSpPr>
        <p:spPr>
          <a:xfrm>
            <a:off x="3956551" y="284700"/>
            <a:ext cx="8081768" cy="400110"/>
          </a:xfrm>
          <a:prstGeom prst="rect">
            <a:avLst/>
          </a:prstGeom>
          <a:solidFill>
            <a:schemeClr val="bg1"/>
          </a:solidFill>
          <a:ln>
            <a:solidFill>
              <a:schemeClr val="tx1">
                <a:lumMod val="50000"/>
                <a:lumOff val="50000"/>
              </a:schemeClr>
            </a:solidFill>
          </a:ln>
        </p:spPr>
        <p:txBody>
          <a:bodyPr wrap="square" rtlCol="0">
            <a:spAutoFit/>
          </a:bodyPr>
          <a:lstStyle/>
          <a:p>
            <a:pPr algn="ctr"/>
            <a:r>
              <a:rPr lang="en-US" sz="2000" b="1" dirty="0"/>
              <a:t>WE-WD change in 95</a:t>
            </a:r>
            <a:r>
              <a:rPr lang="en-US" sz="2000" b="1" baseline="30000" dirty="0"/>
              <a:t>th</a:t>
            </a:r>
            <a:r>
              <a:rPr lang="en-US" sz="2000" b="1" dirty="0"/>
              <a:t> %</a:t>
            </a:r>
            <a:r>
              <a:rPr lang="en-US" sz="2000" b="1" dirty="0" err="1"/>
              <a:t>ile</a:t>
            </a:r>
            <a:r>
              <a:rPr lang="en-US" sz="2000" b="1" dirty="0"/>
              <a:t> Ozone MDA8</a:t>
            </a:r>
          </a:p>
        </p:txBody>
      </p:sp>
      <p:sp>
        <p:nvSpPr>
          <p:cNvPr id="9" name="TextBox 8">
            <a:extLst>
              <a:ext uri="{FF2B5EF4-FFF2-40B4-BE49-F238E27FC236}">
                <a16:creationId xmlns:a16="http://schemas.microsoft.com/office/drawing/2014/main" id="{2A63AFAC-207E-D41C-50F5-D983B8D482EB}"/>
              </a:ext>
            </a:extLst>
          </p:cNvPr>
          <p:cNvSpPr txBox="1"/>
          <p:nvPr/>
        </p:nvSpPr>
        <p:spPr>
          <a:xfrm>
            <a:off x="3957043" y="3040022"/>
            <a:ext cx="405393" cy="276999"/>
          </a:xfrm>
          <a:prstGeom prst="rect">
            <a:avLst/>
          </a:prstGeom>
          <a:solidFill>
            <a:schemeClr val="bg1"/>
          </a:solidFill>
          <a:ln>
            <a:noFill/>
          </a:ln>
        </p:spPr>
        <p:txBody>
          <a:bodyPr wrap="square" rtlCol="0">
            <a:spAutoFit/>
          </a:bodyPr>
          <a:lstStyle/>
          <a:p>
            <a:r>
              <a:rPr lang="en-US" sz="1200" b="1" dirty="0">
                <a:solidFill>
                  <a:schemeClr val="tx1">
                    <a:lumMod val="50000"/>
                    <a:lumOff val="50000"/>
                  </a:schemeClr>
                </a:solidFill>
              </a:rPr>
              <a:t>-20</a:t>
            </a:r>
          </a:p>
        </p:txBody>
      </p:sp>
      <p:sp>
        <p:nvSpPr>
          <p:cNvPr id="10" name="TextBox 9">
            <a:extLst>
              <a:ext uri="{FF2B5EF4-FFF2-40B4-BE49-F238E27FC236}">
                <a16:creationId xmlns:a16="http://schemas.microsoft.com/office/drawing/2014/main" id="{31CD6BC3-E21D-C8D7-132D-89DA4A0EEF5E}"/>
              </a:ext>
            </a:extLst>
          </p:cNvPr>
          <p:cNvSpPr txBox="1"/>
          <p:nvPr/>
        </p:nvSpPr>
        <p:spPr>
          <a:xfrm>
            <a:off x="4868591" y="3046573"/>
            <a:ext cx="405393" cy="276999"/>
          </a:xfrm>
          <a:prstGeom prst="rect">
            <a:avLst/>
          </a:prstGeom>
          <a:solidFill>
            <a:schemeClr val="bg1"/>
          </a:solidFill>
          <a:ln>
            <a:noFill/>
          </a:ln>
        </p:spPr>
        <p:txBody>
          <a:bodyPr wrap="square" rtlCol="0">
            <a:spAutoFit/>
          </a:bodyPr>
          <a:lstStyle/>
          <a:p>
            <a:r>
              <a:rPr lang="en-US" sz="1200" b="1" dirty="0">
                <a:solidFill>
                  <a:schemeClr val="tx1">
                    <a:lumMod val="50000"/>
                    <a:lumOff val="50000"/>
                  </a:schemeClr>
                </a:solidFill>
              </a:rPr>
              <a:t>-10</a:t>
            </a:r>
          </a:p>
        </p:txBody>
      </p:sp>
      <p:sp>
        <p:nvSpPr>
          <p:cNvPr id="50" name="TextBox 49">
            <a:extLst>
              <a:ext uri="{FF2B5EF4-FFF2-40B4-BE49-F238E27FC236}">
                <a16:creationId xmlns:a16="http://schemas.microsoft.com/office/drawing/2014/main" id="{0DF2FCA7-6E1D-6BFD-29BA-BC5FB05A873E}"/>
              </a:ext>
            </a:extLst>
          </p:cNvPr>
          <p:cNvSpPr txBox="1"/>
          <p:nvPr/>
        </p:nvSpPr>
        <p:spPr>
          <a:xfrm>
            <a:off x="5835075" y="3044646"/>
            <a:ext cx="405393" cy="276999"/>
          </a:xfrm>
          <a:prstGeom prst="rect">
            <a:avLst/>
          </a:prstGeom>
          <a:solidFill>
            <a:schemeClr val="bg1"/>
          </a:solidFill>
          <a:ln>
            <a:noFill/>
          </a:ln>
        </p:spPr>
        <p:txBody>
          <a:bodyPr wrap="square" rtlCol="0">
            <a:spAutoFit/>
          </a:bodyPr>
          <a:lstStyle/>
          <a:p>
            <a:r>
              <a:rPr lang="en-US" sz="1200" b="1" dirty="0">
                <a:solidFill>
                  <a:schemeClr val="tx1">
                    <a:lumMod val="50000"/>
                    <a:lumOff val="50000"/>
                  </a:schemeClr>
                </a:solidFill>
              </a:rPr>
              <a:t>0</a:t>
            </a:r>
          </a:p>
        </p:txBody>
      </p:sp>
      <p:sp>
        <p:nvSpPr>
          <p:cNvPr id="51" name="TextBox 50">
            <a:extLst>
              <a:ext uri="{FF2B5EF4-FFF2-40B4-BE49-F238E27FC236}">
                <a16:creationId xmlns:a16="http://schemas.microsoft.com/office/drawing/2014/main" id="{E8AB1482-65AC-16F0-1C97-23D864F68283}"/>
              </a:ext>
            </a:extLst>
          </p:cNvPr>
          <p:cNvSpPr txBox="1"/>
          <p:nvPr/>
        </p:nvSpPr>
        <p:spPr>
          <a:xfrm>
            <a:off x="7556752" y="3040021"/>
            <a:ext cx="405393" cy="276999"/>
          </a:xfrm>
          <a:prstGeom prst="rect">
            <a:avLst/>
          </a:prstGeom>
          <a:solidFill>
            <a:schemeClr val="bg1"/>
          </a:solidFill>
          <a:ln>
            <a:noFill/>
          </a:ln>
        </p:spPr>
        <p:txBody>
          <a:bodyPr wrap="square" rtlCol="0">
            <a:spAutoFit/>
          </a:bodyPr>
          <a:lstStyle/>
          <a:p>
            <a:r>
              <a:rPr lang="en-US" sz="1200" b="1" dirty="0">
                <a:solidFill>
                  <a:schemeClr val="tx1">
                    <a:lumMod val="50000"/>
                    <a:lumOff val="50000"/>
                  </a:schemeClr>
                </a:solidFill>
              </a:rPr>
              <a:t>20</a:t>
            </a:r>
          </a:p>
        </p:txBody>
      </p:sp>
      <p:sp>
        <p:nvSpPr>
          <p:cNvPr id="52" name="TextBox 51">
            <a:extLst>
              <a:ext uri="{FF2B5EF4-FFF2-40B4-BE49-F238E27FC236}">
                <a16:creationId xmlns:a16="http://schemas.microsoft.com/office/drawing/2014/main" id="{758B756D-DAEF-3302-3EBD-2481BDD15741}"/>
              </a:ext>
            </a:extLst>
          </p:cNvPr>
          <p:cNvSpPr txBox="1"/>
          <p:nvPr/>
        </p:nvSpPr>
        <p:spPr>
          <a:xfrm>
            <a:off x="6670726" y="3040927"/>
            <a:ext cx="405393" cy="276999"/>
          </a:xfrm>
          <a:prstGeom prst="rect">
            <a:avLst/>
          </a:prstGeom>
          <a:solidFill>
            <a:schemeClr val="bg1"/>
          </a:solidFill>
          <a:ln>
            <a:noFill/>
          </a:ln>
        </p:spPr>
        <p:txBody>
          <a:bodyPr wrap="square" rtlCol="0">
            <a:spAutoFit/>
          </a:bodyPr>
          <a:lstStyle/>
          <a:p>
            <a:r>
              <a:rPr lang="en-US" sz="1200" b="1" dirty="0">
                <a:solidFill>
                  <a:schemeClr val="tx1">
                    <a:lumMod val="50000"/>
                    <a:lumOff val="50000"/>
                  </a:schemeClr>
                </a:solidFill>
              </a:rPr>
              <a:t>10</a:t>
            </a:r>
          </a:p>
        </p:txBody>
      </p:sp>
      <p:sp>
        <p:nvSpPr>
          <p:cNvPr id="55" name="TextBox 54">
            <a:extLst>
              <a:ext uri="{FF2B5EF4-FFF2-40B4-BE49-F238E27FC236}">
                <a16:creationId xmlns:a16="http://schemas.microsoft.com/office/drawing/2014/main" id="{D9D3CF83-23B7-9AA0-BD24-400FE2994D96}"/>
              </a:ext>
            </a:extLst>
          </p:cNvPr>
          <p:cNvSpPr txBox="1"/>
          <p:nvPr/>
        </p:nvSpPr>
        <p:spPr>
          <a:xfrm>
            <a:off x="8099206" y="3046184"/>
            <a:ext cx="405393" cy="276999"/>
          </a:xfrm>
          <a:prstGeom prst="rect">
            <a:avLst/>
          </a:prstGeom>
          <a:solidFill>
            <a:schemeClr val="bg1"/>
          </a:solidFill>
          <a:ln>
            <a:noFill/>
          </a:ln>
        </p:spPr>
        <p:txBody>
          <a:bodyPr wrap="square" rtlCol="0">
            <a:spAutoFit/>
          </a:bodyPr>
          <a:lstStyle/>
          <a:p>
            <a:r>
              <a:rPr lang="en-US" sz="1200" b="1" dirty="0">
                <a:solidFill>
                  <a:schemeClr val="tx1">
                    <a:lumMod val="50000"/>
                    <a:lumOff val="50000"/>
                  </a:schemeClr>
                </a:solidFill>
              </a:rPr>
              <a:t>-20</a:t>
            </a:r>
          </a:p>
        </p:txBody>
      </p:sp>
      <p:sp>
        <p:nvSpPr>
          <p:cNvPr id="56" name="TextBox 55">
            <a:extLst>
              <a:ext uri="{FF2B5EF4-FFF2-40B4-BE49-F238E27FC236}">
                <a16:creationId xmlns:a16="http://schemas.microsoft.com/office/drawing/2014/main" id="{FD1161E3-BBBD-53C3-628F-2804B39C7643}"/>
              </a:ext>
            </a:extLst>
          </p:cNvPr>
          <p:cNvSpPr txBox="1"/>
          <p:nvPr/>
        </p:nvSpPr>
        <p:spPr>
          <a:xfrm>
            <a:off x="8973046" y="3052735"/>
            <a:ext cx="405393" cy="276999"/>
          </a:xfrm>
          <a:prstGeom prst="rect">
            <a:avLst/>
          </a:prstGeom>
          <a:solidFill>
            <a:schemeClr val="bg1"/>
          </a:solidFill>
          <a:ln>
            <a:noFill/>
          </a:ln>
        </p:spPr>
        <p:txBody>
          <a:bodyPr wrap="square" rtlCol="0">
            <a:spAutoFit/>
          </a:bodyPr>
          <a:lstStyle/>
          <a:p>
            <a:r>
              <a:rPr lang="en-US" sz="1200" b="1" dirty="0">
                <a:solidFill>
                  <a:schemeClr val="tx1">
                    <a:lumMod val="50000"/>
                    <a:lumOff val="50000"/>
                  </a:schemeClr>
                </a:solidFill>
              </a:rPr>
              <a:t>-10</a:t>
            </a:r>
          </a:p>
        </p:txBody>
      </p:sp>
      <p:sp>
        <p:nvSpPr>
          <p:cNvPr id="59" name="TextBox 58">
            <a:extLst>
              <a:ext uri="{FF2B5EF4-FFF2-40B4-BE49-F238E27FC236}">
                <a16:creationId xmlns:a16="http://schemas.microsoft.com/office/drawing/2014/main" id="{EA0E26D1-95CD-4B6F-A162-22B73F09CE86}"/>
              </a:ext>
            </a:extLst>
          </p:cNvPr>
          <p:cNvSpPr txBox="1"/>
          <p:nvPr/>
        </p:nvSpPr>
        <p:spPr>
          <a:xfrm>
            <a:off x="9835833" y="3050808"/>
            <a:ext cx="405393" cy="276999"/>
          </a:xfrm>
          <a:prstGeom prst="rect">
            <a:avLst/>
          </a:prstGeom>
          <a:solidFill>
            <a:schemeClr val="bg1"/>
          </a:solidFill>
          <a:ln>
            <a:noFill/>
          </a:ln>
        </p:spPr>
        <p:txBody>
          <a:bodyPr wrap="square" rtlCol="0">
            <a:spAutoFit/>
          </a:bodyPr>
          <a:lstStyle/>
          <a:p>
            <a:pPr algn="ctr"/>
            <a:r>
              <a:rPr lang="en-US" sz="1200" b="1" dirty="0">
                <a:solidFill>
                  <a:schemeClr val="tx1">
                    <a:lumMod val="50000"/>
                    <a:lumOff val="50000"/>
                  </a:schemeClr>
                </a:solidFill>
              </a:rPr>
              <a:t>0</a:t>
            </a:r>
          </a:p>
        </p:txBody>
      </p:sp>
      <p:sp>
        <p:nvSpPr>
          <p:cNvPr id="60" name="TextBox 59">
            <a:extLst>
              <a:ext uri="{FF2B5EF4-FFF2-40B4-BE49-F238E27FC236}">
                <a16:creationId xmlns:a16="http://schemas.microsoft.com/office/drawing/2014/main" id="{66F13633-1981-323E-289E-C038DE8FC512}"/>
              </a:ext>
            </a:extLst>
          </p:cNvPr>
          <p:cNvSpPr txBox="1"/>
          <p:nvPr/>
        </p:nvSpPr>
        <p:spPr>
          <a:xfrm>
            <a:off x="11632926" y="3046183"/>
            <a:ext cx="405393" cy="276999"/>
          </a:xfrm>
          <a:prstGeom prst="rect">
            <a:avLst/>
          </a:prstGeom>
          <a:solidFill>
            <a:schemeClr val="bg1"/>
          </a:solidFill>
          <a:ln>
            <a:noFill/>
          </a:ln>
        </p:spPr>
        <p:txBody>
          <a:bodyPr wrap="square" rtlCol="0">
            <a:spAutoFit/>
          </a:bodyPr>
          <a:lstStyle/>
          <a:p>
            <a:r>
              <a:rPr lang="en-US" sz="1200" b="1" dirty="0">
                <a:solidFill>
                  <a:schemeClr val="tx1">
                    <a:lumMod val="50000"/>
                    <a:lumOff val="50000"/>
                  </a:schemeClr>
                </a:solidFill>
              </a:rPr>
              <a:t>20</a:t>
            </a:r>
          </a:p>
        </p:txBody>
      </p:sp>
      <p:sp>
        <p:nvSpPr>
          <p:cNvPr id="61" name="TextBox 60">
            <a:extLst>
              <a:ext uri="{FF2B5EF4-FFF2-40B4-BE49-F238E27FC236}">
                <a16:creationId xmlns:a16="http://schemas.microsoft.com/office/drawing/2014/main" id="{1243BC24-3B5B-01BF-F44B-02C40002D797}"/>
              </a:ext>
            </a:extLst>
          </p:cNvPr>
          <p:cNvSpPr txBox="1"/>
          <p:nvPr/>
        </p:nvSpPr>
        <p:spPr>
          <a:xfrm>
            <a:off x="10756327" y="3047089"/>
            <a:ext cx="405393" cy="276999"/>
          </a:xfrm>
          <a:prstGeom prst="rect">
            <a:avLst/>
          </a:prstGeom>
          <a:solidFill>
            <a:schemeClr val="bg1"/>
          </a:solidFill>
          <a:ln>
            <a:noFill/>
          </a:ln>
        </p:spPr>
        <p:txBody>
          <a:bodyPr wrap="square" rtlCol="0">
            <a:spAutoFit/>
          </a:bodyPr>
          <a:lstStyle/>
          <a:p>
            <a:r>
              <a:rPr lang="en-US" sz="1200" b="1" dirty="0">
                <a:solidFill>
                  <a:schemeClr val="tx1">
                    <a:lumMod val="50000"/>
                    <a:lumOff val="50000"/>
                  </a:schemeClr>
                </a:solidFill>
              </a:rPr>
              <a:t>10</a:t>
            </a:r>
          </a:p>
        </p:txBody>
      </p:sp>
      <p:sp>
        <p:nvSpPr>
          <p:cNvPr id="62" name="Rectangle 61">
            <a:extLst>
              <a:ext uri="{FF2B5EF4-FFF2-40B4-BE49-F238E27FC236}">
                <a16:creationId xmlns:a16="http://schemas.microsoft.com/office/drawing/2014/main" id="{A19ECFC6-B5C3-8931-CAD7-BD64FEE477E7}"/>
              </a:ext>
            </a:extLst>
          </p:cNvPr>
          <p:cNvSpPr/>
          <p:nvPr/>
        </p:nvSpPr>
        <p:spPr>
          <a:xfrm>
            <a:off x="3886115" y="3284501"/>
            <a:ext cx="8152204" cy="1379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98C2DF0C-5A73-3CD1-7E62-40299D1E8368}"/>
              </a:ext>
            </a:extLst>
          </p:cNvPr>
          <p:cNvSpPr txBox="1"/>
          <p:nvPr/>
        </p:nvSpPr>
        <p:spPr>
          <a:xfrm>
            <a:off x="9766307" y="6053949"/>
            <a:ext cx="564444" cy="276999"/>
          </a:xfrm>
          <a:prstGeom prst="rect">
            <a:avLst/>
          </a:prstGeom>
          <a:solidFill>
            <a:schemeClr val="bg1"/>
          </a:solidFill>
          <a:ln>
            <a:noFill/>
          </a:ln>
        </p:spPr>
        <p:txBody>
          <a:bodyPr wrap="square" rtlCol="0">
            <a:spAutoFit/>
          </a:bodyPr>
          <a:lstStyle/>
          <a:p>
            <a:r>
              <a:rPr lang="el-GR" sz="1200" b="1" dirty="0">
                <a:solidFill>
                  <a:schemeClr val="tx1">
                    <a:lumMod val="50000"/>
                    <a:lumOff val="50000"/>
                  </a:schemeClr>
                </a:solidFill>
              </a:rPr>
              <a:t>Δ</a:t>
            </a:r>
            <a:r>
              <a:rPr lang="en-US" sz="1200" b="1" dirty="0">
                <a:solidFill>
                  <a:schemeClr val="tx1">
                    <a:lumMod val="50000"/>
                    <a:lumOff val="50000"/>
                  </a:schemeClr>
                </a:solidFill>
              </a:rPr>
              <a:t>ppb</a:t>
            </a:r>
          </a:p>
        </p:txBody>
      </p:sp>
      <p:sp>
        <p:nvSpPr>
          <p:cNvPr id="64" name="TextBox 63">
            <a:extLst>
              <a:ext uri="{FF2B5EF4-FFF2-40B4-BE49-F238E27FC236}">
                <a16:creationId xmlns:a16="http://schemas.microsoft.com/office/drawing/2014/main" id="{90F7CC3A-B11B-E1AD-FB3C-B505A7D1D661}"/>
              </a:ext>
            </a:extLst>
          </p:cNvPr>
          <p:cNvSpPr txBox="1"/>
          <p:nvPr/>
        </p:nvSpPr>
        <p:spPr>
          <a:xfrm>
            <a:off x="5695892" y="3178520"/>
            <a:ext cx="564444" cy="276999"/>
          </a:xfrm>
          <a:prstGeom prst="rect">
            <a:avLst/>
          </a:prstGeom>
          <a:noFill/>
          <a:ln>
            <a:noFill/>
          </a:ln>
        </p:spPr>
        <p:txBody>
          <a:bodyPr wrap="square" rtlCol="0">
            <a:spAutoFit/>
          </a:bodyPr>
          <a:lstStyle/>
          <a:p>
            <a:r>
              <a:rPr lang="el-GR" sz="1200" b="1" dirty="0">
                <a:solidFill>
                  <a:schemeClr val="tx1">
                    <a:lumMod val="50000"/>
                    <a:lumOff val="50000"/>
                  </a:schemeClr>
                </a:solidFill>
              </a:rPr>
              <a:t>Δ</a:t>
            </a:r>
            <a:r>
              <a:rPr lang="en-US" sz="1200" b="1" dirty="0">
                <a:solidFill>
                  <a:schemeClr val="tx1">
                    <a:lumMod val="50000"/>
                    <a:lumOff val="50000"/>
                  </a:schemeClr>
                </a:solidFill>
              </a:rPr>
              <a:t>ppb</a:t>
            </a:r>
          </a:p>
        </p:txBody>
      </p:sp>
      <p:sp>
        <p:nvSpPr>
          <p:cNvPr id="65" name="TextBox 64">
            <a:extLst>
              <a:ext uri="{FF2B5EF4-FFF2-40B4-BE49-F238E27FC236}">
                <a16:creationId xmlns:a16="http://schemas.microsoft.com/office/drawing/2014/main" id="{9E26C105-0EBA-A170-1854-64F72FAA27FF}"/>
              </a:ext>
            </a:extLst>
          </p:cNvPr>
          <p:cNvSpPr txBox="1"/>
          <p:nvPr/>
        </p:nvSpPr>
        <p:spPr>
          <a:xfrm>
            <a:off x="9768928" y="3171173"/>
            <a:ext cx="564444" cy="276999"/>
          </a:xfrm>
          <a:prstGeom prst="rect">
            <a:avLst/>
          </a:prstGeom>
          <a:noFill/>
          <a:ln>
            <a:noFill/>
          </a:ln>
        </p:spPr>
        <p:txBody>
          <a:bodyPr wrap="square" rtlCol="0">
            <a:spAutoFit/>
          </a:bodyPr>
          <a:lstStyle/>
          <a:p>
            <a:r>
              <a:rPr lang="el-GR" sz="1200" b="1" dirty="0">
                <a:solidFill>
                  <a:schemeClr val="tx1">
                    <a:lumMod val="50000"/>
                    <a:lumOff val="50000"/>
                  </a:schemeClr>
                </a:solidFill>
              </a:rPr>
              <a:t>Δ</a:t>
            </a:r>
            <a:r>
              <a:rPr lang="en-US" sz="1200" b="1" dirty="0">
                <a:solidFill>
                  <a:schemeClr val="tx1">
                    <a:lumMod val="50000"/>
                    <a:lumOff val="50000"/>
                  </a:schemeClr>
                </a:solidFill>
              </a:rPr>
              <a:t>ppb</a:t>
            </a:r>
          </a:p>
        </p:txBody>
      </p:sp>
      <p:sp>
        <p:nvSpPr>
          <p:cNvPr id="67" name="TextBox 66">
            <a:extLst>
              <a:ext uri="{FF2B5EF4-FFF2-40B4-BE49-F238E27FC236}">
                <a16:creationId xmlns:a16="http://schemas.microsoft.com/office/drawing/2014/main" id="{CAB493FC-FC94-8DC4-75AF-20A5B3303819}"/>
              </a:ext>
            </a:extLst>
          </p:cNvPr>
          <p:cNvSpPr txBox="1"/>
          <p:nvPr/>
        </p:nvSpPr>
        <p:spPr>
          <a:xfrm>
            <a:off x="6223362" y="6032471"/>
            <a:ext cx="428510" cy="369332"/>
          </a:xfrm>
          <a:prstGeom prst="rect">
            <a:avLst/>
          </a:prstGeom>
          <a:noFill/>
        </p:spPr>
        <p:txBody>
          <a:bodyPr wrap="square">
            <a:spAutoFit/>
          </a:bodyPr>
          <a:lstStyle/>
          <a:p>
            <a:r>
              <a:rPr lang="en-US" sz="1800" dirty="0">
                <a:sym typeface="Wingdings" panose="05000000000000000000" pitchFamily="2" charset="2"/>
              </a:rPr>
              <a:t></a:t>
            </a:r>
            <a:endParaRPr lang="en-US" dirty="0"/>
          </a:p>
        </p:txBody>
      </p:sp>
      <p:sp>
        <p:nvSpPr>
          <p:cNvPr id="68" name="TextBox 67">
            <a:extLst>
              <a:ext uri="{FF2B5EF4-FFF2-40B4-BE49-F238E27FC236}">
                <a16:creationId xmlns:a16="http://schemas.microsoft.com/office/drawing/2014/main" id="{193D5198-94BF-FAA3-7BD4-55F56D62EF6E}"/>
              </a:ext>
            </a:extLst>
          </p:cNvPr>
          <p:cNvSpPr txBox="1"/>
          <p:nvPr/>
        </p:nvSpPr>
        <p:spPr>
          <a:xfrm rot="10800000">
            <a:off x="5301055" y="6026274"/>
            <a:ext cx="428510" cy="369332"/>
          </a:xfrm>
          <a:prstGeom prst="rect">
            <a:avLst/>
          </a:prstGeom>
          <a:noFill/>
        </p:spPr>
        <p:txBody>
          <a:bodyPr wrap="square">
            <a:spAutoFit/>
          </a:bodyPr>
          <a:lstStyle/>
          <a:p>
            <a:r>
              <a:rPr lang="en-US" sz="1800" dirty="0">
                <a:sym typeface="Wingdings" panose="05000000000000000000" pitchFamily="2" charset="2"/>
              </a:rPr>
              <a:t></a:t>
            </a:r>
            <a:endParaRPr lang="en-US" dirty="0"/>
          </a:p>
        </p:txBody>
      </p:sp>
      <p:sp>
        <p:nvSpPr>
          <p:cNvPr id="71" name="TextBox 70">
            <a:extLst>
              <a:ext uri="{FF2B5EF4-FFF2-40B4-BE49-F238E27FC236}">
                <a16:creationId xmlns:a16="http://schemas.microsoft.com/office/drawing/2014/main" id="{FE04FF3F-21F3-7DF2-21A3-49913F75174A}"/>
              </a:ext>
            </a:extLst>
          </p:cNvPr>
          <p:cNvSpPr txBox="1"/>
          <p:nvPr/>
        </p:nvSpPr>
        <p:spPr>
          <a:xfrm>
            <a:off x="10277135" y="6026275"/>
            <a:ext cx="428510" cy="369332"/>
          </a:xfrm>
          <a:prstGeom prst="rect">
            <a:avLst/>
          </a:prstGeom>
          <a:noFill/>
        </p:spPr>
        <p:txBody>
          <a:bodyPr wrap="square">
            <a:spAutoFit/>
          </a:bodyPr>
          <a:lstStyle/>
          <a:p>
            <a:r>
              <a:rPr lang="en-US" sz="1800" dirty="0">
                <a:sym typeface="Wingdings" panose="05000000000000000000" pitchFamily="2" charset="2"/>
              </a:rPr>
              <a:t></a:t>
            </a:r>
            <a:endParaRPr lang="en-US" dirty="0"/>
          </a:p>
        </p:txBody>
      </p:sp>
      <p:sp>
        <p:nvSpPr>
          <p:cNvPr id="72" name="TextBox 71">
            <a:extLst>
              <a:ext uri="{FF2B5EF4-FFF2-40B4-BE49-F238E27FC236}">
                <a16:creationId xmlns:a16="http://schemas.microsoft.com/office/drawing/2014/main" id="{58FDEF2C-6293-7210-7656-D8EFAB54F250}"/>
              </a:ext>
            </a:extLst>
          </p:cNvPr>
          <p:cNvSpPr txBox="1"/>
          <p:nvPr/>
        </p:nvSpPr>
        <p:spPr>
          <a:xfrm rot="10800000">
            <a:off x="9354828" y="6020078"/>
            <a:ext cx="428510" cy="369332"/>
          </a:xfrm>
          <a:prstGeom prst="rect">
            <a:avLst/>
          </a:prstGeom>
          <a:noFill/>
        </p:spPr>
        <p:txBody>
          <a:bodyPr wrap="square">
            <a:spAutoFit/>
          </a:bodyPr>
          <a:lstStyle/>
          <a:p>
            <a:r>
              <a:rPr lang="en-US" sz="1800" dirty="0">
                <a:sym typeface="Wingdings" panose="05000000000000000000" pitchFamily="2" charset="2"/>
              </a:rPr>
              <a:t></a:t>
            </a:r>
            <a:endParaRPr lang="en-US" dirty="0"/>
          </a:p>
        </p:txBody>
      </p:sp>
      <p:sp>
        <p:nvSpPr>
          <p:cNvPr id="14" name="TextBox 13">
            <a:extLst>
              <a:ext uri="{FF2B5EF4-FFF2-40B4-BE49-F238E27FC236}">
                <a16:creationId xmlns:a16="http://schemas.microsoft.com/office/drawing/2014/main" id="{B655D783-54AF-4D6E-27E0-B34AE2C87377}"/>
              </a:ext>
            </a:extLst>
          </p:cNvPr>
          <p:cNvSpPr txBox="1"/>
          <p:nvPr/>
        </p:nvSpPr>
        <p:spPr>
          <a:xfrm>
            <a:off x="7351704" y="2226867"/>
            <a:ext cx="945590" cy="553998"/>
          </a:xfrm>
          <a:prstGeom prst="rect">
            <a:avLst/>
          </a:prstGeom>
          <a:solidFill>
            <a:schemeClr val="bg1"/>
          </a:solidFill>
          <a:ln w="28575">
            <a:solidFill>
              <a:schemeClr val="tx1"/>
            </a:solidFill>
          </a:ln>
        </p:spPr>
        <p:txBody>
          <a:bodyPr wrap="square" lIns="0" tIns="0" rIns="0" bIns="0">
            <a:spAutoFit/>
          </a:bodyPr>
          <a:lstStyle/>
          <a:p>
            <a:pPr algn="ctr"/>
            <a:r>
              <a:rPr lang="en-US" dirty="0"/>
              <a:t>NYC from last slide</a:t>
            </a:r>
          </a:p>
        </p:txBody>
      </p:sp>
      <p:cxnSp>
        <p:nvCxnSpPr>
          <p:cNvPr id="16" name="Straight Arrow Connector 15">
            <a:extLst>
              <a:ext uri="{FF2B5EF4-FFF2-40B4-BE49-F238E27FC236}">
                <a16:creationId xmlns:a16="http://schemas.microsoft.com/office/drawing/2014/main" id="{DE09EE2F-C075-7686-0540-A6F1439AF11B}"/>
              </a:ext>
            </a:extLst>
          </p:cNvPr>
          <p:cNvCxnSpPr>
            <a:cxnSpLocks/>
            <a:stCxn id="14" idx="0"/>
          </p:cNvCxnSpPr>
          <p:nvPr/>
        </p:nvCxnSpPr>
        <p:spPr>
          <a:xfrm flipH="1" flipV="1">
            <a:off x="7701699" y="1388730"/>
            <a:ext cx="122800" cy="838137"/>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7" name="Straight Arrow Connector 16">
            <a:extLst>
              <a:ext uri="{FF2B5EF4-FFF2-40B4-BE49-F238E27FC236}">
                <a16:creationId xmlns:a16="http://schemas.microsoft.com/office/drawing/2014/main" id="{943AA068-1391-6C69-2E4C-BFC5BBBF7400}"/>
              </a:ext>
            </a:extLst>
          </p:cNvPr>
          <p:cNvCxnSpPr>
            <a:cxnSpLocks/>
            <a:stCxn id="14" idx="2"/>
          </p:cNvCxnSpPr>
          <p:nvPr/>
        </p:nvCxnSpPr>
        <p:spPr>
          <a:xfrm flipH="1">
            <a:off x="7673492" y="2780865"/>
            <a:ext cx="151007" cy="1296271"/>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89461130"/>
      </p:ext>
    </p:extLst>
  </p:cSld>
  <p:clrMapOvr>
    <a:masterClrMapping/>
  </p:clrMapOvr>
  <mc:AlternateContent xmlns:mc="http://schemas.openxmlformats.org/markup-compatibility/2006" xmlns:p14="http://schemas.microsoft.com/office/powerpoint/2010/main">
    <mc:Choice Requires="p14">
      <p:transition spd="slow" p14:dur="2000" advTm="80586"/>
    </mc:Choice>
    <mc:Fallback xmlns="">
      <p:transition spd="slow" advTm="80586"/>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88D0F3DB-22AC-4547-8996-258F8CA3B247}"/>
              </a:ext>
            </a:extLst>
          </p:cNvPr>
          <p:cNvSpPr txBox="1"/>
          <p:nvPr/>
        </p:nvSpPr>
        <p:spPr>
          <a:xfrm>
            <a:off x="158853" y="1281783"/>
            <a:ext cx="4358355" cy="4816703"/>
          </a:xfrm>
          <a:prstGeom prst="rect">
            <a:avLst/>
          </a:prstGeom>
          <a:noFill/>
        </p:spPr>
        <p:txBody>
          <a:bodyPr wrap="square" rtlCol="0">
            <a:spAutoFit/>
          </a:bodyPr>
          <a:lstStyle/>
          <a:p>
            <a:pPr marL="91440" indent="-182880">
              <a:buFont typeface="Arial" panose="020B0604020202020204" pitchFamily="34" charset="0"/>
              <a:buChar char="•"/>
            </a:pPr>
            <a:r>
              <a:rPr lang="en-US" sz="1700" dirty="0"/>
              <a:t>Additional model tools</a:t>
            </a:r>
          </a:p>
          <a:p>
            <a:pPr marL="91440" indent="-182880">
              <a:buFont typeface="Arial" panose="020B0604020202020204" pitchFamily="34" charset="0"/>
              <a:buChar char="•"/>
            </a:pPr>
            <a:r>
              <a:rPr lang="en-US" sz="1700" dirty="0"/>
              <a:t>Source Apportionment</a:t>
            </a:r>
          </a:p>
          <a:p>
            <a:pPr lvl="1" indent="-182880">
              <a:buFont typeface="Arial" panose="020B0604020202020204" pitchFamily="34" charset="0"/>
              <a:buChar char="•"/>
            </a:pPr>
            <a:r>
              <a:rPr lang="en-US" sz="1700" dirty="0"/>
              <a:t>Sillman and Kleinman in the 1990s derived ozone sensitivity P(H2O2):P(HNO3)</a:t>
            </a:r>
          </a:p>
          <a:p>
            <a:pPr lvl="1" indent="-182880">
              <a:buFont typeface="Arial" panose="020B0604020202020204" pitchFamily="34" charset="0"/>
              <a:buChar char="•"/>
            </a:pPr>
            <a:r>
              <a:rPr lang="en-US" sz="1700" dirty="0"/>
              <a:t>Using this apportionment can identify VOC and NOx limitations.</a:t>
            </a:r>
          </a:p>
          <a:p>
            <a:pPr marL="91440" indent="-182880">
              <a:buFont typeface="Arial" panose="020B0604020202020204" pitchFamily="34" charset="0"/>
              <a:buChar char="•"/>
            </a:pPr>
            <a:r>
              <a:rPr lang="en-US" sz="1700" dirty="0"/>
              <a:t>Derivative Methodologies</a:t>
            </a:r>
          </a:p>
          <a:p>
            <a:pPr marL="548640" lvl="1" indent="-182880">
              <a:buFont typeface="Arial" panose="020B0604020202020204" pitchFamily="34" charset="0"/>
              <a:buChar char="•"/>
            </a:pPr>
            <a:r>
              <a:rPr lang="en-US" sz="1700" dirty="0"/>
              <a:t>Direct Decoupled Method (DDM)</a:t>
            </a:r>
          </a:p>
          <a:p>
            <a:pPr marL="548640" lvl="1" indent="-182880">
              <a:buFont typeface="Arial" panose="020B0604020202020204" pitchFamily="34" charset="0"/>
              <a:buChar char="•"/>
            </a:pPr>
            <a:r>
              <a:rPr lang="en-US" sz="1700" dirty="0"/>
              <a:t>Higher-order DDM</a:t>
            </a:r>
          </a:p>
          <a:p>
            <a:pPr marL="548640" lvl="1" indent="-182880">
              <a:buFont typeface="Arial" panose="020B0604020202020204" pitchFamily="34" charset="0"/>
              <a:buChar char="•"/>
            </a:pPr>
            <a:r>
              <a:rPr lang="en-US" sz="1700" dirty="0"/>
              <a:t>Adjoint</a:t>
            </a:r>
          </a:p>
          <a:p>
            <a:pPr marL="91440" indent="-182880">
              <a:buFont typeface="Arial" panose="020B0604020202020204" pitchFamily="34" charset="0"/>
              <a:buChar char="•"/>
            </a:pPr>
            <a:r>
              <a:rPr lang="en-US" sz="1700" dirty="0"/>
              <a:t>Results from HDDM (right)</a:t>
            </a:r>
          </a:p>
          <a:p>
            <a:pPr lvl="1" indent="-182880">
              <a:buFont typeface="Arial" panose="020B0604020202020204" pitchFamily="34" charset="0"/>
              <a:buChar char="•"/>
            </a:pPr>
            <a:r>
              <a:rPr lang="en-US" sz="1700" dirty="0"/>
              <a:t>Most of the US is spatially NOx-limited</a:t>
            </a:r>
          </a:p>
          <a:p>
            <a:pPr lvl="1" indent="-182880">
              <a:buFont typeface="Arial" panose="020B0604020202020204" pitchFamily="34" charset="0"/>
              <a:buChar char="•"/>
            </a:pPr>
            <a:r>
              <a:rPr lang="en-US" sz="1700" dirty="0"/>
              <a:t>Some urban cores still are VOC-limited.</a:t>
            </a:r>
          </a:p>
          <a:p>
            <a:pPr lvl="1" indent="-182880">
              <a:buFont typeface="Arial" panose="020B0604020202020204" pitchFamily="34" charset="0"/>
              <a:buChar char="•"/>
            </a:pPr>
            <a:r>
              <a:rPr lang="en-US" sz="1700" dirty="0"/>
              <a:t>Most locations move to NOx-limited by 2016; on high O3 days only Los Angeles and Chicago still showing mixed or VOC-limited behavior on average</a:t>
            </a:r>
          </a:p>
          <a:p>
            <a:pPr marL="342900" indent="-342900">
              <a:buFont typeface="Arial" panose="020B0604020202020204" pitchFamily="34" charset="0"/>
              <a:buChar char="•"/>
            </a:pPr>
            <a:endParaRPr lang="en-US" dirty="0"/>
          </a:p>
        </p:txBody>
      </p:sp>
      <p:pic>
        <p:nvPicPr>
          <p:cNvPr id="17" name="Picture 16" descr="A close up of a map&#10;&#10;Description automatically generated">
            <a:extLst>
              <a:ext uri="{FF2B5EF4-FFF2-40B4-BE49-F238E27FC236}">
                <a16:creationId xmlns:a16="http://schemas.microsoft.com/office/drawing/2014/main" id="{DE485B42-AB8A-410D-95D1-B680D825838B}"/>
              </a:ext>
            </a:extLst>
          </p:cNvPr>
          <p:cNvPicPr/>
          <p:nvPr/>
        </p:nvPicPr>
        <p:blipFill rotWithShape="1">
          <a:blip r:embed="rId3">
            <a:extLst>
              <a:ext uri="{28A0092B-C50C-407E-A947-70E740481C1C}">
                <a14:useLocalDpi xmlns:a14="http://schemas.microsoft.com/office/drawing/2010/main" val="0"/>
              </a:ext>
            </a:extLst>
          </a:blip>
          <a:srcRect t="4801" b="57618"/>
          <a:stretch/>
        </p:blipFill>
        <p:spPr>
          <a:xfrm>
            <a:off x="4501321" y="4333139"/>
            <a:ext cx="7285974" cy="1691640"/>
          </a:xfrm>
          <a:prstGeom prst="rect">
            <a:avLst/>
          </a:prstGeom>
        </p:spPr>
      </p:pic>
      <p:sp>
        <p:nvSpPr>
          <p:cNvPr id="21" name="TextBox 20">
            <a:extLst>
              <a:ext uri="{FF2B5EF4-FFF2-40B4-BE49-F238E27FC236}">
                <a16:creationId xmlns:a16="http://schemas.microsoft.com/office/drawing/2014/main" id="{108A7C7B-DA87-45B3-A66D-03E2454C685B}"/>
              </a:ext>
            </a:extLst>
          </p:cNvPr>
          <p:cNvSpPr txBox="1"/>
          <p:nvPr/>
        </p:nvSpPr>
        <p:spPr>
          <a:xfrm>
            <a:off x="4639909" y="6005417"/>
            <a:ext cx="3410577" cy="307777"/>
          </a:xfrm>
          <a:prstGeom prst="rect">
            <a:avLst/>
          </a:prstGeom>
          <a:solidFill>
            <a:schemeClr val="bg1"/>
          </a:solidFill>
          <a:ln>
            <a:solidFill>
              <a:schemeClr val="tx1">
                <a:lumMod val="50000"/>
                <a:lumOff val="50000"/>
              </a:schemeClr>
            </a:solidFill>
          </a:ln>
        </p:spPr>
        <p:txBody>
          <a:bodyPr wrap="square" rtlCol="0">
            <a:spAutoFit/>
          </a:bodyPr>
          <a:lstStyle/>
          <a:p>
            <a:pPr algn="ctr"/>
            <a:r>
              <a:rPr lang="en-US" sz="1400" b="1" dirty="0"/>
              <a:t>High Ozone Days (&gt;70 ppb) 2007</a:t>
            </a:r>
          </a:p>
        </p:txBody>
      </p:sp>
      <p:sp>
        <p:nvSpPr>
          <p:cNvPr id="24" name="TextBox 23">
            <a:extLst>
              <a:ext uri="{FF2B5EF4-FFF2-40B4-BE49-F238E27FC236}">
                <a16:creationId xmlns:a16="http://schemas.microsoft.com/office/drawing/2014/main" id="{E26E35A4-CEAE-4A74-8843-D79E3DD45EC3}"/>
              </a:ext>
            </a:extLst>
          </p:cNvPr>
          <p:cNvSpPr txBox="1"/>
          <p:nvPr/>
        </p:nvSpPr>
        <p:spPr>
          <a:xfrm>
            <a:off x="8276911" y="6005416"/>
            <a:ext cx="3410577" cy="307777"/>
          </a:xfrm>
          <a:prstGeom prst="rect">
            <a:avLst/>
          </a:prstGeom>
          <a:solidFill>
            <a:schemeClr val="bg1"/>
          </a:solidFill>
          <a:ln>
            <a:solidFill>
              <a:schemeClr val="tx1">
                <a:lumMod val="50000"/>
                <a:lumOff val="50000"/>
              </a:schemeClr>
            </a:solidFill>
          </a:ln>
        </p:spPr>
        <p:txBody>
          <a:bodyPr wrap="square" rtlCol="0">
            <a:spAutoFit/>
          </a:bodyPr>
          <a:lstStyle/>
          <a:p>
            <a:pPr algn="ctr"/>
            <a:r>
              <a:rPr lang="en-US" sz="1400" b="1" dirty="0"/>
              <a:t>High Ozone Days (&gt;70 ppb) 2016</a:t>
            </a:r>
          </a:p>
        </p:txBody>
      </p:sp>
      <p:grpSp>
        <p:nvGrpSpPr>
          <p:cNvPr id="5" name="Group 4">
            <a:extLst>
              <a:ext uri="{FF2B5EF4-FFF2-40B4-BE49-F238E27FC236}">
                <a16:creationId xmlns:a16="http://schemas.microsoft.com/office/drawing/2014/main" id="{AF92A316-2ED5-434D-83D9-612593F66D59}"/>
              </a:ext>
            </a:extLst>
          </p:cNvPr>
          <p:cNvGrpSpPr/>
          <p:nvPr/>
        </p:nvGrpSpPr>
        <p:grpSpPr>
          <a:xfrm>
            <a:off x="4501321" y="1795521"/>
            <a:ext cx="7285974" cy="1999417"/>
            <a:chOff x="1081413" y="3384113"/>
            <a:chExt cx="7285974" cy="1999417"/>
          </a:xfrm>
        </p:grpSpPr>
        <p:pic>
          <p:nvPicPr>
            <p:cNvPr id="20" name="Picture 19" descr="A close up of a map&#10;&#10;Description automatically generated">
              <a:extLst>
                <a:ext uri="{FF2B5EF4-FFF2-40B4-BE49-F238E27FC236}">
                  <a16:creationId xmlns:a16="http://schemas.microsoft.com/office/drawing/2014/main" id="{CD124108-D2B2-43C4-804A-7F265F23B24E}"/>
                </a:ext>
              </a:extLst>
            </p:cNvPr>
            <p:cNvPicPr/>
            <p:nvPr/>
          </p:nvPicPr>
          <p:blipFill rotWithShape="1">
            <a:blip r:embed="rId3">
              <a:extLst>
                <a:ext uri="{28A0092B-C50C-407E-A947-70E740481C1C}">
                  <a14:useLocalDpi xmlns:a14="http://schemas.microsoft.com/office/drawing/2010/main" val="0"/>
                </a:ext>
              </a:extLst>
            </a:blip>
            <a:srcRect t="52455" b="9964"/>
            <a:stretch/>
          </p:blipFill>
          <p:spPr>
            <a:xfrm>
              <a:off x="1081413" y="3691890"/>
              <a:ext cx="7285974" cy="1691640"/>
            </a:xfrm>
            <a:prstGeom prst="rect">
              <a:avLst/>
            </a:prstGeom>
          </p:spPr>
        </p:pic>
        <p:sp>
          <p:nvSpPr>
            <p:cNvPr id="26" name="TextBox 25">
              <a:extLst>
                <a:ext uri="{FF2B5EF4-FFF2-40B4-BE49-F238E27FC236}">
                  <a16:creationId xmlns:a16="http://schemas.microsoft.com/office/drawing/2014/main" id="{7AF8C47B-ADF4-43DB-8A83-C4D005541AF7}"/>
                </a:ext>
              </a:extLst>
            </p:cNvPr>
            <p:cNvSpPr txBox="1"/>
            <p:nvPr/>
          </p:nvSpPr>
          <p:spPr>
            <a:xfrm>
              <a:off x="1161423" y="3407718"/>
              <a:ext cx="3410577" cy="307777"/>
            </a:xfrm>
            <a:prstGeom prst="rect">
              <a:avLst/>
            </a:prstGeom>
            <a:solidFill>
              <a:schemeClr val="bg1"/>
            </a:solidFill>
            <a:ln>
              <a:solidFill>
                <a:schemeClr val="tx1">
                  <a:lumMod val="50000"/>
                  <a:lumOff val="50000"/>
                </a:schemeClr>
              </a:solidFill>
            </a:ln>
          </p:spPr>
          <p:txBody>
            <a:bodyPr wrap="square" rtlCol="0">
              <a:spAutoFit/>
            </a:bodyPr>
            <a:lstStyle/>
            <a:p>
              <a:pPr algn="ctr"/>
              <a:r>
                <a:rPr lang="en-US" sz="1400" b="1" dirty="0"/>
                <a:t>Ozone Season (May-Sep) 2007</a:t>
              </a:r>
            </a:p>
          </p:txBody>
        </p:sp>
        <p:sp>
          <p:nvSpPr>
            <p:cNvPr id="28" name="TextBox 27">
              <a:extLst>
                <a:ext uri="{FF2B5EF4-FFF2-40B4-BE49-F238E27FC236}">
                  <a16:creationId xmlns:a16="http://schemas.microsoft.com/office/drawing/2014/main" id="{319DE7CF-AD23-44B2-A1D3-1C80A9E6BC5C}"/>
                </a:ext>
              </a:extLst>
            </p:cNvPr>
            <p:cNvSpPr txBox="1"/>
            <p:nvPr/>
          </p:nvSpPr>
          <p:spPr>
            <a:xfrm>
              <a:off x="4834109" y="3384113"/>
              <a:ext cx="3410577" cy="307777"/>
            </a:xfrm>
            <a:prstGeom prst="rect">
              <a:avLst/>
            </a:prstGeom>
            <a:solidFill>
              <a:schemeClr val="bg1"/>
            </a:solidFill>
            <a:ln>
              <a:solidFill>
                <a:schemeClr val="tx1">
                  <a:lumMod val="50000"/>
                  <a:lumOff val="50000"/>
                </a:schemeClr>
              </a:solidFill>
            </a:ln>
          </p:spPr>
          <p:txBody>
            <a:bodyPr wrap="square" rtlCol="0">
              <a:spAutoFit/>
            </a:bodyPr>
            <a:lstStyle/>
            <a:p>
              <a:pPr algn="ctr"/>
              <a:r>
                <a:rPr lang="en-US" sz="1400" b="1" dirty="0"/>
                <a:t>Ozone Season (May-Sep) 2016</a:t>
              </a:r>
            </a:p>
          </p:txBody>
        </p:sp>
      </p:grpSp>
      <p:pic>
        <p:nvPicPr>
          <p:cNvPr id="31" name="Picture 30" descr="A close up of a map&#10;&#10;Description automatically generated">
            <a:extLst>
              <a:ext uri="{FF2B5EF4-FFF2-40B4-BE49-F238E27FC236}">
                <a16:creationId xmlns:a16="http://schemas.microsoft.com/office/drawing/2014/main" id="{3B5C0F16-4DAE-46FD-A11A-ACE6E81D53CF}"/>
              </a:ext>
            </a:extLst>
          </p:cNvPr>
          <p:cNvPicPr/>
          <p:nvPr/>
        </p:nvPicPr>
        <p:blipFill rotWithShape="1">
          <a:blip r:embed="rId3">
            <a:extLst>
              <a:ext uri="{28A0092B-C50C-407E-A947-70E740481C1C}">
                <a14:useLocalDpi xmlns:a14="http://schemas.microsoft.com/office/drawing/2010/main" val="0"/>
              </a:ext>
            </a:extLst>
          </a:blip>
          <a:srcRect t="92201" b="3828"/>
          <a:stretch/>
        </p:blipFill>
        <p:spPr>
          <a:xfrm>
            <a:off x="4747173" y="3682529"/>
            <a:ext cx="7285974" cy="178755"/>
          </a:xfrm>
          <a:prstGeom prst="rect">
            <a:avLst/>
          </a:prstGeom>
        </p:spPr>
      </p:pic>
      <p:sp>
        <p:nvSpPr>
          <p:cNvPr id="32" name="TextBox 31">
            <a:extLst>
              <a:ext uri="{FF2B5EF4-FFF2-40B4-BE49-F238E27FC236}">
                <a16:creationId xmlns:a16="http://schemas.microsoft.com/office/drawing/2014/main" id="{FB0C02A6-2083-483A-8CCB-EE62563620B2}"/>
              </a:ext>
            </a:extLst>
          </p:cNvPr>
          <p:cNvSpPr txBox="1"/>
          <p:nvPr/>
        </p:nvSpPr>
        <p:spPr>
          <a:xfrm>
            <a:off x="7750444" y="4028214"/>
            <a:ext cx="736839" cy="261610"/>
          </a:xfrm>
          <a:prstGeom prst="rect">
            <a:avLst/>
          </a:prstGeom>
          <a:solidFill>
            <a:schemeClr val="bg1"/>
          </a:solidFill>
          <a:ln>
            <a:noFill/>
          </a:ln>
        </p:spPr>
        <p:txBody>
          <a:bodyPr wrap="square" rtlCol="0">
            <a:spAutoFit/>
          </a:bodyPr>
          <a:lstStyle/>
          <a:p>
            <a:pPr algn="ctr"/>
            <a:r>
              <a:rPr lang="en-US" sz="1100" b="1" dirty="0"/>
              <a:t>NOx-</a:t>
            </a:r>
            <a:r>
              <a:rPr lang="en-US" sz="1100" b="1" dirty="0" err="1"/>
              <a:t>lim</a:t>
            </a:r>
            <a:endParaRPr lang="en-US" sz="1100" b="1" dirty="0"/>
          </a:p>
        </p:txBody>
      </p:sp>
      <p:sp>
        <p:nvSpPr>
          <p:cNvPr id="33" name="TextBox 32">
            <a:extLst>
              <a:ext uri="{FF2B5EF4-FFF2-40B4-BE49-F238E27FC236}">
                <a16:creationId xmlns:a16="http://schemas.microsoft.com/office/drawing/2014/main" id="{C273AA13-A220-4989-9BF1-907BC1761F50}"/>
              </a:ext>
            </a:extLst>
          </p:cNvPr>
          <p:cNvSpPr txBox="1"/>
          <p:nvPr/>
        </p:nvSpPr>
        <p:spPr>
          <a:xfrm>
            <a:off x="7123617" y="4028214"/>
            <a:ext cx="736839" cy="261610"/>
          </a:xfrm>
          <a:prstGeom prst="rect">
            <a:avLst/>
          </a:prstGeom>
          <a:solidFill>
            <a:schemeClr val="bg1"/>
          </a:solidFill>
          <a:ln>
            <a:noFill/>
          </a:ln>
        </p:spPr>
        <p:txBody>
          <a:bodyPr wrap="square" rtlCol="0">
            <a:spAutoFit/>
          </a:bodyPr>
          <a:lstStyle/>
          <a:p>
            <a:pPr algn="ctr"/>
            <a:r>
              <a:rPr lang="en-US" sz="1100" b="1" dirty="0"/>
              <a:t>No days</a:t>
            </a:r>
          </a:p>
        </p:txBody>
      </p:sp>
      <p:sp>
        <p:nvSpPr>
          <p:cNvPr id="34" name="TextBox 33">
            <a:extLst>
              <a:ext uri="{FF2B5EF4-FFF2-40B4-BE49-F238E27FC236}">
                <a16:creationId xmlns:a16="http://schemas.microsoft.com/office/drawing/2014/main" id="{A54EBA40-DD19-41D2-B86C-AD7084C1345B}"/>
              </a:ext>
            </a:extLst>
          </p:cNvPr>
          <p:cNvSpPr txBox="1"/>
          <p:nvPr/>
        </p:nvSpPr>
        <p:spPr>
          <a:xfrm>
            <a:off x="8377271" y="4028214"/>
            <a:ext cx="736839" cy="261610"/>
          </a:xfrm>
          <a:prstGeom prst="rect">
            <a:avLst/>
          </a:prstGeom>
          <a:solidFill>
            <a:schemeClr val="bg1"/>
          </a:solidFill>
          <a:ln>
            <a:noFill/>
          </a:ln>
        </p:spPr>
        <p:txBody>
          <a:bodyPr wrap="square" rtlCol="0">
            <a:spAutoFit/>
          </a:bodyPr>
          <a:lstStyle/>
          <a:p>
            <a:pPr algn="ctr"/>
            <a:r>
              <a:rPr lang="en-US" sz="1100" b="1" dirty="0"/>
              <a:t>VOC-</a:t>
            </a:r>
            <a:r>
              <a:rPr lang="en-US" sz="1100" b="1" dirty="0" err="1"/>
              <a:t>lim</a:t>
            </a:r>
            <a:endParaRPr lang="en-US" sz="1100" b="1" dirty="0"/>
          </a:p>
        </p:txBody>
      </p:sp>
      <p:sp>
        <p:nvSpPr>
          <p:cNvPr id="35" name="TextBox 34">
            <a:extLst>
              <a:ext uri="{FF2B5EF4-FFF2-40B4-BE49-F238E27FC236}">
                <a16:creationId xmlns:a16="http://schemas.microsoft.com/office/drawing/2014/main" id="{C15B6432-7260-46D9-A9C7-031BAACA96CC}"/>
              </a:ext>
            </a:extLst>
          </p:cNvPr>
          <p:cNvSpPr txBox="1"/>
          <p:nvPr/>
        </p:nvSpPr>
        <p:spPr>
          <a:xfrm>
            <a:off x="9022544" y="4024677"/>
            <a:ext cx="578958" cy="261610"/>
          </a:xfrm>
          <a:prstGeom prst="rect">
            <a:avLst/>
          </a:prstGeom>
          <a:solidFill>
            <a:schemeClr val="bg1"/>
          </a:solidFill>
          <a:ln>
            <a:noFill/>
          </a:ln>
        </p:spPr>
        <p:txBody>
          <a:bodyPr wrap="square" rtlCol="0">
            <a:spAutoFit/>
          </a:bodyPr>
          <a:lstStyle/>
          <a:p>
            <a:pPr algn="ctr"/>
            <a:r>
              <a:rPr lang="en-US" sz="1100" b="1" dirty="0"/>
              <a:t>Mixed</a:t>
            </a:r>
          </a:p>
        </p:txBody>
      </p:sp>
      <p:sp>
        <p:nvSpPr>
          <p:cNvPr id="6" name="Title 5">
            <a:extLst>
              <a:ext uri="{FF2B5EF4-FFF2-40B4-BE49-F238E27FC236}">
                <a16:creationId xmlns:a16="http://schemas.microsoft.com/office/drawing/2014/main" id="{1FC9640A-8F5E-420F-0208-EB0968861E87}"/>
              </a:ext>
            </a:extLst>
          </p:cNvPr>
          <p:cNvSpPr>
            <a:spLocks noGrp="1"/>
          </p:cNvSpPr>
          <p:nvPr>
            <p:ph type="title"/>
          </p:nvPr>
        </p:nvSpPr>
        <p:spPr>
          <a:xfrm>
            <a:off x="273377" y="365125"/>
            <a:ext cx="11080423" cy="1325563"/>
          </a:xfrm>
        </p:spPr>
        <p:txBody>
          <a:bodyPr/>
          <a:lstStyle/>
          <a:p>
            <a:r>
              <a:rPr lang="en-US" dirty="0"/>
              <a:t>Model-based Ozone Production Chemistry</a:t>
            </a:r>
          </a:p>
        </p:txBody>
      </p:sp>
      <p:sp>
        <p:nvSpPr>
          <p:cNvPr id="10" name="Date Placeholder 9">
            <a:extLst>
              <a:ext uri="{FF2B5EF4-FFF2-40B4-BE49-F238E27FC236}">
                <a16:creationId xmlns:a16="http://schemas.microsoft.com/office/drawing/2014/main" id="{B35FEE4B-D513-D930-B9FD-79E82E4940AF}"/>
              </a:ext>
            </a:extLst>
          </p:cNvPr>
          <p:cNvSpPr>
            <a:spLocks noGrp="1"/>
          </p:cNvSpPr>
          <p:nvPr>
            <p:ph type="dt" sz="half" idx="10"/>
          </p:nvPr>
        </p:nvSpPr>
        <p:spPr/>
        <p:txBody>
          <a:bodyPr/>
          <a:lstStyle/>
          <a:p>
            <a:r>
              <a:rPr lang="en-US"/>
              <a:t>2023-05-29</a:t>
            </a:r>
          </a:p>
        </p:txBody>
      </p:sp>
      <p:sp>
        <p:nvSpPr>
          <p:cNvPr id="11" name="Slide Number Placeholder 10">
            <a:extLst>
              <a:ext uri="{FF2B5EF4-FFF2-40B4-BE49-F238E27FC236}">
                <a16:creationId xmlns:a16="http://schemas.microsoft.com/office/drawing/2014/main" id="{C4CF52CF-DEC0-56D8-9686-2F5093A237A6}"/>
              </a:ext>
            </a:extLst>
          </p:cNvPr>
          <p:cNvSpPr>
            <a:spLocks noGrp="1"/>
          </p:cNvSpPr>
          <p:nvPr>
            <p:ph type="sldNum" sz="quarter" idx="12"/>
          </p:nvPr>
        </p:nvSpPr>
        <p:spPr/>
        <p:txBody>
          <a:bodyPr/>
          <a:lstStyle/>
          <a:p>
            <a:fld id="{11E6F834-AA1A-4C57-8712-665F94F867F3}" type="slidenum">
              <a:rPr lang="en-US" smtClean="0"/>
              <a:t>9</a:t>
            </a:fld>
            <a:endParaRPr lang="en-US"/>
          </a:p>
        </p:txBody>
      </p:sp>
      <p:sp>
        <p:nvSpPr>
          <p:cNvPr id="27" name="PB">
            <a:extLst>
              <a:ext uri="{FF2B5EF4-FFF2-40B4-BE49-F238E27FC236}">
                <a16:creationId xmlns:a16="http://schemas.microsoft.com/office/drawing/2014/main" id="{B3BE1AFC-1810-10B0-16FE-9480031A2D2C}"/>
              </a:ext>
            </a:extLst>
          </p:cNvPr>
          <p:cNvSpPr/>
          <p:nvPr/>
        </p:nvSpPr>
        <p:spPr>
          <a:xfrm>
            <a:off x="0" y="6680200"/>
            <a:ext cx="7315200" cy="177800"/>
          </a:xfrm>
          <a:prstGeom prst="rect">
            <a:avLst/>
          </a:prstGeom>
          <a:solidFill>
            <a:srgbClr val="62C342"/>
          </a:solidFill>
          <a:ln>
            <a:solidFill>
              <a:srgbClr val="62C3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PT">
            <a:extLst>
              <a:ext uri="{FF2B5EF4-FFF2-40B4-BE49-F238E27FC236}">
                <a16:creationId xmlns:a16="http://schemas.microsoft.com/office/drawing/2014/main" id="{99E548D6-3DD4-A2B3-9798-25145624F857}"/>
              </a:ext>
            </a:extLst>
          </p:cNvPr>
          <p:cNvSpPr/>
          <p:nvPr/>
        </p:nvSpPr>
        <p:spPr>
          <a:xfrm>
            <a:off x="0" y="0"/>
            <a:ext cx="7315200" cy="177800"/>
          </a:xfrm>
          <a:prstGeom prst="rect">
            <a:avLst/>
          </a:prstGeom>
          <a:solidFill>
            <a:srgbClr val="0E6CB6"/>
          </a:solidFill>
          <a:ln>
            <a:solidFill>
              <a:srgbClr val="0E6C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10008086"/>
      </p:ext>
    </p:extLst>
  </p:cSld>
  <p:clrMapOvr>
    <a:masterClrMapping/>
  </p:clrMapOvr>
  <mc:AlternateContent xmlns:mc="http://schemas.openxmlformats.org/markup-compatibility/2006" xmlns:p14="http://schemas.microsoft.com/office/powerpoint/2010/main">
    <mc:Choice Requires="p14">
      <p:transition spd="slow" p14:dur="2000" advTm="133638"/>
    </mc:Choice>
    <mc:Fallback xmlns="">
      <p:transition spd="slow" advTm="133638"/>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8275</TotalTime>
  <Words>2512</Words>
  <Application>Microsoft Office PowerPoint</Application>
  <PresentationFormat>Widescreen</PresentationFormat>
  <Paragraphs>287</Paragraphs>
  <Slides>15</Slides>
  <Notes>12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Arial</vt:lpstr>
      <vt:lpstr>Calibri</vt:lpstr>
      <vt:lpstr>Calibri Light</vt:lpstr>
      <vt:lpstr>Charis SIL</vt:lpstr>
      <vt:lpstr>Open Sans</vt:lpstr>
      <vt:lpstr>Roboto</vt:lpstr>
      <vt:lpstr>Times</vt:lpstr>
      <vt:lpstr>Verdana</vt:lpstr>
      <vt:lpstr>Office Theme</vt:lpstr>
      <vt:lpstr>Ozone Chemistry and Trends in the United States</vt:lpstr>
      <vt:lpstr>Air Quality remains an important issue in both our countries</vt:lpstr>
      <vt:lpstr>US Air Quality Progress</vt:lpstr>
      <vt:lpstr>PowerPoint Presentation</vt:lpstr>
      <vt:lpstr>Non-linear Ozone Chemistry</vt:lpstr>
      <vt:lpstr>Meteorologically Adjusted Ozone Trends</vt:lpstr>
      <vt:lpstr>United States Weekend Weekday Analysis</vt:lpstr>
      <vt:lpstr>National View of Ozone Sensitivity</vt:lpstr>
      <vt:lpstr>Model-based Ozone Production Chemistry</vt:lpstr>
      <vt:lpstr>Air Quality Research in China Provide Context for Ozone Managment</vt:lpstr>
      <vt:lpstr>PowerPoint Presentation</vt:lpstr>
      <vt:lpstr>PowerPoint Presentation</vt:lpstr>
      <vt:lpstr>Carey’s reflections: USA and China ozone </vt:lpstr>
      <vt:lpstr>Hemispheric Transport of Air Pollutants Task Force</vt:lpstr>
      <vt:lpstr>Global community needs to work together to address air quality!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Ozone Chemistry and Trends in the United States</dc:title>
  <dc:creator>Henderson, Barron</dc:creator>
  <cp:lastModifiedBy>Henderson, Barron</cp:lastModifiedBy>
  <cp:revision>2</cp:revision>
  <dcterms:created xsi:type="dcterms:W3CDTF">2023-05-18T21:22:06Z</dcterms:created>
  <dcterms:modified xsi:type="dcterms:W3CDTF">2023-05-25T12:25:54Z</dcterms:modified>
</cp:coreProperties>
</file>