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9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D7CE6-DB90-41B4-BE9A-E62AFFF34875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18C22-BC3A-45A2-A41C-C6BF3402D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95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1. Thank</a:t>
            </a:r>
            <a:r>
              <a:rPr lang="en-US" baseline="0" dirty="0"/>
              <a:t> </a:t>
            </a:r>
            <a:r>
              <a:rPr lang="en-US" baseline="0" dirty="0" err="1"/>
              <a:t>Cen</a:t>
            </a:r>
            <a:r>
              <a:rPr lang="en-US" baseline="0" dirty="0"/>
              <a:t>/</a:t>
            </a:r>
            <a:r>
              <a:rPr lang="en-US" baseline="0" dirty="0" err="1"/>
              <a:t>Gao</a:t>
            </a:r>
            <a:r>
              <a:rPr lang="en-US" baseline="0" dirty="0"/>
              <a:t>/Luo/Chen; 2. HZ more visits; 3. AP on HZ</a:t>
            </a:r>
            <a:endParaRPr lang="en-US" dirty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493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513466-170C-4D5D-91A5-22F36A9D16A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4933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7940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0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3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3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4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5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9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0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266C6-EB13-4722-AE34-82A1BCAD4E7D}" type="datetimeFigureOut">
              <a:rPr lang="en-US" smtClean="0"/>
              <a:t>2020-09-24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7F4B3-DC48-4EC8-A540-EF6ED697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7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B72A3C0-EB3D-49B0-A217-AF9C144DA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" y="6337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NEXUS Demo: Example Cases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	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宋体" panose="02010600030101010101" pitchFamily="2" charset="-122"/>
                <a:cs typeface="+mn-cs"/>
              </a:rPr>
              <a:t>  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643C103-20D2-4822-BD3F-675C69B36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8472" y="648147"/>
            <a:ext cx="4477512" cy="614584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00050" lvl="2" indent="-339725">
              <a:lnSpc>
                <a:spcPct val="130000"/>
              </a:lnSpc>
              <a:spcBef>
                <a:spcPts val="0"/>
              </a:spcBef>
              <a:buNone/>
              <a:defRPr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Input module: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1-&gt;10 inputs data files; Plan to update to 2017 (CDC &amp; NATA)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2" indent="-339725">
              <a:lnSpc>
                <a:spcPct val="130000"/>
              </a:lnSpc>
              <a:spcBef>
                <a:spcPts val="0"/>
              </a:spcBef>
              <a:buNone/>
              <a:defRPr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Query Module: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fields/flexibility: Exploratory users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DQ” window: Select Advance Area, EJ, 2017 DVs =&gt; Apply map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Overlay</a:t>
            </a:r>
            <a:r>
              <a:rPr lang="en-US" sz="1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Map 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Detachable </a:t>
            </a:r>
            <a:r>
              <a:rPr lang="en-US" sz="1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summary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“EPA Region 5” =&gt; </a:t>
            </a: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“Advance + EJ”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color transparency &amp; Google Map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CBSA: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Minneapolis-&gt; </a:t>
            </a:r>
            <a:r>
              <a:rPr lang="en-US" sz="1400" dirty="0">
                <a:solidFill>
                  <a:srgbClr val="0000FF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emis</a:t>
            </a:r>
            <a:r>
              <a:rPr lang="en-US" sz="1400" dirty="0">
                <a:solidFill>
                  <a:srgbClr val="0000FF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sources 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Facility (Xcel Energy - Black Dog) 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Dakota Co. </a:t>
            </a:r>
            <a:r>
              <a:rPr lang="en-US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</a:p>
          <a:p>
            <a:pPr marL="919163" lvl="3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“PM2.5 + H.M.HAPs” (Xcel Energy)</a:t>
            </a:r>
          </a:p>
          <a:p>
            <a:pPr marL="919163" lvl="3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“VOC + NOx + G&amp;V HAPs” (Flint Hills)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to “EPA Region 5” -&gt; </a:t>
            </a: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EJ: Select “</a:t>
            </a:r>
            <a:r>
              <a:rPr lang="en-US" sz="1400" b="1" dirty="0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Disadvantage &amp; under</a:t>
            </a: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CBSA: Detroit -&gt; Wayne Co. -&gt; </a:t>
            </a:r>
          </a:p>
          <a:p>
            <a:pPr marL="919163" lvl="3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“NOx +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SOx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” (DTE Elec.)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9163" lvl="3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“PM2.5 + H.M.HAPs” (AK Steel, US Steel)</a:t>
            </a:r>
            <a:endParaRPr lang="en-US" sz="1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lvl="2" indent="-34925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CBSA: </a:t>
            </a: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Cincinnati -&gt; Butler Co. (AK Steel)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(Cincinnati News article)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endParaRPr lang="en-US" sz="1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312361C0-3891-4EC5-81A5-907A76387ED0}"/>
              </a:ext>
            </a:extLst>
          </p:cNvPr>
          <p:cNvSpPr txBox="1">
            <a:spLocks/>
          </p:cNvSpPr>
          <p:nvPr/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6EF97FA5-94DB-459B-8E5D-031A4579405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algn="r"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2094650-B887-4300-8794-6429D0BF1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" y="648148"/>
            <a:ext cx="4331208" cy="614584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00050" lvl="2" indent="-339725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GUI: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Mimic 2008 MP report; County-based map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Color/legend setup; Exceed “Ambient or risk” threshold defined in “Center panel”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“county” to show “Data Content”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 panel &amp; Left panel 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On-line User’s Manual &amp; PPT Tutorial</a:t>
            </a:r>
          </a:p>
          <a:p>
            <a:pPr marL="400050" lvl="2" indent="-339725">
              <a:spcBef>
                <a:spcPts val="0"/>
              </a:spcBef>
              <a:buNone/>
            </a:pP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2" indent="-339725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 View :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“Ambient”: PM2.5: 12 -&gt; 10 ug/m3; O3: 70 -&gt; 65 ppb; “Risk”: Air Toxic 10% -&gt;0%-&gt; 20%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Risk only: O3:10%, PM:10%, AT: 10%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Advanced: Heavy-metal HAPs, G&amp;V:10%</a:t>
            </a:r>
          </a:p>
          <a:p>
            <a:pPr marL="857250" lvl="3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Co-PM risk: PM: 10%, H.M. HAPs: 10%</a:t>
            </a:r>
          </a:p>
          <a:p>
            <a:pPr marL="857250" lvl="3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 PM/NA: 12 ug/m3, H.M HAPs:10%</a:t>
            </a:r>
          </a:p>
          <a:p>
            <a:pPr marL="857250" lvl="3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Co-O3 risk: O3: 10%, G&amp;V HAPs: 10%</a:t>
            </a:r>
          </a:p>
          <a:p>
            <a:pPr marL="857250" lvl="3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 O3/NA: 70 ppb, G&amp;V HAPs:10%</a:t>
            </a:r>
            <a:endParaRPr 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Advanced: H-M: Chromium &amp; G-V: HCHO </a:t>
            </a:r>
          </a:p>
          <a:p>
            <a:pPr marL="400050" lvl="2" indent="-339725">
              <a:spcBef>
                <a:spcPts val="0"/>
              </a:spcBef>
              <a:buFont typeface="+mj-lt"/>
              <a:buAutoNum type="arabicPeriod"/>
            </a:pPr>
            <a:endParaRPr 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lvl="2" indent="-349250">
              <a:spcBef>
                <a:spcPts val="0"/>
              </a:spcBef>
              <a:buNone/>
              <a:defRPr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EPA Region/State/CBSA View: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“dial-in” for regional (all risk: 10%) 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EPA Regions: R4/R5/R9 -&gt; States: NC/CA -&gt; CBSA: RDU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“right-click” -&gt; </a:t>
            </a:r>
            <a:r>
              <a:rPr lang="en-US" sz="1400" b="1" dirty="0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US" sz="1400" b="1" dirty="0" err="1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Emis</a:t>
            </a:r>
            <a:r>
              <a:rPr lang="en-US" sz="1400" b="1" dirty="0">
                <a:solidFill>
                  <a:srgbClr val="7030A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Sources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color transparency/Google Map</a:t>
            </a:r>
            <a:endParaRPr 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lvl="2" indent="-349250">
              <a:spcBef>
                <a:spcPts val="0"/>
              </a:spcBef>
              <a:buNone/>
              <a:defRPr/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Emission Sources:</a:t>
            </a:r>
            <a:endParaRPr lang="en-US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CBSA: Louisville -&gt; Jefferson Co. -&gt; Facility (Louisville G&amp;E)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SO2/NOx/HAPs, Facility, Data Content; </a:t>
            </a:r>
          </a:p>
          <a:p>
            <a:pPr marL="461963" lvl="2" indent="-3492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X Emission Sources: CAPs &amp; HAPs</a:t>
            </a:r>
          </a:p>
        </p:txBody>
      </p:sp>
    </p:spTree>
    <p:extLst>
      <p:ext uri="{BB962C8B-B14F-4D97-AF65-F5344CB8AC3E}">
        <p14:creationId xmlns:p14="http://schemas.microsoft.com/office/powerpoint/2010/main" val="1493418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484</Words>
  <Application>Microsoft Office PowerPoint</Application>
  <PresentationFormat>On-screen Show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Carey Jang</dc:creator>
  <cp:lastModifiedBy>Carey Jang</cp:lastModifiedBy>
  <cp:revision>2</cp:revision>
  <dcterms:created xsi:type="dcterms:W3CDTF">2020-09-24T17:43:39Z</dcterms:created>
  <dcterms:modified xsi:type="dcterms:W3CDTF">2020-09-24T17:55:16Z</dcterms:modified>
</cp:coreProperties>
</file>