
<file path=[Content_Types].xml><?xml version="1.0" encoding="utf-8"?>
<Types xmlns="http://schemas.openxmlformats.org/package/2006/content-types">
  <Default Extension="jpeg" ContentType="image/jpeg"/>
  <Default Extension="jxr" ContentType="image/pn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84"/>
  </p:notesMasterIdLst>
  <p:handoutMasterIdLst>
    <p:handoutMasterId r:id="rId85"/>
  </p:handoutMasterIdLst>
  <p:sldIdLst>
    <p:sldId id="1089" r:id="rId32"/>
    <p:sldId id="1506" r:id="rId33"/>
    <p:sldId id="1249" r:id="rId34"/>
    <p:sldId id="1188" r:id="rId35"/>
    <p:sldId id="1520" r:id="rId36"/>
    <p:sldId id="1521" r:id="rId37"/>
    <p:sldId id="1522" r:id="rId38"/>
    <p:sldId id="1492" r:id="rId39"/>
    <p:sldId id="1509" r:id="rId40"/>
    <p:sldId id="1527" r:id="rId41"/>
    <p:sldId id="1534" r:id="rId42"/>
    <p:sldId id="1523" r:id="rId43"/>
    <p:sldId id="1533" r:id="rId44"/>
    <p:sldId id="1537" r:id="rId45"/>
    <p:sldId id="1538" r:id="rId46"/>
    <p:sldId id="1379" r:id="rId47"/>
    <p:sldId id="1398" r:id="rId48"/>
    <p:sldId id="1429" r:id="rId49"/>
    <p:sldId id="1430" r:id="rId50"/>
    <p:sldId id="1431" r:id="rId51"/>
    <p:sldId id="1432" r:id="rId52"/>
    <p:sldId id="1468" r:id="rId53"/>
    <p:sldId id="1484" r:id="rId54"/>
    <p:sldId id="1483" r:id="rId55"/>
    <p:sldId id="1488" r:id="rId56"/>
    <p:sldId id="1434" r:id="rId57"/>
    <p:sldId id="1485" r:id="rId58"/>
    <p:sldId id="1486" r:id="rId59"/>
    <p:sldId id="1437" r:id="rId60"/>
    <p:sldId id="1438" r:id="rId61"/>
    <p:sldId id="1469" r:id="rId62"/>
    <p:sldId id="1470" r:id="rId63"/>
    <p:sldId id="1471" r:id="rId64"/>
    <p:sldId id="1426" r:id="rId65"/>
    <p:sldId id="1489" r:id="rId66"/>
    <p:sldId id="1495" r:id="rId67"/>
    <p:sldId id="1440" r:id="rId68"/>
    <p:sldId id="1472" r:id="rId69"/>
    <p:sldId id="1473" r:id="rId70"/>
    <p:sldId id="1496" r:id="rId71"/>
    <p:sldId id="1477" r:id="rId72"/>
    <p:sldId id="1478" r:id="rId73"/>
    <p:sldId id="1487" r:id="rId74"/>
    <p:sldId id="1481" r:id="rId75"/>
    <p:sldId id="1497" r:id="rId76"/>
    <p:sldId id="1480" r:id="rId77"/>
    <p:sldId id="1479" r:id="rId78"/>
    <p:sldId id="1490" r:id="rId79"/>
    <p:sldId id="1539" r:id="rId80"/>
    <p:sldId id="1491" r:id="rId81"/>
    <p:sldId id="1482" r:id="rId82"/>
    <p:sldId id="1174" r:id="rId83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F3B700"/>
    <a:srgbClr val="AB8100"/>
    <a:srgbClr val="A87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7AA5C-DAFB-44C1-A1FD-30AF3142C84F}" v="92" dt="2022-05-04T02:33:44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83576" autoAdjust="0"/>
  </p:normalViewPr>
  <p:slideViewPr>
    <p:cSldViewPr snapToGrid="0">
      <p:cViewPr varScale="1">
        <p:scale>
          <a:sx n="91" d="100"/>
          <a:sy n="91" d="100"/>
        </p:scale>
        <p:origin x="10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customXml" Target="../customXml/item16.xml"/><Relationship Id="rId11" Type="http://schemas.openxmlformats.org/officeDocument/2006/relationships/customXml" Target="../customXml/item11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5" Type="http://schemas.openxmlformats.org/officeDocument/2006/relationships/customXml" Target="../customXml/item5.xml"/><Relationship Id="rId90" Type="http://schemas.openxmlformats.org/officeDocument/2006/relationships/tableStyles" Target="tableStyles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" Target="slides/slide8.xml"/><Relationship Id="rId34" Type="http://schemas.openxmlformats.org/officeDocument/2006/relationships/slide" Target="slides/slide3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76" Type="http://schemas.openxmlformats.org/officeDocument/2006/relationships/slide" Target="slides/slide45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1.xml"/><Relationship Id="rId24" Type="http://schemas.openxmlformats.org/officeDocument/2006/relationships/customXml" Target="../customXml/item24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66" Type="http://schemas.openxmlformats.org/officeDocument/2006/relationships/slide" Target="slides/slide35.xml"/><Relationship Id="rId87" Type="http://schemas.openxmlformats.org/officeDocument/2006/relationships/presProps" Target="presProps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19" Type="http://schemas.openxmlformats.org/officeDocument/2006/relationships/customXml" Target="../customXml/item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g, Carey" userId="5dcdf613-9329-442e-aaa9-13ddf77a7abf" providerId="ADAL" clId="{D2AA60E1-2CCD-4B10-8F29-C5C414537AF2}"/>
    <pc:docChg chg="modSld">
      <pc:chgData name="Jang, Carey" userId="5dcdf613-9329-442e-aaa9-13ddf77a7abf" providerId="ADAL" clId="{D2AA60E1-2CCD-4B10-8F29-C5C414537AF2}" dt="2022-05-04T15:33:19.393" v="6" actId="13926"/>
      <pc:docMkLst>
        <pc:docMk/>
      </pc:docMkLst>
      <pc:sldChg chg="modSp mod">
        <pc:chgData name="Jang, Carey" userId="5dcdf613-9329-442e-aaa9-13ddf77a7abf" providerId="ADAL" clId="{D2AA60E1-2CCD-4B10-8F29-C5C414537AF2}" dt="2022-05-04T15:33:19.393" v="6" actId="13926"/>
        <pc:sldMkLst>
          <pc:docMk/>
          <pc:sldMk cId="2448120849" sldId="1534"/>
        </pc:sldMkLst>
        <pc:spChg chg="mod">
          <ac:chgData name="Jang, Carey" userId="5dcdf613-9329-442e-aaa9-13ddf77a7abf" providerId="ADAL" clId="{D2AA60E1-2CCD-4B10-8F29-C5C414537AF2}" dt="2022-05-04T15:33:19.393" v="6" actId="13926"/>
          <ac:spMkLst>
            <pc:docMk/>
            <pc:sldMk cId="2448120849" sldId="1534"/>
            <ac:spMk id="26" creationId="{C1AC9C0D-4755-4580-A81C-D0444E26F74A}"/>
          </ac:spMkLst>
        </pc:spChg>
      </pc:sldChg>
    </pc:docChg>
  </pc:docChgLst>
  <pc:docChgLst>
    <pc:chgData name="Landis, Elizabeth" userId="ab5a0f48-4954-4e8f-b852-9bcaf16ccf62" providerId="ADAL" clId="{B517AA5C-DAFB-44C1-A1FD-30AF3142C84F}"/>
    <pc:docChg chg="undo custSel addSld delSld modSld sldOrd">
      <pc:chgData name="Landis, Elizabeth" userId="ab5a0f48-4954-4e8f-b852-9bcaf16ccf62" providerId="ADAL" clId="{B517AA5C-DAFB-44C1-A1FD-30AF3142C84F}" dt="2022-05-04T02:33:44.898" v="773" actId="20577"/>
      <pc:docMkLst>
        <pc:docMk/>
      </pc:docMkLst>
      <pc:sldChg chg="delSp modSp mod">
        <pc:chgData name="Landis, Elizabeth" userId="ab5a0f48-4954-4e8f-b852-9bcaf16ccf62" providerId="ADAL" clId="{B517AA5C-DAFB-44C1-A1FD-30AF3142C84F}" dt="2022-05-04T02:28:34.122" v="731" actId="1036"/>
        <pc:sldMkLst>
          <pc:docMk/>
          <pc:sldMk cId="4188764518" sldId="1089"/>
        </pc:sldMkLst>
        <pc:spChg chg="mod">
          <ac:chgData name="Landis, Elizabeth" userId="ab5a0f48-4954-4e8f-b852-9bcaf16ccf62" providerId="ADAL" clId="{B517AA5C-DAFB-44C1-A1FD-30AF3142C84F}" dt="2022-05-04T02:28:34.122" v="731" actId="1036"/>
          <ac:spMkLst>
            <pc:docMk/>
            <pc:sldMk cId="4188764518" sldId="1089"/>
            <ac:spMk id="3" creationId="{F19E0DDC-6B53-4833-AAC6-95682E48F51E}"/>
          </ac:spMkLst>
        </pc:spChg>
        <pc:spChg chg="del">
          <ac:chgData name="Landis, Elizabeth" userId="ab5a0f48-4954-4e8f-b852-9bcaf16ccf62" providerId="ADAL" clId="{B517AA5C-DAFB-44C1-A1FD-30AF3142C84F}" dt="2022-04-28T19:34:28.826" v="0" actId="478"/>
          <ac:spMkLst>
            <pc:docMk/>
            <pc:sldMk cId="4188764518" sldId="1089"/>
            <ac:spMk id="5" creationId="{F61D042D-284D-4A10-9A7D-03255EC2BA7C}"/>
          </ac:spMkLst>
        </pc:spChg>
        <pc:spChg chg="mod">
          <ac:chgData name="Landis, Elizabeth" userId="ab5a0f48-4954-4e8f-b852-9bcaf16ccf62" providerId="ADAL" clId="{B517AA5C-DAFB-44C1-A1FD-30AF3142C84F}" dt="2022-05-04T02:28:27.600" v="716" actId="1036"/>
          <ac:spMkLst>
            <pc:docMk/>
            <pc:sldMk cId="4188764518" sldId="1089"/>
            <ac:spMk id="11" creationId="{55CAFFCA-E948-49BD-BC86-189A3A0496D5}"/>
          </ac:spMkLst>
        </pc:spChg>
        <pc:spChg chg="mod">
          <ac:chgData name="Landis, Elizabeth" userId="ab5a0f48-4954-4e8f-b852-9bcaf16ccf62" providerId="ADAL" clId="{B517AA5C-DAFB-44C1-A1FD-30AF3142C84F}" dt="2022-05-04T02:28:27.600" v="716" actId="1036"/>
          <ac:spMkLst>
            <pc:docMk/>
            <pc:sldMk cId="4188764518" sldId="1089"/>
            <ac:spMk id="12" creationId="{E49F4318-AF6C-4755-9019-8B0723ECCA1F}"/>
          </ac:spMkLst>
        </pc:spChg>
        <pc:picChg chg="mod">
          <ac:chgData name="Landis, Elizabeth" userId="ab5a0f48-4954-4e8f-b852-9bcaf16ccf62" providerId="ADAL" clId="{B517AA5C-DAFB-44C1-A1FD-30AF3142C84F}" dt="2022-05-04T02:28:27.600" v="716" actId="1036"/>
          <ac:picMkLst>
            <pc:docMk/>
            <pc:sldMk cId="4188764518" sldId="1089"/>
            <ac:picMk id="16" creationId="{FB97327D-3752-43D9-A23A-E6F7D65F4A71}"/>
          </ac:picMkLst>
        </pc:picChg>
        <pc:picChg chg="mod">
          <ac:chgData name="Landis, Elizabeth" userId="ab5a0f48-4954-4e8f-b852-9bcaf16ccf62" providerId="ADAL" clId="{B517AA5C-DAFB-44C1-A1FD-30AF3142C84F}" dt="2022-05-04T02:28:27.600" v="716" actId="1036"/>
          <ac:picMkLst>
            <pc:docMk/>
            <pc:sldMk cId="4188764518" sldId="1089"/>
            <ac:picMk id="18" creationId="{42159A9B-9E63-4BD4-BA9A-7405DB1CE19E}"/>
          </ac:picMkLst>
        </pc:picChg>
      </pc:sldChg>
      <pc:sldChg chg="addSp delSp modSp add del mod">
        <pc:chgData name="Landis, Elizabeth" userId="ab5a0f48-4954-4e8f-b852-9bcaf16ccf62" providerId="ADAL" clId="{B517AA5C-DAFB-44C1-A1FD-30AF3142C84F}" dt="2022-05-04T02:27:44.858" v="694"/>
        <pc:sldMkLst>
          <pc:docMk/>
          <pc:sldMk cId="2537658120" sldId="1174"/>
        </pc:sldMkLst>
        <pc:spChg chg="add mod">
          <ac:chgData name="Landis, Elizabeth" userId="ab5a0f48-4954-4e8f-b852-9bcaf16ccf62" providerId="ADAL" clId="{B517AA5C-DAFB-44C1-A1FD-30AF3142C84F}" dt="2022-05-04T02:27:44.858" v="694"/>
          <ac:spMkLst>
            <pc:docMk/>
            <pc:sldMk cId="2537658120" sldId="1174"/>
            <ac:spMk id="4" creationId="{587F55A7-2527-494B-A0E5-C3A998F4ADEF}"/>
          </ac:spMkLst>
        </pc:spChg>
        <pc:spChg chg="del">
          <ac:chgData name="Landis, Elizabeth" userId="ab5a0f48-4954-4e8f-b852-9bcaf16ccf62" providerId="ADAL" clId="{B517AA5C-DAFB-44C1-A1FD-30AF3142C84F}" dt="2022-05-04T02:27:44.456" v="693" actId="478"/>
          <ac:spMkLst>
            <pc:docMk/>
            <pc:sldMk cId="2537658120" sldId="1174"/>
            <ac:spMk id="5" creationId="{AAD96B80-7AE0-454E-987F-AC22114489E6}"/>
          </ac:spMkLst>
        </pc:spChg>
      </pc:sldChg>
      <pc:sldChg chg="modSp mod">
        <pc:chgData name="Landis, Elizabeth" userId="ab5a0f48-4954-4e8f-b852-9bcaf16ccf62" providerId="ADAL" clId="{B517AA5C-DAFB-44C1-A1FD-30AF3142C84F}" dt="2022-05-04T02:29:06.315" v="733" actId="20577"/>
        <pc:sldMkLst>
          <pc:docMk/>
          <pc:sldMk cId="1338702642" sldId="1249"/>
        </pc:sldMkLst>
        <pc:spChg chg="mod">
          <ac:chgData name="Landis, Elizabeth" userId="ab5a0f48-4954-4e8f-b852-9bcaf16ccf62" providerId="ADAL" clId="{B517AA5C-DAFB-44C1-A1FD-30AF3142C84F}" dt="2022-05-04T02:29:06.315" v="733" actId="20577"/>
          <ac:spMkLst>
            <pc:docMk/>
            <pc:sldMk cId="1338702642" sldId="1249"/>
            <ac:spMk id="26" creationId="{C1AC9C0D-4755-4580-A81C-D0444E26F74A}"/>
          </ac:spMkLst>
        </pc:spChg>
      </pc:sldChg>
      <pc:sldChg chg="modSp mod">
        <pc:chgData name="Landis, Elizabeth" userId="ab5a0f48-4954-4e8f-b852-9bcaf16ccf62" providerId="ADAL" clId="{B517AA5C-DAFB-44C1-A1FD-30AF3142C84F}" dt="2022-05-02T19:07:26.551" v="244" actId="20577"/>
        <pc:sldMkLst>
          <pc:docMk/>
          <pc:sldMk cId="2883710969" sldId="1379"/>
        </pc:sldMkLst>
        <pc:spChg chg="mod">
          <ac:chgData name="Landis, Elizabeth" userId="ab5a0f48-4954-4e8f-b852-9bcaf16ccf62" providerId="ADAL" clId="{B517AA5C-DAFB-44C1-A1FD-30AF3142C84F}" dt="2022-05-02T19:07:26.551" v="244" actId="20577"/>
          <ac:spMkLst>
            <pc:docMk/>
            <pc:sldMk cId="2883710969" sldId="1379"/>
            <ac:spMk id="2" creationId="{F59B3B97-A878-478A-9EB1-ED2C4BB4AA2D}"/>
          </ac:spMkLst>
        </pc:spChg>
      </pc:sldChg>
      <pc:sldChg chg="del">
        <pc:chgData name="Landis, Elizabeth" userId="ab5a0f48-4954-4e8f-b852-9bcaf16ccf62" providerId="ADAL" clId="{B517AA5C-DAFB-44C1-A1FD-30AF3142C84F}" dt="2022-05-02T19:07:38.403" v="246" actId="47"/>
        <pc:sldMkLst>
          <pc:docMk/>
          <pc:sldMk cId="603626564" sldId="1394"/>
        </pc:sldMkLst>
      </pc:sldChg>
      <pc:sldChg chg="add del">
        <pc:chgData name="Landis, Elizabeth" userId="ab5a0f48-4954-4e8f-b852-9bcaf16ccf62" providerId="ADAL" clId="{B517AA5C-DAFB-44C1-A1FD-30AF3142C84F}" dt="2022-05-04T02:24:46.541" v="629"/>
        <pc:sldMkLst>
          <pc:docMk/>
          <pc:sldMk cId="4161797247" sldId="1398"/>
        </pc:sldMkLst>
      </pc:sldChg>
      <pc:sldChg chg="del">
        <pc:chgData name="Landis, Elizabeth" userId="ab5a0f48-4954-4e8f-b852-9bcaf16ccf62" providerId="ADAL" clId="{B517AA5C-DAFB-44C1-A1FD-30AF3142C84F}" dt="2022-05-02T18:50:33.164" v="166" actId="47"/>
        <pc:sldMkLst>
          <pc:docMk/>
          <pc:sldMk cId="1539842998" sldId="1413"/>
        </pc:sldMkLst>
      </pc:sldChg>
      <pc:sldChg chg="del">
        <pc:chgData name="Landis, Elizabeth" userId="ab5a0f48-4954-4e8f-b852-9bcaf16ccf62" providerId="ADAL" clId="{B517AA5C-DAFB-44C1-A1FD-30AF3142C84F}" dt="2022-05-02T18:50:32.340" v="165" actId="47"/>
        <pc:sldMkLst>
          <pc:docMk/>
          <pc:sldMk cId="3706213604" sldId="1414"/>
        </pc:sldMkLst>
      </pc:sldChg>
      <pc:sldChg chg="delSp modSp add del mod">
        <pc:chgData name="Landis, Elizabeth" userId="ab5a0f48-4954-4e8f-b852-9bcaf16ccf62" providerId="ADAL" clId="{B517AA5C-DAFB-44C1-A1FD-30AF3142C84F}" dt="2022-04-28T19:42:12.824" v="84" actId="47"/>
        <pc:sldMkLst>
          <pc:docMk/>
          <pc:sldMk cId="4069779104" sldId="1422"/>
        </pc:sldMkLst>
        <pc:spChg chg="mod">
          <ac:chgData name="Landis, Elizabeth" userId="ab5a0f48-4954-4e8f-b852-9bcaf16ccf62" providerId="ADAL" clId="{B517AA5C-DAFB-44C1-A1FD-30AF3142C84F}" dt="2022-04-28T19:40:32.814" v="49"/>
          <ac:spMkLst>
            <pc:docMk/>
            <pc:sldMk cId="4069779104" sldId="1422"/>
            <ac:spMk id="2" creationId="{87ED743F-43CE-4A78-A89A-B049B4D44316}"/>
          </ac:spMkLst>
        </pc:spChg>
        <pc:spChg chg="del">
          <ac:chgData name="Landis, Elizabeth" userId="ab5a0f48-4954-4e8f-b852-9bcaf16ccf62" providerId="ADAL" clId="{B517AA5C-DAFB-44C1-A1FD-30AF3142C84F}" dt="2022-04-28T19:41:42.538" v="74" actId="21"/>
          <ac:spMkLst>
            <pc:docMk/>
            <pc:sldMk cId="4069779104" sldId="1422"/>
            <ac:spMk id="11" creationId="{41D528C5-CD90-4A17-AFFC-3BE8B80CA8CC}"/>
          </ac:spMkLst>
        </pc:spChg>
        <pc:spChg chg="del">
          <ac:chgData name="Landis, Elizabeth" userId="ab5a0f48-4954-4e8f-b852-9bcaf16ccf62" providerId="ADAL" clId="{B517AA5C-DAFB-44C1-A1FD-30AF3142C84F}" dt="2022-04-28T19:41:47.448" v="76" actId="21"/>
          <ac:spMkLst>
            <pc:docMk/>
            <pc:sldMk cId="4069779104" sldId="1422"/>
            <ac:spMk id="14" creationId="{700BA277-8029-4584-9F22-A42D36DC644E}"/>
          </ac:spMkLst>
        </pc:spChg>
        <pc:picChg chg="del">
          <ac:chgData name="Landis, Elizabeth" userId="ab5a0f48-4954-4e8f-b852-9bcaf16ccf62" providerId="ADAL" clId="{B517AA5C-DAFB-44C1-A1FD-30AF3142C84F}" dt="2022-04-28T19:41:51.882" v="78" actId="21"/>
          <ac:picMkLst>
            <pc:docMk/>
            <pc:sldMk cId="4069779104" sldId="1422"/>
            <ac:picMk id="12" creationId="{4D0235D0-280C-4C5D-BC01-5DA18A029521}"/>
          </ac:picMkLst>
        </pc:picChg>
      </pc:sldChg>
      <pc:sldChg chg="delSp modSp add del mod">
        <pc:chgData name="Landis, Elizabeth" userId="ab5a0f48-4954-4e8f-b852-9bcaf16ccf62" providerId="ADAL" clId="{B517AA5C-DAFB-44C1-A1FD-30AF3142C84F}" dt="2022-04-28T19:42:52.632" v="121" actId="47"/>
        <pc:sldMkLst>
          <pc:docMk/>
          <pc:sldMk cId="1912006880" sldId="1423"/>
        </pc:sldMkLst>
        <pc:spChg chg="mod">
          <ac:chgData name="Landis, Elizabeth" userId="ab5a0f48-4954-4e8f-b852-9bcaf16ccf62" providerId="ADAL" clId="{B517AA5C-DAFB-44C1-A1FD-30AF3142C84F}" dt="2022-04-28T19:40:57.231" v="50"/>
          <ac:spMkLst>
            <pc:docMk/>
            <pc:sldMk cId="1912006880" sldId="1423"/>
            <ac:spMk id="2" creationId="{87ED743F-43CE-4A78-A89A-B049B4D44316}"/>
          </ac:spMkLst>
        </pc:spChg>
        <pc:spChg chg="del">
          <ac:chgData name="Landis, Elizabeth" userId="ab5a0f48-4954-4e8f-b852-9bcaf16ccf62" providerId="ADAL" clId="{B517AA5C-DAFB-44C1-A1FD-30AF3142C84F}" dt="2022-04-28T19:42:36.952" v="114" actId="21"/>
          <ac:spMkLst>
            <pc:docMk/>
            <pc:sldMk cId="1912006880" sldId="1423"/>
            <ac:spMk id="10" creationId="{0FBF6556-C6F8-4503-BB0D-0837160AAB9B}"/>
          </ac:spMkLst>
        </pc:spChg>
        <pc:grpChg chg="del">
          <ac:chgData name="Landis, Elizabeth" userId="ab5a0f48-4954-4e8f-b852-9bcaf16ccf62" providerId="ADAL" clId="{B517AA5C-DAFB-44C1-A1FD-30AF3142C84F}" dt="2022-04-28T19:42:48.632" v="119" actId="21"/>
          <ac:grpSpMkLst>
            <pc:docMk/>
            <pc:sldMk cId="1912006880" sldId="1423"/>
            <ac:grpSpMk id="5" creationId="{1A54CB1B-82AA-4537-8193-FF0E7EDD9395}"/>
          </ac:grpSpMkLst>
        </pc:grpChg>
      </pc:sldChg>
      <pc:sldChg chg="delSp modSp add del mod">
        <pc:chgData name="Landis, Elizabeth" userId="ab5a0f48-4954-4e8f-b852-9bcaf16ccf62" providerId="ADAL" clId="{B517AA5C-DAFB-44C1-A1FD-30AF3142C84F}" dt="2022-04-28T19:43:34.596" v="151" actId="47"/>
        <pc:sldMkLst>
          <pc:docMk/>
          <pc:sldMk cId="1373514183" sldId="1424"/>
        </pc:sldMkLst>
        <pc:spChg chg="mod">
          <ac:chgData name="Landis, Elizabeth" userId="ab5a0f48-4954-4e8f-b852-9bcaf16ccf62" providerId="ADAL" clId="{B517AA5C-DAFB-44C1-A1FD-30AF3142C84F}" dt="2022-04-28T19:41:05.650" v="51"/>
          <ac:spMkLst>
            <pc:docMk/>
            <pc:sldMk cId="1373514183" sldId="1424"/>
            <ac:spMk id="2" creationId="{87ED743F-43CE-4A78-A89A-B049B4D44316}"/>
          </ac:spMkLst>
        </pc:spChg>
        <pc:spChg chg="del">
          <ac:chgData name="Landis, Elizabeth" userId="ab5a0f48-4954-4e8f-b852-9bcaf16ccf62" providerId="ADAL" clId="{B517AA5C-DAFB-44C1-A1FD-30AF3142C84F}" dt="2022-04-28T19:43:20.723" v="146" actId="21"/>
          <ac:spMkLst>
            <pc:docMk/>
            <pc:sldMk cId="1373514183" sldId="1424"/>
            <ac:spMk id="10" creationId="{0FBF6556-C6F8-4503-BB0D-0837160AAB9B}"/>
          </ac:spMkLst>
        </pc:spChg>
        <pc:spChg chg="del">
          <ac:chgData name="Landis, Elizabeth" userId="ab5a0f48-4954-4e8f-b852-9bcaf16ccf62" providerId="ADAL" clId="{B517AA5C-DAFB-44C1-A1FD-30AF3142C84F}" dt="2022-04-28T19:43:29.810" v="149" actId="21"/>
          <ac:spMkLst>
            <pc:docMk/>
            <pc:sldMk cId="1373514183" sldId="1424"/>
            <ac:spMk id="12" creationId="{AAE7C5F1-DA86-4DF7-925B-CBB10EDA3579}"/>
          </ac:spMkLst>
        </pc:spChg>
        <pc:picChg chg="del">
          <ac:chgData name="Landis, Elizabeth" userId="ab5a0f48-4954-4e8f-b852-9bcaf16ccf62" providerId="ADAL" clId="{B517AA5C-DAFB-44C1-A1FD-30AF3142C84F}" dt="2022-04-28T19:43:29.810" v="149" actId="21"/>
          <ac:picMkLst>
            <pc:docMk/>
            <pc:sldMk cId="1373514183" sldId="1424"/>
            <ac:picMk id="6" creationId="{1A525D69-35F8-473E-99FA-8BFDE2B9453D}"/>
          </ac:picMkLst>
        </pc:picChg>
      </pc:sldChg>
      <pc:sldChg chg="addSp delSp modSp add del mod">
        <pc:chgData name="Landis, Elizabeth" userId="ab5a0f48-4954-4e8f-b852-9bcaf16ccf62" providerId="ADAL" clId="{B517AA5C-DAFB-44C1-A1FD-30AF3142C84F}" dt="2022-05-04T02:26:29.960" v="659"/>
        <pc:sldMkLst>
          <pc:docMk/>
          <pc:sldMk cId="2774939237" sldId="1426"/>
        </pc:sldMkLst>
        <pc:spChg chg="del">
          <ac:chgData name="Landis, Elizabeth" userId="ab5a0f48-4954-4e8f-b852-9bcaf16ccf62" providerId="ADAL" clId="{B517AA5C-DAFB-44C1-A1FD-30AF3142C84F}" dt="2022-05-04T02:26:29.487" v="658" actId="478"/>
          <ac:spMkLst>
            <pc:docMk/>
            <pc:sldMk cId="2774939237" sldId="1426"/>
            <ac:spMk id="23" creationId="{F147A7D8-864F-4A37-B561-13EA88FCED77}"/>
          </ac:spMkLst>
        </pc:spChg>
        <pc:spChg chg="add mod">
          <ac:chgData name="Landis, Elizabeth" userId="ab5a0f48-4954-4e8f-b852-9bcaf16ccf62" providerId="ADAL" clId="{B517AA5C-DAFB-44C1-A1FD-30AF3142C84F}" dt="2022-05-02T19:31:45.361" v="475"/>
          <ac:spMkLst>
            <pc:docMk/>
            <pc:sldMk cId="2774939237" sldId="1426"/>
            <ac:spMk id="30" creationId="{4CD64DCA-36F9-49BB-A115-F89AF865FD91}"/>
          </ac:spMkLst>
        </pc:spChg>
        <pc:spChg chg="add mod">
          <ac:chgData name="Landis, Elizabeth" userId="ab5a0f48-4954-4e8f-b852-9bcaf16ccf62" providerId="ADAL" clId="{B517AA5C-DAFB-44C1-A1FD-30AF3142C84F}" dt="2022-05-04T02:26:29.960" v="659"/>
          <ac:spMkLst>
            <pc:docMk/>
            <pc:sldMk cId="2774939237" sldId="1426"/>
            <ac:spMk id="30" creationId="{EBA38A99-6123-42E3-9FE2-95F427934F62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16.616" v="631"/>
        <pc:sldMkLst>
          <pc:docMk/>
          <pc:sldMk cId="2661516614" sldId="1429"/>
        </pc:sldMkLst>
        <pc:spChg chg="del">
          <ac:chgData name="Landis, Elizabeth" userId="ab5a0f48-4954-4e8f-b852-9bcaf16ccf62" providerId="ADAL" clId="{B517AA5C-DAFB-44C1-A1FD-30AF3142C84F}" dt="2022-05-04T02:25:15.729" v="630" actId="478"/>
          <ac:spMkLst>
            <pc:docMk/>
            <pc:sldMk cId="2661516614" sldId="1429"/>
            <ac:spMk id="15" creationId="{8BB9800C-C62E-4B92-AE19-0E6D0C09E9BD}"/>
          </ac:spMkLst>
        </pc:spChg>
        <pc:spChg chg="add mod">
          <ac:chgData name="Landis, Elizabeth" userId="ab5a0f48-4954-4e8f-b852-9bcaf16ccf62" providerId="ADAL" clId="{B517AA5C-DAFB-44C1-A1FD-30AF3142C84F}" dt="2022-05-02T19:30:28.209" v="447"/>
          <ac:spMkLst>
            <pc:docMk/>
            <pc:sldMk cId="2661516614" sldId="1429"/>
            <ac:spMk id="16" creationId="{017A3EF2-EDC0-4C3F-903B-F738949A0BFD}"/>
          </ac:spMkLst>
        </pc:spChg>
        <pc:spChg chg="add mod">
          <ac:chgData name="Landis, Elizabeth" userId="ab5a0f48-4954-4e8f-b852-9bcaf16ccf62" providerId="ADAL" clId="{B517AA5C-DAFB-44C1-A1FD-30AF3142C84F}" dt="2022-05-04T02:25:16.616" v="631"/>
          <ac:spMkLst>
            <pc:docMk/>
            <pc:sldMk cId="2661516614" sldId="1429"/>
            <ac:spMk id="16" creationId="{9A496C00-D3E1-4C97-A148-331CD9768E74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21.647" v="633"/>
        <pc:sldMkLst>
          <pc:docMk/>
          <pc:sldMk cId="409400133" sldId="1430"/>
        </pc:sldMkLst>
        <pc:spChg chg="del mod">
          <ac:chgData name="Landis, Elizabeth" userId="ab5a0f48-4954-4e8f-b852-9bcaf16ccf62" providerId="ADAL" clId="{B517AA5C-DAFB-44C1-A1FD-30AF3142C84F}" dt="2022-05-04T02:25:20.823" v="632" actId="478"/>
          <ac:spMkLst>
            <pc:docMk/>
            <pc:sldMk cId="409400133" sldId="1430"/>
            <ac:spMk id="15" creationId="{41871310-FF1A-4E2E-857C-E8CFB150036E}"/>
          </ac:spMkLst>
        </pc:spChg>
        <pc:spChg chg="add mod">
          <ac:chgData name="Landis, Elizabeth" userId="ab5a0f48-4954-4e8f-b852-9bcaf16ccf62" providerId="ADAL" clId="{B517AA5C-DAFB-44C1-A1FD-30AF3142C84F}" dt="2022-05-04T02:25:21.647" v="633"/>
          <ac:spMkLst>
            <pc:docMk/>
            <pc:sldMk cId="409400133" sldId="1430"/>
            <ac:spMk id="17" creationId="{835EB871-EBDA-4CFE-8CBE-F67E9556BE99}"/>
          </ac:spMkLst>
        </pc:spChg>
        <pc:spChg chg="add mod">
          <ac:chgData name="Landis, Elizabeth" userId="ab5a0f48-4954-4e8f-b852-9bcaf16ccf62" providerId="ADAL" clId="{B517AA5C-DAFB-44C1-A1FD-30AF3142C84F}" dt="2022-05-02T19:30:35.121" v="449"/>
          <ac:spMkLst>
            <pc:docMk/>
            <pc:sldMk cId="409400133" sldId="1430"/>
            <ac:spMk id="17" creationId="{E36D3A01-E61C-4DCA-8D15-338B5C6A30C7}"/>
          </ac:spMkLst>
        </pc:spChg>
      </pc:sldChg>
      <pc:sldChg chg="add del">
        <pc:chgData name="Landis, Elizabeth" userId="ab5a0f48-4954-4e8f-b852-9bcaf16ccf62" providerId="ADAL" clId="{B517AA5C-DAFB-44C1-A1FD-30AF3142C84F}" dt="2022-05-04T02:24:46.541" v="629"/>
        <pc:sldMkLst>
          <pc:docMk/>
          <pc:sldMk cId="3543245968" sldId="1431"/>
        </pc:sldMkLst>
      </pc:sldChg>
      <pc:sldChg chg="addSp delSp modSp add del mod">
        <pc:chgData name="Landis, Elizabeth" userId="ab5a0f48-4954-4e8f-b852-9bcaf16ccf62" providerId="ADAL" clId="{B517AA5C-DAFB-44C1-A1FD-30AF3142C84F}" dt="2022-05-04T02:25:29.778" v="635"/>
        <pc:sldMkLst>
          <pc:docMk/>
          <pc:sldMk cId="1558415056" sldId="1432"/>
        </pc:sldMkLst>
        <pc:spChg chg="del">
          <ac:chgData name="Landis, Elizabeth" userId="ab5a0f48-4954-4e8f-b852-9bcaf16ccf62" providerId="ADAL" clId="{B517AA5C-DAFB-44C1-A1FD-30AF3142C84F}" dt="2022-05-04T02:25:29.117" v="634" actId="478"/>
          <ac:spMkLst>
            <pc:docMk/>
            <pc:sldMk cId="1558415056" sldId="1432"/>
            <ac:spMk id="7" creationId="{B14923E9-D5DF-44A5-9879-419489A92B9E}"/>
          </ac:spMkLst>
        </pc:spChg>
        <pc:spChg chg="add mod">
          <ac:chgData name="Landis, Elizabeth" userId="ab5a0f48-4954-4e8f-b852-9bcaf16ccf62" providerId="ADAL" clId="{B517AA5C-DAFB-44C1-A1FD-30AF3142C84F}" dt="2022-05-04T02:25:29.778" v="635"/>
          <ac:spMkLst>
            <pc:docMk/>
            <pc:sldMk cId="1558415056" sldId="1432"/>
            <ac:spMk id="13" creationId="{CD418F8B-7F69-4A02-B368-4762DA435801}"/>
          </ac:spMkLst>
        </pc:spChg>
        <pc:spChg chg="add mod">
          <ac:chgData name="Landis, Elizabeth" userId="ab5a0f48-4954-4e8f-b852-9bcaf16ccf62" providerId="ADAL" clId="{B517AA5C-DAFB-44C1-A1FD-30AF3142C84F}" dt="2022-05-02T19:30:42.268" v="451"/>
          <ac:spMkLst>
            <pc:docMk/>
            <pc:sldMk cId="1558415056" sldId="1432"/>
            <ac:spMk id="13" creationId="{DCA28079-DCCD-4CBF-AFEC-79CE755CD63E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52.932" v="643"/>
        <pc:sldMkLst>
          <pc:docMk/>
          <pc:sldMk cId="1526710469" sldId="1434"/>
        </pc:sldMkLst>
        <pc:spChg chg="del">
          <ac:chgData name="Landis, Elizabeth" userId="ab5a0f48-4954-4e8f-b852-9bcaf16ccf62" providerId="ADAL" clId="{B517AA5C-DAFB-44C1-A1FD-30AF3142C84F}" dt="2022-05-04T02:25:52.306" v="642" actId="478"/>
          <ac:spMkLst>
            <pc:docMk/>
            <pc:sldMk cId="1526710469" sldId="1434"/>
            <ac:spMk id="10" creationId="{0DB47DE8-6594-41BF-88CD-059C012455FB}"/>
          </ac:spMkLst>
        </pc:spChg>
        <pc:spChg chg="add mod">
          <ac:chgData name="Landis, Elizabeth" userId="ab5a0f48-4954-4e8f-b852-9bcaf16ccf62" providerId="ADAL" clId="{B517AA5C-DAFB-44C1-A1FD-30AF3142C84F}" dt="2022-05-02T19:31:04.811" v="459"/>
          <ac:spMkLst>
            <pc:docMk/>
            <pc:sldMk cId="1526710469" sldId="1434"/>
            <ac:spMk id="17" creationId="{13F8C145-076F-4A39-B11D-3913E4B4473C}"/>
          </ac:spMkLst>
        </pc:spChg>
        <pc:spChg chg="add mod">
          <ac:chgData name="Landis, Elizabeth" userId="ab5a0f48-4954-4e8f-b852-9bcaf16ccf62" providerId="ADAL" clId="{B517AA5C-DAFB-44C1-A1FD-30AF3142C84F}" dt="2022-05-04T02:25:52.932" v="643"/>
          <ac:spMkLst>
            <pc:docMk/>
            <pc:sldMk cId="1526710469" sldId="1434"/>
            <ac:spMk id="17" creationId="{C88557C1-D992-4713-A457-D999E2386840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6:07.652" v="649"/>
        <pc:sldMkLst>
          <pc:docMk/>
          <pc:sldMk cId="1351591044" sldId="1437"/>
        </pc:sldMkLst>
        <pc:spChg chg="del">
          <ac:chgData name="Landis, Elizabeth" userId="ab5a0f48-4954-4e8f-b852-9bcaf16ccf62" providerId="ADAL" clId="{B517AA5C-DAFB-44C1-A1FD-30AF3142C84F}" dt="2022-05-04T02:26:07.165" v="648" actId="478"/>
          <ac:spMkLst>
            <pc:docMk/>
            <pc:sldMk cId="1351591044" sldId="1437"/>
            <ac:spMk id="10" creationId="{BF26E19A-08CB-4CC2-9BBA-E21C84B0AB72}"/>
          </ac:spMkLst>
        </pc:spChg>
        <pc:spChg chg="add mod">
          <ac:chgData name="Landis, Elizabeth" userId="ab5a0f48-4954-4e8f-b852-9bcaf16ccf62" providerId="ADAL" clId="{B517AA5C-DAFB-44C1-A1FD-30AF3142C84F}" dt="2022-05-02T19:31:21.521" v="465"/>
          <ac:spMkLst>
            <pc:docMk/>
            <pc:sldMk cId="1351591044" sldId="1437"/>
            <ac:spMk id="17" creationId="{10905A6A-47E9-4433-B08B-0E0CECBC4CEB}"/>
          </ac:spMkLst>
        </pc:spChg>
        <pc:spChg chg="add mod">
          <ac:chgData name="Landis, Elizabeth" userId="ab5a0f48-4954-4e8f-b852-9bcaf16ccf62" providerId="ADAL" clId="{B517AA5C-DAFB-44C1-A1FD-30AF3142C84F}" dt="2022-05-04T02:26:07.652" v="649"/>
          <ac:spMkLst>
            <pc:docMk/>
            <pc:sldMk cId="1351591044" sldId="1437"/>
            <ac:spMk id="17" creationId="{CD39C165-ECEA-46DE-93A3-BD3EF13746E4}"/>
          </ac:spMkLst>
        </pc:spChg>
      </pc:sldChg>
      <pc:sldChg chg="del">
        <pc:chgData name="Landis, Elizabeth" userId="ab5a0f48-4954-4e8f-b852-9bcaf16ccf62" providerId="ADAL" clId="{B517AA5C-DAFB-44C1-A1FD-30AF3142C84F}" dt="2022-05-02T19:25:06.285" v="415" actId="47"/>
        <pc:sldMkLst>
          <pc:docMk/>
          <pc:sldMk cId="2161960548" sldId="1438"/>
        </pc:sldMkLst>
      </pc:sldChg>
      <pc:sldChg chg="addSp delSp modSp add del mod">
        <pc:chgData name="Landis, Elizabeth" userId="ab5a0f48-4954-4e8f-b852-9bcaf16ccf62" providerId="ADAL" clId="{B517AA5C-DAFB-44C1-A1FD-30AF3142C84F}" dt="2022-05-04T02:26:12.665" v="651"/>
        <pc:sldMkLst>
          <pc:docMk/>
          <pc:sldMk cId="3470658873" sldId="1438"/>
        </pc:sldMkLst>
        <pc:spChg chg="del">
          <ac:chgData name="Landis, Elizabeth" userId="ab5a0f48-4954-4e8f-b852-9bcaf16ccf62" providerId="ADAL" clId="{B517AA5C-DAFB-44C1-A1FD-30AF3142C84F}" dt="2022-05-04T02:26:12.164" v="650" actId="478"/>
          <ac:spMkLst>
            <pc:docMk/>
            <pc:sldMk cId="3470658873" sldId="1438"/>
            <ac:spMk id="18" creationId="{90806764-A5A5-4A38-AB17-B26C1CA5FEBF}"/>
          </ac:spMkLst>
        </pc:spChg>
        <pc:spChg chg="add mod">
          <ac:chgData name="Landis, Elizabeth" userId="ab5a0f48-4954-4e8f-b852-9bcaf16ccf62" providerId="ADAL" clId="{B517AA5C-DAFB-44C1-A1FD-30AF3142C84F}" dt="2022-05-02T19:31:26.930" v="467"/>
          <ac:spMkLst>
            <pc:docMk/>
            <pc:sldMk cId="3470658873" sldId="1438"/>
            <ac:spMk id="22" creationId="{DAE82725-A3C7-4C98-A30A-232D1B2E1068}"/>
          </ac:spMkLst>
        </pc:spChg>
        <pc:spChg chg="add mod">
          <ac:chgData name="Landis, Elizabeth" userId="ab5a0f48-4954-4e8f-b852-9bcaf16ccf62" providerId="ADAL" clId="{B517AA5C-DAFB-44C1-A1FD-30AF3142C84F}" dt="2022-05-04T02:26:12.665" v="651"/>
          <ac:spMkLst>
            <pc:docMk/>
            <pc:sldMk cId="3470658873" sldId="1438"/>
            <ac:spMk id="22" creationId="{E7265350-7D5C-4C49-A4A2-8097BE505E49}"/>
          </ac:spMkLst>
        </pc:spChg>
      </pc:sldChg>
      <pc:sldChg chg="del">
        <pc:chgData name="Landis, Elizabeth" userId="ab5a0f48-4954-4e8f-b852-9bcaf16ccf62" providerId="ADAL" clId="{B517AA5C-DAFB-44C1-A1FD-30AF3142C84F}" dt="2022-05-02T19:25:08.613" v="419" actId="47"/>
        <pc:sldMkLst>
          <pc:docMk/>
          <pc:sldMk cId="2174786148" sldId="1440"/>
        </pc:sldMkLst>
      </pc:sldChg>
      <pc:sldChg chg="addSp delSp modSp add del mod">
        <pc:chgData name="Landis, Elizabeth" userId="ab5a0f48-4954-4e8f-b852-9bcaf16ccf62" providerId="ADAL" clId="{B517AA5C-DAFB-44C1-A1FD-30AF3142C84F}" dt="2022-05-04T02:26:42.798" v="665"/>
        <pc:sldMkLst>
          <pc:docMk/>
          <pc:sldMk cId="2285166913" sldId="1440"/>
        </pc:sldMkLst>
        <pc:spChg chg="del">
          <ac:chgData name="Landis, Elizabeth" userId="ab5a0f48-4954-4e8f-b852-9bcaf16ccf62" providerId="ADAL" clId="{B517AA5C-DAFB-44C1-A1FD-30AF3142C84F}" dt="2022-05-04T02:26:42.328" v="664" actId="478"/>
          <ac:spMkLst>
            <pc:docMk/>
            <pc:sldMk cId="2285166913" sldId="1440"/>
            <ac:spMk id="9" creationId="{FD24857D-21FB-4EE3-BB92-2DF1014A9123}"/>
          </ac:spMkLst>
        </pc:spChg>
        <pc:spChg chg="add mod">
          <ac:chgData name="Landis, Elizabeth" userId="ab5a0f48-4954-4e8f-b852-9bcaf16ccf62" providerId="ADAL" clId="{B517AA5C-DAFB-44C1-A1FD-30AF3142C84F}" dt="2022-05-04T02:26:42.798" v="665"/>
          <ac:spMkLst>
            <pc:docMk/>
            <pc:sldMk cId="2285166913" sldId="1440"/>
            <ac:spMk id="11" creationId="{4E3CACE6-A086-4E8F-A7D5-AE8BA34905BF}"/>
          </ac:spMkLst>
        </pc:spChg>
        <pc:spChg chg="add mod">
          <ac:chgData name="Landis, Elizabeth" userId="ab5a0f48-4954-4e8f-b852-9bcaf16ccf62" providerId="ADAL" clId="{B517AA5C-DAFB-44C1-A1FD-30AF3142C84F}" dt="2022-05-02T19:31:59.496" v="481"/>
          <ac:spMkLst>
            <pc:docMk/>
            <pc:sldMk cId="2285166913" sldId="1440"/>
            <ac:spMk id="11" creationId="{836CC53F-F726-4935-ADDC-1163C6B84EBD}"/>
          </ac:spMkLst>
        </pc:spChg>
      </pc:sldChg>
      <pc:sldChg chg="del">
        <pc:chgData name="Landis, Elizabeth" userId="ab5a0f48-4954-4e8f-b852-9bcaf16ccf62" providerId="ADAL" clId="{B517AA5C-DAFB-44C1-A1FD-30AF3142C84F}" dt="2022-05-02T19:25:11.519" v="424" actId="47"/>
        <pc:sldMkLst>
          <pc:docMk/>
          <pc:sldMk cId="1515276602" sldId="1460"/>
        </pc:sldMkLst>
      </pc:sldChg>
      <pc:sldChg chg="add del">
        <pc:chgData name="Landis, Elizabeth" userId="ab5a0f48-4954-4e8f-b852-9bcaf16ccf62" providerId="ADAL" clId="{B517AA5C-DAFB-44C1-A1FD-30AF3142C84F}" dt="2022-05-04T02:24:46.541" v="629"/>
        <pc:sldMkLst>
          <pc:docMk/>
          <pc:sldMk cId="129996612" sldId="1468"/>
        </pc:sldMkLst>
      </pc:sldChg>
      <pc:sldChg chg="del">
        <pc:chgData name="Landis, Elizabeth" userId="ab5a0f48-4954-4e8f-b852-9bcaf16ccf62" providerId="ADAL" clId="{B517AA5C-DAFB-44C1-A1FD-30AF3142C84F}" dt="2022-05-02T19:25:06.864" v="416" actId="47"/>
        <pc:sldMkLst>
          <pc:docMk/>
          <pc:sldMk cId="1037673586" sldId="1469"/>
        </pc:sldMkLst>
      </pc:sldChg>
      <pc:sldChg chg="addSp delSp modSp add del mod">
        <pc:chgData name="Landis, Elizabeth" userId="ab5a0f48-4954-4e8f-b852-9bcaf16ccf62" providerId="ADAL" clId="{B517AA5C-DAFB-44C1-A1FD-30AF3142C84F}" dt="2022-05-04T02:26:17.233" v="653"/>
        <pc:sldMkLst>
          <pc:docMk/>
          <pc:sldMk cId="3000811406" sldId="1469"/>
        </pc:sldMkLst>
        <pc:spChg chg="del">
          <ac:chgData name="Landis, Elizabeth" userId="ab5a0f48-4954-4e8f-b852-9bcaf16ccf62" providerId="ADAL" clId="{B517AA5C-DAFB-44C1-A1FD-30AF3142C84F}" dt="2022-05-04T02:26:16.773" v="652" actId="478"/>
          <ac:spMkLst>
            <pc:docMk/>
            <pc:sldMk cId="3000811406" sldId="1469"/>
            <ac:spMk id="8" creationId="{66156220-B384-49A0-80AF-348FB2220AC2}"/>
          </ac:spMkLst>
        </pc:spChg>
        <pc:spChg chg="add mod">
          <ac:chgData name="Landis, Elizabeth" userId="ab5a0f48-4954-4e8f-b852-9bcaf16ccf62" providerId="ADAL" clId="{B517AA5C-DAFB-44C1-A1FD-30AF3142C84F}" dt="2022-05-04T02:26:17.233" v="653"/>
          <ac:spMkLst>
            <pc:docMk/>
            <pc:sldMk cId="3000811406" sldId="1469"/>
            <ac:spMk id="11" creationId="{AED60E24-87FB-41DD-ABDB-992BECF0A237}"/>
          </ac:spMkLst>
        </pc:spChg>
        <pc:spChg chg="add mod">
          <ac:chgData name="Landis, Elizabeth" userId="ab5a0f48-4954-4e8f-b852-9bcaf16ccf62" providerId="ADAL" clId="{B517AA5C-DAFB-44C1-A1FD-30AF3142C84F}" dt="2022-05-02T19:31:30.989" v="469"/>
          <ac:spMkLst>
            <pc:docMk/>
            <pc:sldMk cId="3000811406" sldId="1469"/>
            <ac:spMk id="11" creationId="{C1543C53-14D7-484F-A44D-5A820A230A0E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6:21.246" v="655"/>
        <pc:sldMkLst>
          <pc:docMk/>
          <pc:sldMk cId="1711439757" sldId="1470"/>
        </pc:sldMkLst>
        <pc:spChg chg="del">
          <ac:chgData name="Landis, Elizabeth" userId="ab5a0f48-4954-4e8f-b852-9bcaf16ccf62" providerId="ADAL" clId="{B517AA5C-DAFB-44C1-A1FD-30AF3142C84F}" dt="2022-05-04T02:26:20.741" v="654" actId="478"/>
          <ac:spMkLst>
            <pc:docMk/>
            <pc:sldMk cId="1711439757" sldId="1470"/>
            <ac:spMk id="8" creationId="{66156220-B384-49A0-80AF-348FB2220AC2}"/>
          </ac:spMkLst>
        </pc:spChg>
        <pc:spChg chg="add mod">
          <ac:chgData name="Landis, Elizabeth" userId="ab5a0f48-4954-4e8f-b852-9bcaf16ccf62" providerId="ADAL" clId="{B517AA5C-DAFB-44C1-A1FD-30AF3142C84F}" dt="2022-05-04T02:26:21.246" v="655"/>
          <ac:spMkLst>
            <pc:docMk/>
            <pc:sldMk cId="1711439757" sldId="1470"/>
            <ac:spMk id="10" creationId="{53433A34-ADCA-4733-B00A-08331E2ED6C9}"/>
          </ac:spMkLst>
        </pc:spChg>
        <pc:spChg chg="add mod">
          <ac:chgData name="Landis, Elizabeth" userId="ab5a0f48-4954-4e8f-b852-9bcaf16ccf62" providerId="ADAL" clId="{B517AA5C-DAFB-44C1-A1FD-30AF3142C84F}" dt="2022-05-02T19:31:35.951" v="471"/>
          <ac:spMkLst>
            <pc:docMk/>
            <pc:sldMk cId="1711439757" sldId="1470"/>
            <ac:spMk id="10" creationId="{9A4B7742-36A6-43C7-8C94-78CCFE6AA51D}"/>
          </ac:spMkLst>
        </pc:spChg>
      </pc:sldChg>
      <pc:sldChg chg="del">
        <pc:chgData name="Landis, Elizabeth" userId="ab5a0f48-4954-4e8f-b852-9bcaf16ccf62" providerId="ADAL" clId="{B517AA5C-DAFB-44C1-A1FD-30AF3142C84F}" dt="2022-05-02T19:25:07.436" v="417" actId="47"/>
        <pc:sldMkLst>
          <pc:docMk/>
          <pc:sldMk cId="1767767636" sldId="1470"/>
        </pc:sldMkLst>
      </pc:sldChg>
      <pc:sldChg chg="del">
        <pc:chgData name="Landis, Elizabeth" userId="ab5a0f48-4954-4e8f-b852-9bcaf16ccf62" providerId="ADAL" clId="{B517AA5C-DAFB-44C1-A1FD-30AF3142C84F}" dt="2022-05-02T19:25:08.023" v="418" actId="47"/>
        <pc:sldMkLst>
          <pc:docMk/>
          <pc:sldMk cId="135324671" sldId="1471"/>
        </pc:sldMkLst>
      </pc:sldChg>
      <pc:sldChg chg="addSp delSp modSp add del mod">
        <pc:chgData name="Landis, Elizabeth" userId="ab5a0f48-4954-4e8f-b852-9bcaf16ccf62" providerId="ADAL" clId="{B517AA5C-DAFB-44C1-A1FD-30AF3142C84F}" dt="2022-05-04T02:26:25.551" v="657"/>
        <pc:sldMkLst>
          <pc:docMk/>
          <pc:sldMk cId="456090874" sldId="1471"/>
        </pc:sldMkLst>
        <pc:spChg chg="del">
          <ac:chgData name="Landis, Elizabeth" userId="ab5a0f48-4954-4e8f-b852-9bcaf16ccf62" providerId="ADAL" clId="{B517AA5C-DAFB-44C1-A1FD-30AF3142C84F}" dt="2022-05-04T02:26:25.013" v="656" actId="478"/>
          <ac:spMkLst>
            <pc:docMk/>
            <pc:sldMk cId="456090874" sldId="1471"/>
            <ac:spMk id="8" creationId="{66156220-B384-49A0-80AF-348FB2220AC2}"/>
          </ac:spMkLst>
        </pc:spChg>
        <pc:spChg chg="add mod">
          <ac:chgData name="Landis, Elizabeth" userId="ab5a0f48-4954-4e8f-b852-9bcaf16ccf62" providerId="ADAL" clId="{B517AA5C-DAFB-44C1-A1FD-30AF3142C84F}" dt="2022-05-04T02:26:25.551" v="657"/>
          <ac:spMkLst>
            <pc:docMk/>
            <pc:sldMk cId="456090874" sldId="1471"/>
            <ac:spMk id="17" creationId="{BDFC487D-937A-4B76-92A5-0F00BFAB6200}"/>
          </ac:spMkLst>
        </pc:spChg>
        <pc:spChg chg="add mod">
          <ac:chgData name="Landis, Elizabeth" userId="ab5a0f48-4954-4e8f-b852-9bcaf16ccf62" providerId="ADAL" clId="{B517AA5C-DAFB-44C1-A1FD-30AF3142C84F}" dt="2022-05-02T19:31:40.689" v="473"/>
          <ac:spMkLst>
            <pc:docMk/>
            <pc:sldMk cId="456090874" sldId="1471"/>
            <ac:spMk id="17" creationId="{D3CB6858-649F-4A3C-9D4F-F867B477A4E6}"/>
          </ac:spMkLst>
        </pc:spChg>
      </pc:sldChg>
      <pc:sldChg chg="del">
        <pc:chgData name="Landis, Elizabeth" userId="ab5a0f48-4954-4e8f-b852-9bcaf16ccf62" providerId="ADAL" clId="{B517AA5C-DAFB-44C1-A1FD-30AF3142C84F}" dt="2022-05-02T19:25:09.179" v="420" actId="47"/>
        <pc:sldMkLst>
          <pc:docMk/>
          <pc:sldMk cId="1865106219" sldId="1472"/>
        </pc:sldMkLst>
      </pc:sldChg>
      <pc:sldChg chg="addSp delSp modSp add del mod">
        <pc:chgData name="Landis, Elizabeth" userId="ab5a0f48-4954-4e8f-b852-9bcaf16ccf62" providerId="ADAL" clId="{B517AA5C-DAFB-44C1-A1FD-30AF3142C84F}" dt="2022-05-04T02:26:46.721" v="667"/>
        <pc:sldMkLst>
          <pc:docMk/>
          <pc:sldMk cId="2821800320" sldId="1472"/>
        </pc:sldMkLst>
        <pc:spChg chg="add mod">
          <ac:chgData name="Landis, Elizabeth" userId="ab5a0f48-4954-4e8f-b852-9bcaf16ccf62" providerId="ADAL" clId="{B517AA5C-DAFB-44C1-A1FD-30AF3142C84F}" dt="2022-05-04T02:26:46.721" v="667"/>
          <ac:spMkLst>
            <pc:docMk/>
            <pc:sldMk cId="2821800320" sldId="1472"/>
            <ac:spMk id="13" creationId="{1801ADDC-5A1E-43E1-B729-BD8FBC760CD1}"/>
          </ac:spMkLst>
        </pc:spChg>
        <pc:spChg chg="add mod">
          <ac:chgData name="Landis, Elizabeth" userId="ab5a0f48-4954-4e8f-b852-9bcaf16ccf62" providerId="ADAL" clId="{B517AA5C-DAFB-44C1-A1FD-30AF3142C84F}" dt="2022-05-02T19:32:04.079" v="483"/>
          <ac:spMkLst>
            <pc:docMk/>
            <pc:sldMk cId="2821800320" sldId="1472"/>
            <ac:spMk id="13" creationId="{988E1369-A1EB-413A-9AA9-619990C81B88}"/>
          </ac:spMkLst>
        </pc:spChg>
        <pc:spChg chg="del">
          <ac:chgData name="Landis, Elizabeth" userId="ab5a0f48-4954-4e8f-b852-9bcaf16ccf62" providerId="ADAL" clId="{B517AA5C-DAFB-44C1-A1FD-30AF3142C84F}" dt="2022-05-04T02:26:46.369" v="666" actId="478"/>
          <ac:spMkLst>
            <pc:docMk/>
            <pc:sldMk cId="2821800320" sldId="1472"/>
            <ac:spMk id="16" creationId="{169FF97D-9EDB-414B-A789-51DCEA0E9328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6:50.950" v="669"/>
        <pc:sldMkLst>
          <pc:docMk/>
          <pc:sldMk cId="3189997284" sldId="1473"/>
        </pc:sldMkLst>
        <pc:spChg chg="add mod">
          <ac:chgData name="Landis, Elizabeth" userId="ab5a0f48-4954-4e8f-b852-9bcaf16ccf62" providerId="ADAL" clId="{B517AA5C-DAFB-44C1-A1FD-30AF3142C84F}" dt="2022-05-02T19:32:08.318" v="485"/>
          <ac:spMkLst>
            <pc:docMk/>
            <pc:sldMk cId="3189997284" sldId="1473"/>
            <ac:spMk id="16" creationId="{2DEF9FD1-5545-4B54-BF22-840724D6AC1E}"/>
          </ac:spMkLst>
        </pc:spChg>
        <pc:spChg chg="add mod">
          <ac:chgData name="Landis, Elizabeth" userId="ab5a0f48-4954-4e8f-b852-9bcaf16ccf62" providerId="ADAL" clId="{B517AA5C-DAFB-44C1-A1FD-30AF3142C84F}" dt="2022-05-04T02:26:50.950" v="669"/>
          <ac:spMkLst>
            <pc:docMk/>
            <pc:sldMk cId="3189997284" sldId="1473"/>
            <ac:spMk id="16" creationId="{A293F0F4-DBAB-4347-B4C5-13092F6693C4}"/>
          </ac:spMkLst>
        </pc:spChg>
        <pc:spChg chg="del">
          <ac:chgData name="Landis, Elizabeth" userId="ab5a0f48-4954-4e8f-b852-9bcaf16ccf62" providerId="ADAL" clId="{B517AA5C-DAFB-44C1-A1FD-30AF3142C84F}" dt="2022-05-04T02:26:50.596" v="668" actId="478"/>
          <ac:spMkLst>
            <pc:docMk/>
            <pc:sldMk cId="3189997284" sldId="1473"/>
            <ac:spMk id="19" creationId="{27625699-3AC4-4121-B8C7-E036A8C3A944}"/>
          </ac:spMkLst>
        </pc:spChg>
      </pc:sldChg>
      <pc:sldChg chg="del">
        <pc:chgData name="Landis, Elizabeth" userId="ab5a0f48-4954-4e8f-b852-9bcaf16ccf62" providerId="ADAL" clId="{B517AA5C-DAFB-44C1-A1FD-30AF3142C84F}" dt="2022-05-02T19:25:09.774" v="421" actId="47"/>
        <pc:sldMkLst>
          <pc:docMk/>
          <pc:sldMk cId="4171835607" sldId="1473"/>
        </pc:sldMkLst>
      </pc:sldChg>
      <pc:sldChg chg="del">
        <pc:chgData name="Landis, Elizabeth" userId="ab5a0f48-4954-4e8f-b852-9bcaf16ccf62" providerId="ADAL" clId="{B517AA5C-DAFB-44C1-A1FD-30AF3142C84F}" dt="2022-05-02T19:25:10.361" v="422" actId="47"/>
        <pc:sldMkLst>
          <pc:docMk/>
          <pc:sldMk cId="2160191286" sldId="1474"/>
        </pc:sldMkLst>
      </pc:sldChg>
      <pc:sldChg chg="del">
        <pc:chgData name="Landis, Elizabeth" userId="ab5a0f48-4954-4e8f-b852-9bcaf16ccf62" providerId="ADAL" clId="{B517AA5C-DAFB-44C1-A1FD-30AF3142C84F}" dt="2022-05-02T19:25:10.947" v="423" actId="47"/>
        <pc:sldMkLst>
          <pc:docMk/>
          <pc:sldMk cId="1141458348" sldId="1475"/>
        </pc:sldMkLst>
      </pc:sldChg>
      <pc:sldChg chg="del">
        <pc:chgData name="Landis, Elizabeth" userId="ab5a0f48-4954-4e8f-b852-9bcaf16ccf62" providerId="ADAL" clId="{B517AA5C-DAFB-44C1-A1FD-30AF3142C84F}" dt="2022-05-02T19:25:12.090" v="425" actId="47"/>
        <pc:sldMkLst>
          <pc:docMk/>
          <pc:sldMk cId="3131310366" sldId="1476"/>
        </pc:sldMkLst>
      </pc:sldChg>
      <pc:sldChg chg="addSp delSp modSp add del mod">
        <pc:chgData name="Landis, Elizabeth" userId="ab5a0f48-4954-4e8f-b852-9bcaf16ccf62" providerId="ADAL" clId="{B517AA5C-DAFB-44C1-A1FD-30AF3142C84F}" dt="2022-05-04T02:26:59.148" v="671"/>
        <pc:sldMkLst>
          <pc:docMk/>
          <pc:sldMk cId="1375714444" sldId="1477"/>
        </pc:sldMkLst>
        <pc:spChg chg="del">
          <ac:chgData name="Landis, Elizabeth" userId="ab5a0f48-4954-4e8f-b852-9bcaf16ccf62" providerId="ADAL" clId="{B517AA5C-DAFB-44C1-A1FD-30AF3142C84F}" dt="2022-05-04T02:26:58.736" v="670" actId="478"/>
          <ac:spMkLst>
            <pc:docMk/>
            <pc:sldMk cId="1375714444" sldId="1477"/>
            <ac:spMk id="9" creationId="{092EB5AE-0AEA-4A04-9CC8-44195409E55C}"/>
          </ac:spMkLst>
        </pc:spChg>
        <pc:spChg chg="add mod">
          <ac:chgData name="Landis, Elizabeth" userId="ab5a0f48-4954-4e8f-b852-9bcaf16ccf62" providerId="ADAL" clId="{B517AA5C-DAFB-44C1-A1FD-30AF3142C84F}" dt="2022-05-02T19:32:14.646" v="487"/>
          <ac:spMkLst>
            <pc:docMk/>
            <pc:sldMk cId="1375714444" sldId="1477"/>
            <ac:spMk id="12" creationId="{429335FC-7E9F-418C-82F4-5F0174749F7F}"/>
          </ac:spMkLst>
        </pc:spChg>
        <pc:spChg chg="add mod">
          <ac:chgData name="Landis, Elizabeth" userId="ab5a0f48-4954-4e8f-b852-9bcaf16ccf62" providerId="ADAL" clId="{B517AA5C-DAFB-44C1-A1FD-30AF3142C84F}" dt="2022-05-04T02:26:59.148" v="671"/>
          <ac:spMkLst>
            <pc:docMk/>
            <pc:sldMk cId="1375714444" sldId="1477"/>
            <ac:spMk id="12" creationId="{BF5F8124-C7F8-4106-B85C-BB7CDB7E11F7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02.696" v="673"/>
        <pc:sldMkLst>
          <pc:docMk/>
          <pc:sldMk cId="2445803598" sldId="1478"/>
        </pc:sldMkLst>
        <pc:spChg chg="add mod">
          <ac:chgData name="Landis, Elizabeth" userId="ab5a0f48-4954-4e8f-b852-9bcaf16ccf62" providerId="ADAL" clId="{B517AA5C-DAFB-44C1-A1FD-30AF3142C84F}" dt="2022-05-02T19:32:19.136" v="489"/>
          <ac:spMkLst>
            <pc:docMk/>
            <pc:sldMk cId="2445803598" sldId="1478"/>
            <ac:spMk id="14" creationId="{CD68D986-C739-4A01-A7D2-7A8564AB606C}"/>
          </ac:spMkLst>
        </pc:spChg>
        <pc:spChg chg="add mod">
          <ac:chgData name="Landis, Elizabeth" userId="ab5a0f48-4954-4e8f-b852-9bcaf16ccf62" providerId="ADAL" clId="{B517AA5C-DAFB-44C1-A1FD-30AF3142C84F}" dt="2022-05-04T02:27:02.696" v="673"/>
          <ac:spMkLst>
            <pc:docMk/>
            <pc:sldMk cId="2445803598" sldId="1478"/>
            <ac:spMk id="15" creationId="{CA469241-989A-4C09-90D4-65944A05C659}"/>
          </ac:spMkLst>
        </pc:spChg>
        <pc:spChg chg="del">
          <ac:chgData name="Landis, Elizabeth" userId="ab5a0f48-4954-4e8f-b852-9bcaf16ccf62" providerId="ADAL" clId="{B517AA5C-DAFB-44C1-A1FD-30AF3142C84F}" dt="2022-05-04T02:27:02.340" v="672" actId="478"/>
          <ac:spMkLst>
            <pc:docMk/>
            <pc:sldMk cId="2445803598" sldId="1478"/>
            <ac:spMk id="19" creationId="{C4D6EECA-3664-4231-99F0-A1BE46DAD55E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24.444" v="683"/>
        <pc:sldMkLst>
          <pc:docMk/>
          <pc:sldMk cId="30488164" sldId="1479"/>
        </pc:sldMkLst>
        <pc:spChg chg="del">
          <ac:chgData name="Landis, Elizabeth" userId="ab5a0f48-4954-4e8f-b852-9bcaf16ccf62" providerId="ADAL" clId="{B517AA5C-DAFB-44C1-A1FD-30AF3142C84F}" dt="2022-05-04T02:27:24.058" v="682" actId="478"/>
          <ac:spMkLst>
            <pc:docMk/>
            <pc:sldMk cId="30488164" sldId="1479"/>
            <ac:spMk id="17" creationId="{3080DEF8-2422-4FAF-A5AC-F55A74C94A0F}"/>
          </ac:spMkLst>
        </pc:spChg>
        <pc:spChg chg="add mod">
          <ac:chgData name="Landis, Elizabeth" userId="ab5a0f48-4954-4e8f-b852-9bcaf16ccf62" providerId="ADAL" clId="{B517AA5C-DAFB-44C1-A1FD-30AF3142C84F}" dt="2022-05-02T19:32:43.507" v="499"/>
          <ac:spMkLst>
            <pc:docMk/>
            <pc:sldMk cId="30488164" sldId="1479"/>
            <ac:spMk id="18" creationId="{B3175784-333D-4420-BE70-8F8041131C98}"/>
          </ac:spMkLst>
        </pc:spChg>
        <pc:spChg chg="add mod">
          <ac:chgData name="Landis, Elizabeth" userId="ab5a0f48-4954-4e8f-b852-9bcaf16ccf62" providerId="ADAL" clId="{B517AA5C-DAFB-44C1-A1FD-30AF3142C84F}" dt="2022-05-04T02:27:24.444" v="683"/>
          <ac:spMkLst>
            <pc:docMk/>
            <pc:sldMk cId="30488164" sldId="1479"/>
            <ac:spMk id="21" creationId="{FC1BC274-5F9E-48B8-A2FE-92D92F229B30}"/>
          </ac:spMkLst>
        </pc:spChg>
      </pc:sldChg>
      <pc:sldChg chg="add del">
        <pc:chgData name="Landis, Elizabeth" userId="ab5a0f48-4954-4e8f-b852-9bcaf16ccf62" providerId="ADAL" clId="{B517AA5C-DAFB-44C1-A1FD-30AF3142C84F}" dt="2022-05-02T19:08:49.904" v="251" actId="47"/>
        <pc:sldMkLst>
          <pc:docMk/>
          <pc:sldMk cId="3808128813" sldId="1479"/>
        </pc:sldMkLst>
      </pc:sldChg>
      <pc:sldChg chg="addSp delSp modSp add del mod">
        <pc:chgData name="Landis, Elizabeth" userId="ab5a0f48-4954-4e8f-b852-9bcaf16ccf62" providerId="ADAL" clId="{B517AA5C-DAFB-44C1-A1FD-30AF3142C84F}" dt="2022-05-04T02:33:44.898" v="773" actId="20577"/>
        <pc:sldMkLst>
          <pc:docMk/>
          <pc:sldMk cId="3464572370" sldId="1480"/>
        </pc:sldMkLst>
        <pc:spChg chg="mod">
          <ac:chgData name="Landis, Elizabeth" userId="ab5a0f48-4954-4e8f-b852-9bcaf16ccf62" providerId="ADAL" clId="{B517AA5C-DAFB-44C1-A1FD-30AF3142C84F}" dt="2022-05-04T02:33:44.898" v="773" actId="20577"/>
          <ac:spMkLst>
            <pc:docMk/>
            <pc:sldMk cId="3464572370" sldId="1480"/>
            <ac:spMk id="16" creationId="{102914FF-6059-462C-8A71-241DBFCD94F5}"/>
          </ac:spMkLst>
        </pc:spChg>
        <pc:spChg chg="del">
          <ac:chgData name="Landis, Elizabeth" userId="ab5a0f48-4954-4e8f-b852-9bcaf16ccf62" providerId="ADAL" clId="{B517AA5C-DAFB-44C1-A1FD-30AF3142C84F}" dt="2022-05-04T02:27:19.800" v="680" actId="478"/>
          <ac:spMkLst>
            <pc:docMk/>
            <pc:sldMk cId="3464572370" sldId="1480"/>
            <ac:spMk id="23" creationId="{61F0107E-6DDE-4BEB-95D2-49AF04450FA9}"/>
          </ac:spMkLst>
        </pc:spChg>
        <pc:spChg chg="add mod">
          <ac:chgData name="Landis, Elizabeth" userId="ab5a0f48-4954-4e8f-b852-9bcaf16ccf62" providerId="ADAL" clId="{B517AA5C-DAFB-44C1-A1FD-30AF3142C84F}" dt="2022-05-02T19:32:38.598" v="497"/>
          <ac:spMkLst>
            <pc:docMk/>
            <pc:sldMk cId="3464572370" sldId="1480"/>
            <ac:spMk id="24" creationId="{0540F0AC-0ED1-4616-8E84-2622419A10B6}"/>
          </ac:spMkLst>
        </pc:spChg>
        <pc:spChg chg="add mod">
          <ac:chgData name="Landis, Elizabeth" userId="ab5a0f48-4954-4e8f-b852-9bcaf16ccf62" providerId="ADAL" clId="{B517AA5C-DAFB-44C1-A1FD-30AF3142C84F}" dt="2022-05-04T02:27:20.534" v="681"/>
          <ac:spMkLst>
            <pc:docMk/>
            <pc:sldMk cId="3464572370" sldId="1480"/>
            <ac:spMk id="24" creationId="{DD9C49FA-214C-4025-A2B4-0FCC9405281E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10.554" v="677"/>
        <pc:sldMkLst>
          <pc:docMk/>
          <pc:sldMk cId="4199681747" sldId="1481"/>
        </pc:sldMkLst>
        <pc:spChg chg="del">
          <ac:chgData name="Landis, Elizabeth" userId="ab5a0f48-4954-4e8f-b852-9bcaf16ccf62" providerId="ADAL" clId="{B517AA5C-DAFB-44C1-A1FD-30AF3142C84F}" dt="2022-05-04T02:27:10.147" v="676" actId="478"/>
          <ac:spMkLst>
            <pc:docMk/>
            <pc:sldMk cId="4199681747" sldId="1481"/>
            <ac:spMk id="12" creationId="{C4A0B4C7-1F1A-4792-9B18-6F2E1D754116}"/>
          </ac:spMkLst>
        </pc:spChg>
        <pc:spChg chg="add mod">
          <ac:chgData name="Landis, Elizabeth" userId="ab5a0f48-4954-4e8f-b852-9bcaf16ccf62" providerId="ADAL" clId="{B517AA5C-DAFB-44C1-A1FD-30AF3142C84F}" dt="2022-05-02T19:32:27.851" v="493"/>
          <ac:spMkLst>
            <pc:docMk/>
            <pc:sldMk cId="4199681747" sldId="1481"/>
            <ac:spMk id="14" creationId="{0754D6DC-0832-4022-9702-FD4F3C2C01B6}"/>
          </ac:spMkLst>
        </pc:spChg>
        <pc:spChg chg="add mod">
          <ac:chgData name="Landis, Elizabeth" userId="ab5a0f48-4954-4e8f-b852-9bcaf16ccf62" providerId="ADAL" clId="{B517AA5C-DAFB-44C1-A1FD-30AF3142C84F}" dt="2022-05-04T02:27:10.554" v="677"/>
          <ac:spMkLst>
            <pc:docMk/>
            <pc:sldMk cId="4199681747" sldId="1481"/>
            <ac:spMk id="15" creationId="{27AC52C3-CA20-4CC0-A820-0717C45765DE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40.952" v="692"/>
        <pc:sldMkLst>
          <pc:docMk/>
          <pc:sldMk cId="1007453236" sldId="1482"/>
        </pc:sldMkLst>
        <pc:spChg chg="add mod">
          <ac:chgData name="Landis, Elizabeth" userId="ab5a0f48-4954-4e8f-b852-9bcaf16ccf62" providerId="ADAL" clId="{B517AA5C-DAFB-44C1-A1FD-30AF3142C84F}" dt="2022-05-02T19:33:03.487" v="507"/>
          <ac:spMkLst>
            <pc:docMk/>
            <pc:sldMk cId="1007453236" sldId="1482"/>
            <ac:spMk id="8" creationId="{87909351-704B-4287-8F0C-CC290D083FCD}"/>
          </ac:spMkLst>
        </pc:spChg>
        <pc:spChg chg="add mod">
          <ac:chgData name="Landis, Elizabeth" userId="ab5a0f48-4954-4e8f-b852-9bcaf16ccf62" providerId="ADAL" clId="{B517AA5C-DAFB-44C1-A1FD-30AF3142C84F}" dt="2022-05-04T02:27:40.952" v="692"/>
          <ac:spMkLst>
            <pc:docMk/>
            <pc:sldMk cId="1007453236" sldId="1482"/>
            <ac:spMk id="8" creationId="{88625BFD-A727-4E0D-BCBC-750F9860B1B7}"/>
          </ac:spMkLst>
        </pc:spChg>
        <pc:spChg chg="del">
          <ac:chgData name="Landis, Elizabeth" userId="ab5a0f48-4954-4e8f-b852-9bcaf16ccf62" providerId="ADAL" clId="{B517AA5C-DAFB-44C1-A1FD-30AF3142C84F}" dt="2022-05-04T02:27:40.589" v="691" actId="478"/>
          <ac:spMkLst>
            <pc:docMk/>
            <pc:sldMk cId="1007453236" sldId="1482"/>
            <ac:spMk id="9" creationId="{A1E58D26-74F6-40CF-949C-6FC9D9658130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42.965" v="639"/>
        <pc:sldMkLst>
          <pc:docMk/>
          <pc:sldMk cId="4276921604" sldId="1483"/>
        </pc:sldMkLst>
        <pc:spChg chg="del">
          <ac:chgData name="Landis, Elizabeth" userId="ab5a0f48-4954-4e8f-b852-9bcaf16ccf62" providerId="ADAL" clId="{B517AA5C-DAFB-44C1-A1FD-30AF3142C84F}" dt="2022-05-04T02:25:42.256" v="638" actId="478"/>
          <ac:spMkLst>
            <pc:docMk/>
            <pc:sldMk cId="4276921604" sldId="1483"/>
            <ac:spMk id="12" creationId="{61756FC1-5CBF-4807-87C2-4BD8EB4CF474}"/>
          </ac:spMkLst>
        </pc:spChg>
        <pc:spChg chg="add mod">
          <ac:chgData name="Landis, Elizabeth" userId="ab5a0f48-4954-4e8f-b852-9bcaf16ccf62" providerId="ADAL" clId="{B517AA5C-DAFB-44C1-A1FD-30AF3142C84F}" dt="2022-05-04T02:25:42.965" v="639"/>
          <ac:spMkLst>
            <pc:docMk/>
            <pc:sldMk cId="4276921604" sldId="1483"/>
            <ac:spMk id="13" creationId="{8D76E4A9-223F-4324-A62D-7403E683E8BB}"/>
          </ac:spMkLst>
        </pc:spChg>
        <pc:spChg chg="add mod">
          <ac:chgData name="Landis, Elizabeth" userId="ab5a0f48-4954-4e8f-b852-9bcaf16ccf62" providerId="ADAL" clId="{B517AA5C-DAFB-44C1-A1FD-30AF3142C84F}" dt="2022-05-02T19:30:54.612" v="455"/>
          <ac:spMkLst>
            <pc:docMk/>
            <pc:sldMk cId="4276921604" sldId="1483"/>
            <ac:spMk id="13" creationId="{BA536158-E9C0-4651-92A4-6A2D163FC34D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37.535" v="637"/>
        <pc:sldMkLst>
          <pc:docMk/>
          <pc:sldMk cId="990292976" sldId="1484"/>
        </pc:sldMkLst>
        <pc:spChg chg="del">
          <ac:chgData name="Landis, Elizabeth" userId="ab5a0f48-4954-4e8f-b852-9bcaf16ccf62" providerId="ADAL" clId="{B517AA5C-DAFB-44C1-A1FD-30AF3142C84F}" dt="2022-05-04T02:25:36.792" v="636" actId="478"/>
          <ac:spMkLst>
            <pc:docMk/>
            <pc:sldMk cId="990292976" sldId="1484"/>
            <ac:spMk id="11" creationId="{AFBB8415-697C-42A9-8D96-22E9934F64F4}"/>
          </ac:spMkLst>
        </pc:spChg>
        <pc:spChg chg="add mod">
          <ac:chgData name="Landis, Elizabeth" userId="ab5a0f48-4954-4e8f-b852-9bcaf16ccf62" providerId="ADAL" clId="{B517AA5C-DAFB-44C1-A1FD-30AF3142C84F}" dt="2022-05-04T02:25:37.535" v="637"/>
          <ac:spMkLst>
            <pc:docMk/>
            <pc:sldMk cId="990292976" sldId="1484"/>
            <ac:spMk id="12" creationId="{A585CDA4-4F57-4F54-87D7-4CED3A4D118F}"/>
          </ac:spMkLst>
        </pc:spChg>
        <pc:spChg chg="add mod">
          <ac:chgData name="Landis, Elizabeth" userId="ab5a0f48-4954-4e8f-b852-9bcaf16ccf62" providerId="ADAL" clId="{B517AA5C-DAFB-44C1-A1FD-30AF3142C84F}" dt="2022-05-02T19:30:49.204" v="453"/>
          <ac:spMkLst>
            <pc:docMk/>
            <pc:sldMk cId="990292976" sldId="1484"/>
            <ac:spMk id="12" creationId="{B95BD3CC-DD19-4402-AC26-D47F32207093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58.649" v="645"/>
        <pc:sldMkLst>
          <pc:docMk/>
          <pc:sldMk cId="4016717486" sldId="1485"/>
        </pc:sldMkLst>
        <pc:spChg chg="del">
          <ac:chgData name="Landis, Elizabeth" userId="ab5a0f48-4954-4e8f-b852-9bcaf16ccf62" providerId="ADAL" clId="{B517AA5C-DAFB-44C1-A1FD-30AF3142C84F}" dt="2022-05-04T02:25:57.825" v="644" actId="478"/>
          <ac:spMkLst>
            <pc:docMk/>
            <pc:sldMk cId="4016717486" sldId="1485"/>
            <ac:spMk id="9" creationId="{456FB490-FF35-499C-BEDC-92D870DBB6F7}"/>
          </ac:spMkLst>
        </pc:spChg>
        <pc:spChg chg="add mod">
          <ac:chgData name="Landis, Elizabeth" userId="ab5a0f48-4954-4e8f-b852-9bcaf16ccf62" providerId="ADAL" clId="{B517AA5C-DAFB-44C1-A1FD-30AF3142C84F}" dt="2022-05-04T02:25:58.649" v="645"/>
          <ac:spMkLst>
            <pc:docMk/>
            <pc:sldMk cId="4016717486" sldId="1485"/>
            <ac:spMk id="19" creationId="{1EACD001-4B60-4AC1-97EA-A9D9CD49EFA0}"/>
          </ac:spMkLst>
        </pc:spChg>
        <pc:spChg chg="add mod">
          <ac:chgData name="Landis, Elizabeth" userId="ab5a0f48-4954-4e8f-b852-9bcaf16ccf62" providerId="ADAL" clId="{B517AA5C-DAFB-44C1-A1FD-30AF3142C84F}" dt="2022-05-02T19:31:11.261" v="461"/>
          <ac:spMkLst>
            <pc:docMk/>
            <pc:sldMk cId="4016717486" sldId="1485"/>
            <ac:spMk id="19" creationId="{44644B5B-8FFD-40A3-BFAB-FB83245F1112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6:02.893" v="647"/>
        <pc:sldMkLst>
          <pc:docMk/>
          <pc:sldMk cId="3567870036" sldId="1486"/>
        </pc:sldMkLst>
        <pc:spChg chg="del">
          <ac:chgData name="Landis, Elizabeth" userId="ab5a0f48-4954-4e8f-b852-9bcaf16ccf62" providerId="ADAL" clId="{B517AA5C-DAFB-44C1-A1FD-30AF3142C84F}" dt="2022-05-04T02:26:02.417" v="646" actId="478"/>
          <ac:spMkLst>
            <pc:docMk/>
            <pc:sldMk cId="3567870036" sldId="1486"/>
            <ac:spMk id="11" creationId="{07B66207-EEF4-41A0-B55E-8763F7B1C48F}"/>
          </ac:spMkLst>
        </pc:spChg>
        <pc:spChg chg="add mod">
          <ac:chgData name="Landis, Elizabeth" userId="ab5a0f48-4954-4e8f-b852-9bcaf16ccf62" providerId="ADAL" clId="{B517AA5C-DAFB-44C1-A1FD-30AF3142C84F}" dt="2022-05-02T19:31:16.327" v="463"/>
          <ac:spMkLst>
            <pc:docMk/>
            <pc:sldMk cId="3567870036" sldId="1486"/>
            <ac:spMk id="13" creationId="{591D820F-4C1D-4609-BCE4-262D33892CC4}"/>
          </ac:spMkLst>
        </pc:spChg>
        <pc:spChg chg="add mod">
          <ac:chgData name="Landis, Elizabeth" userId="ab5a0f48-4954-4e8f-b852-9bcaf16ccf62" providerId="ADAL" clId="{B517AA5C-DAFB-44C1-A1FD-30AF3142C84F}" dt="2022-05-04T02:26:02.893" v="647"/>
          <ac:spMkLst>
            <pc:docMk/>
            <pc:sldMk cId="3567870036" sldId="1486"/>
            <ac:spMk id="13" creationId="{66552E75-6DFA-4FA4-A7FC-489E207B9E2D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06.496" v="675"/>
        <pc:sldMkLst>
          <pc:docMk/>
          <pc:sldMk cId="1174834717" sldId="1487"/>
        </pc:sldMkLst>
        <pc:spChg chg="add mod">
          <ac:chgData name="Landis, Elizabeth" userId="ab5a0f48-4954-4e8f-b852-9bcaf16ccf62" providerId="ADAL" clId="{B517AA5C-DAFB-44C1-A1FD-30AF3142C84F}" dt="2022-05-04T02:27:06.496" v="675"/>
          <ac:spMkLst>
            <pc:docMk/>
            <pc:sldMk cId="1174834717" sldId="1487"/>
            <ac:spMk id="9" creationId="{89B1F1E1-F464-4B46-95D1-ADE9DA8712D0}"/>
          </ac:spMkLst>
        </pc:spChg>
        <pc:spChg chg="del">
          <ac:chgData name="Landis, Elizabeth" userId="ab5a0f48-4954-4e8f-b852-9bcaf16ccf62" providerId="ADAL" clId="{B517AA5C-DAFB-44C1-A1FD-30AF3142C84F}" dt="2022-05-04T02:27:06.279" v="674" actId="478"/>
          <ac:spMkLst>
            <pc:docMk/>
            <pc:sldMk cId="1174834717" sldId="1487"/>
            <ac:spMk id="10" creationId="{41450154-0643-4E66-83EB-1C8B20CE7381}"/>
          </ac:spMkLst>
        </pc:spChg>
        <pc:spChg chg="add mod">
          <ac:chgData name="Landis, Elizabeth" userId="ab5a0f48-4954-4e8f-b852-9bcaf16ccf62" providerId="ADAL" clId="{B517AA5C-DAFB-44C1-A1FD-30AF3142C84F}" dt="2022-05-02T19:32:22.953" v="491"/>
          <ac:spMkLst>
            <pc:docMk/>
            <pc:sldMk cId="1174834717" sldId="1487"/>
            <ac:spMk id="11" creationId="{4E430983-23E8-4EFE-ADD7-3D1B5EC9BB87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5:47.868" v="641"/>
        <pc:sldMkLst>
          <pc:docMk/>
          <pc:sldMk cId="4113142041" sldId="1488"/>
        </pc:sldMkLst>
        <pc:spChg chg="del">
          <ac:chgData name="Landis, Elizabeth" userId="ab5a0f48-4954-4e8f-b852-9bcaf16ccf62" providerId="ADAL" clId="{B517AA5C-DAFB-44C1-A1FD-30AF3142C84F}" dt="2022-05-04T02:25:47.149" v="640" actId="478"/>
          <ac:spMkLst>
            <pc:docMk/>
            <pc:sldMk cId="4113142041" sldId="1488"/>
            <ac:spMk id="12" creationId="{83228B4C-6A53-470D-A5CB-33E5502F302D}"/>
          </ac:spMkLst>
        </pc:spChg>
        <pc:spChg chg="add mod">
          <ac:chgData name="Landis, Elizabeth" userId="ab5a0f48-4954-4e8f-b852-9bcaf16ccf62" providerId="ADAL" clId="{B517AA5C-DAFB-44C1-A1FD-30AF3142C84F}" dt="2022-05-04T02:25:47.868" v="641"/>
          <ac:spMkLst>
            <pc:docMk/>
            <pc:sldMk cId="4113142041" sldId="1488"/>
            <ac:spMk id="14" creationId="{5E754010-618B-4AB3-9ED3-9844BCC2FB66}"/>
          </ac:spMkLst>
        </pc:spChg>
        <pc:spChg chg="add mod">
          <ac:chgData name="Landis, Elizabeth" userId="ab5a0f48-4954-4e8f-b852-9bcaf16ccf62" providerId="ADAL" clId="{B517AA5C-DAFB-44C1-A1FD-30AF3142C84F}" dt="2022-05-02T19:31:00.016" v="457"/>
          <ac:spMkLst>
            <pc:docMk/>
            <pc:sldMk cId="4113142041" sldId="1488"/>
            <ac:spMk id="14" creationId="{CD1F694A-FDF3-4A75-9F34-F2E7D4A28713}"/>
          </ac:spMkLst>
        </pc:spChg>
      </pc:sldChg>
      <pc:sldChg chg="del">
        <pc:chgData name="Landis, Elizabeth" userId="ab5a0f48-4954-4e8f-b852-9bcaf16ccf62" providerId="ADAL" clId="{B517AA5C-DAFB-44C1-A1FD-30AF3142C84F}" dt="2022-05-02T18:52:39.634" v="170" actId="47"/>
        <pc:sldMkLst>
          <pc:docMk/>
          <pc:sldMk cId="1001820453" sldId="1489"/>
        </pc:sldMkLst>
      </pc:sldChg>
      <pc:sldChg chg="addSp delSp modSp add del mod">
        <pc:chgData name="Landis, Elizabeth" userId="ab5a0f48-4954-4e8f-b852-9bcaf16ccf62" providerId="ADAL" clId="{B517AA5C-DAFB-44C1-A1FD-30AF3142C84F}" dt="2022-05-04T02:26:34.627" v="661"/>
        <pc:sldMkLst>
          <pc:docMk/>
          <pc:sldMk cId="3936470501" sldId="1489"/>
        </pc:sldMkLst>
        <pc:spChg chg="del">
          <ac:chgData name="Landis, Elizabeth" userId="ab5a0f48-4954-4e8f-b852-9bcaf16ccf62" providerId="ADAL" clId="{B517AA5C-DAFB-44C1-A1FD-30AF3142C84F}" dt="2022-05-04T02:26:34.152" v="660" actId="478"/>
          <ac:spMkLst>
            <pc:docMk/>
            <pc:sldMk cId="3936470501" sldId="1489"/>
            <ac:spMk id="11" creationId="{DF45727F-70F7-4EC8-9634-952F4BC245AF}"/>
          </ac:spMkLst>
        </pc:spChg>
        <pc:spChg chg="add mod">
          <ac:chgData name="Landis, Elizabeth" userId="ab5a0f48-4954-4e8f-b852-9bcaf16ccf62" providerId="ADAL" clId="{B517AA5C-DAFB-44C1-A1FD-30AF3142C84F}" dt="2022-05-02T19:31:50.276" v="477"/>
          <ac:spMkLst>
            <pc:docMk/>
            <pc:sldMk cId="3936470501" sldId="1489"/>
            <ac:spMk id="12" creationId="{33C3DD8C-3D87-41D0-9451-8B37395B6D74}"/>
          </ac:spMkLst>
        </pc:spChg>
        <pc:spChg chg="add mod">
          <ac:chgData name="Landis, Elizabeth" userId="ab5a0f48-4954-4e8f-b852-9bcaf16ccf62" providerId="ADAL" clId="{B517AA5C-DAFB-44C1-A1FD-30AF3142C84F}" dt="2022-05-04T02:26:34.627" v="661"/>
          <ac:spMkLst>
            <pc:docMk/>
            <pc:sldMk cId="3936470501" sldId="1489"/>
            <ac:spMk id="12" creationId="{353B05AE-94F9-4D00-B5B9-B9BEF49ADA70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28.687" v="685"/>
        <pc:sldMkLst>
          <pc:docMk/>
          <pc:sldMk cId="889099319" sldId="1490"/>
        </pc:sldMkLst>
        <pc:spChg chg="del">
          <ac:chgData name="Landis, Elizabeth" userId="ab5a0f48-4954-4e8f-b852-9bcaf16ccf62" providerId="ADAL" clId="{B517AA5C-DAFB-44C1-A1FD-30AF3142C84F}" dt="2022-05-04T02:27:28.323" v="684" actId="478"/>
          <ac:spMkLst>
            <pc:docMk/>
            <pc:sldMk cId="889099319" sldId="1490"/>
            <ac:spMk id="18" creationId="{B4E1F4F8-6475-4E06-A676-F103DD27466C}"/>
          </ac:spMkLst>
        </pc:spChg>
        <pc:spChg chg="add mod">
          <ac:chgData name="Landis, Elizabeth" userId="ab5a0f48-4954-4e8f-b852-9bcaf16ccf62" providerId="ADAL" clId="{B517AA5C-DAFB-44C1-A1FD-30AF3142C84F}" dt="2022-05-02T19:32:48.013" v="501"/>
          <ac:spMkLst>
            <pc:docMk/>
            <pc:sldMk cId="889099319" sldId="1490"/>
            <ac:spMk id="21" creationId="{41A691B1-79EF-44B6-90CA-8FC5186DAAA1}"/>
          </ac:spMkLst>
        </pc:spChg>
        <pc:spChg chg="add mod">
          <ac:chgData name="Landis, Elizabeth" userId="ab5a0f48-4954-4e8f-b852-9bcaf16ccf62" providerId="ADAL" clId="{B517AA5C-DAFB-44C1-A1FD-30AF3142C84F}" dt="2022-05-04T02:27:28.687" v="685"/>
          <ac:spMkLst>
            <pc:docMk/>
            <pc:sldMk cId="889099319" sldId="1490"/>
            <ac:spMk id="21" creationId="{52C05723-2165-482B-9104-C90A3A5A7CD3}"/>
          </ac:spMkLst>
        </pc:spChg>
      </pc:sldChg>
      <pc:sldChg chg="del">
        <pc:chgData name="Landis, Elizabeth" userId="ab5a0f48-4954-4e8f-b852-9bcaf16ccf62" providerId="ADAL" clId="{B517AA5C-DAFB-44C1-A1FD-30AF3142C84F}" dt="2022-05-02T19:25:02.891" v="409" actId="47"/>
        <pc:sldMkLst>
          <pc:docMk/>
          <pc:sldMk cId="2445803598" sldId="1490"/>
        </pc:sldMkLst>
      </pc:sldChg>
      <pc:sldChg chg="del">
        <pc:chgData name="Landis, Elizabeth" userId="ab5a0f48-4954-4e8f-b852-9bcaf16ccf62" providerId="ADAL" clId="{B517AA5C-DAFB-44C1-A1FD-30AF3142C84F}" dt="2022-05-02T19:25:04.595" v="412" actId="47"/>
        <pc:sldMkLst>
          <pc:docMk/>
          <pc:sldMk cId="30488164" sldId="1491"/>
        </pc:sldMkLst>
      </pc:sldChg>
      <pc:sldChg chg="addSp delSp modSp add del mod">
        <pc:chgData name="Landis, Elizabeth" userId="ab5a0f48-4954-4e8f-b852-9bcaf16ccf62" providerId="ADAL" clId="{B517AA5C-DAFB-44C1-A1FD-30AF3142C84F}" dt="2022-05-04T02:27:37.073" v="690"/>
        <pc:sldMkLst>
          <pc:docMk/>
          <pc:sldMk cId="254594099" sldId="1491"/>
        </pc:sldMkLst>
        <pc:spChg chg="add mod">
          <ac:chgData name="Landis, Elizabeth" userId="ab5a0f48-4954-4e8f-b852-9bcaf16ccf62" providerId="ADAL" clId="{B517AA5C-DAFB-44C1-A1FD-30AF3142C84F}" dt="2022-05-04T02:27:37.073" v="690"/>
          <ac:spMkLst>
            <pc:docMk/>
            <pc:sldMk cId="254594099" sldId="1491"/>
            <ac:spMk id="25" creationId="{0A02B36F-7505-4945-9204-3BF0155B5512}"/>
          </ac:spMkLst>
        </pc:spChg>
        <pc:spChg chg="add mod">
          <ac:chgData name="Landis, Elizabeth" userId="ab5a0f48-4954-4e8f-b852-9bcaf16ccf62" providerId="ADAL" clId="{B517AA5C-DAFB-44C1-A1FD-30AF3142C84F}" dt="2022-05-02T19:32:58.381" v="505"/>
          <ac:spMkLst>
            <pc:docMk/>
            <pc:sldMk cId="254594099" sldId="1491"/>
            <ac:spMk id="25" creationId="{40EC1177-EE75-4E08-8073-FC1CB3197F18}"/>
          </ac:spMkLst>
        </pc:spChg>
        <pc:spChg chg="del mod">
          <ac:chgData name="Landis, Elizabeth" userId="ab5a0f48-4954-4e8f-b852-9bcaf16ccf62" providerId="ADAL" clId="{B517AA5C-DAFB-44C1-A1FD-30AF3142C84F}" dt="2022-05-04T02:27:36.773" v="689" actId="478"/>
          <ac:spMkLst>
            <pc:docMk/>
            <pc:sldMk cId="254594099" sldId="1491"/>
            <ac:spMk id="30" creationId="{ACFAB972-AFA8-44F2-BF46-7BFFE6A26E82}"/>
          </ac:spMkLst>
        </pc:spChg>
      </pc:sldChg>
      <pc:sldChg chg="modSp mod">
        <pc:chgData name="Landis, Elizabeth" userId="ab5a0f48-4954-4e8f-b852-9bcaf16ccf62" providerId="ADAL" clId="{B517AA5C-DAFB-44C1-A1FD-30AF3142C84F}" dt="2022-05-02T19:18:11.806" v="393" actId="207"/>
        <pc:sldMkLst>
          <pc:docMk/>
          <pc:sldMk cId="625164606" sldId="1492"/>
        </pc:sldMkLst>
        <pc:spChg chg="mod">
          <ac:chgData name="Landis, Elizabeth" userId="ab5a0f48-4954-4e8f-b852-9bcaf16ccf62" providerId="ADAL" clId="{B517AA5C-DAFB-44C1-A1FD-30AF3142C84F}" dt="2022-05-02T19:18:11.806" v="393" actId="207"/>
          <ac:spMkLst>
            <pc:docMk/>
            <pc:sldMk cId="625164606" sldId="1492"/>
            <ac:spMk id="2" creationId="{565D52DC-5D3D-4A7E-B04E-4CB600A08944}"/>
          </ac:spMkLst>
        </pc:spChg>
      </pc:sldChg>
      <pc:sldChg chg="del">
        <pc:chgData name="Landis, Elizabeth" userId="ab5a0f48-4954-4e8f-b852-9bcaf16ccf62" providerId="ADAL" clId="{B517AA5C-DAFB-44C1-A1FD-30AF3142C84F}" dt="2022-05-02T19:07:49.088" v="248" actId="47"/>
        <pc:sldMkLst>
          <pc:docMk/>
          <pc:sldMk cId="1623919959" sldId="1493"/>
        </pc:sldMkLst>
      </pc:sldChg>
      <pc:sldChg chg="addSp delSp modSp add del mod">
        <pc:chgData name="Landis, Elizabeth" userId="ab5a0f48-4954-4e8f-b852-9bcaf16ccf62" providerId="ADAL" clId="{B517AA5C-DAFB-44C1-A1FD-30AF3142C84F}" dt="2022-05-04T02:33:22.091" v="761" actId="313"/>
        <pc:sldMkLst>
          <pc:docMk/>
          <pc:sldMk cId="2198902431" sldId="1495"/>
        </pc:sldMkLst>
        <pc:spChg chg="mod">
          <ac:chgData name="Landis, Elizabeth" userId="ab5a0f48-4954-4e8f-b852-9bcaf16ccf62" providerId="ADAL" clId="{B517AA5C-DAFB-44C1-A1FD-30AF3142C84F}" dt="2022-05-04T02:33:22.091" v="761" actId="313"/>
          <ac:spMkLst>
            <pc:docMk/>
            <pc:sldMk cId="2198902431" sldId="1495"/>
            <ac:spMk id="13" creationId="{4F8D321C-30EB-4A8A-BE39-FC816802E81D}"/>
          </ac:spMkLst>
        </pc:spChg>
        <pc:spChg chg="add mod">
          <ac:chgData name="Landis, Elizabeth" userId="ab5a0f48-4954-4e8f-b852-9bcaf16ccf62" providerId="ADAL" clId="{B517AA5C-DAFB-44C1-A1FD-30AF3142C84F}" dt="2022-05-04T02:26:38.571" v="663"/>
          <ac:spMkLst>
            <pc:docMk/>
            <pc:sldMk cId="2198902431" sldId="1495"/>
            <ac:spMk id="21" creationId="{548CE451-E25C-4B96-A189-2DB03334EFCF}"/>
          </ac:spMkLst>
        </pc:spChg>
        <pc:spChg chg="add mod">
          <ac:chgData name="Landis, Elizabeth" userId="ab5a0f48-4954-4e8f-b852-9bcaf16ccf62" providerId="ADAL" clId="{B517AA5C-DAFB-44C1-A1FD-30AF3142C84F}" dt="2022-05-02T19:31:55.377" v="479"/>
          <ac:spMkLst>
            <pc:docMk/>
            <pc:sldMk cId="2198902431" sldId="1495"/>
            <ac:spMk id="21" creationId="{900C0679-0799-40F9-89A3-706B9EE6CA62}"/>
          </ac:spMkLst>
        </pc:spChg>
        <pc:spChg chg="del">
          <ac:chgData name="Landis, Elizabeth" userId="ab5a0f48-4954-4e8f-b852-9bcaf16ccf62" providerId="ADAL" clId="{B517AA5C-DAFB-44C1-A1FD-30AF3142C84F}" dt="2022-05-04T02:26:38.186" v="662" actId="478"/>
          <ac:spMkLst>
            <pc:docMk/>
            <pc:sldMk cId="2198902431" sldId="1495"/>
            <ac:spMk id="22" creationId="{CE5C4DC3-E89B-4AF0-B90A-5B9594390D22}"/>
          </ac:spMkLst>
        </pc:spChg>
      </pc:sldChg>
      <pc:sldChg chg="del">
        <pc:chgData name="Landis, Elizabeth" userId="ab5a0f48-4954-4e8f-b852-9bcaf16ccf62" providerId="ADAL" clId="{B517AA5C-DAFB-44C1-A1FD-30AF3142C84F}" dt="2022-05-02T19:07:40.347" v="247" actId="47"/>
        <pc:sldMkLst>
          <pc:docMk/>
          <pc:sldMk cId="2877891478" sldId="1495"/>
        </pc:sldMkLst>
      </pc:sldChg>
      <pc:sldChg chg="add del">
        <pc:chgData name="Landis, Elizabeth" userId="ab5a0f48-4954-4e8f-b852-9bcaf16ccf62" providerId="ADAL" clId="{B517AA5C-DAFB-44C1-A1FD-30AF3142C84F}" dt="2022-05-04T02:24:46.541" v="629"/>
        <pc:sldMkLst>
          <pc:docMk/>
          <pc:sldMk cId="3894393875" sldId="1496"/>
        </pc:sldMkLst>
      </pc:sldChg>
      <pc:sldChg chg="addSp delSp modSp add del mod">
        <pc:chgData name="Landis, Elizabeth" userId="ab5a0f48-4954-4e8f-b852-9bcaf16ccf62" providerId="ADAL" clId="{B517AA5C-DAFB-44C1-A1FD-30AF3142C84F}" dt="2022-05-04T02:27:16.256" v="679"/>
        <pc:sldMkLst>
          <pc:docMk/>
          <pc:sldMk cId="335403333" sldId="1497"/>
        </pc:sldMkLst>
        <pc:spChg chg="add mod">
          <ac:chgData name="Landis, Elizabeth" userId="ab5a0f48-4954-4e8f-b852-9bcaf16ccf62" providerId="ADAL" clId="{B517AA5C-DAFB-44C1-A1FD-30AF3142C84F}" dt="2022-05-02T19:32:33.383" v="495"/>
          <ac:spMkLst>
            <pc:docMk/>
            <pc:sldMk cId="335403333" sldId="1497"/>
            <ac:spMk id="13" creationId="{7E558ECB-66D7-439E-BF2B-B03888F34E12}"/>
          </ac:spMkLst>
        </pc:spChg>
        <pc:spChg chg="del">
          <ac:chgData name="Landis, Elizabeth" userId="ab5a0f48-4954-4e8f-b852-9bcaf16ccf62" providerId="ADAL" clId="{B517AA5C-DAFB-44C1-A1FD-30AF3142C84F}" dt="2022-05-04T02:27:15.920" v="678" actId="478"/>
          <ac:spMkLst>
            <pc:docMk/>
            <pc:sldMk cId="335403333" sldId="1497"/>
            <ac:spMk id="14" creationId="{0D7980B8-E1FA-4D82-AF20-EA3FC700CA34}"/>
          </ac:spMkLst>
        </pc:spChg>
        <pc:spChg chg="add mod">
          <ac:chgData name="Landis, Elizabeth" userId="ab5a0f48-4954-4e8f-b852-9bcaf16ccf62" providerId="ADAL" clId="{B517AA5C-DAFB-44C1-A1FD-30AF3142C84F}" dt="2022-05-04T02:27:16.256" v="679"/>
          <ac:spMkLst>
            <pc:docMk/>
            <pc:sldMk cId="335403333" sldId="1497"/>
            <ac:spMk id="15" creationId="{A6852B00-718D-4B68-99F3-4E4DD427B959}"/>
          </ac:spMkLst>
        </pc:spChg>
      </pc:sldChg>
      <pc:sldChg chg="add del">
        <pc:chgData name="Landis, Elizabeth" userId="ab5a0f48-4954-4e8f-b852-9bcaf16ccf62" providerId="ADAL" clId="{B517AA5C-DAFB-44C1-A1FD-30AF3142C84F}" dt="2022-05-02T19:08:48.586" v="250" actId="47"/>
        <pc:sldMkLst>
          <pc:docMk/>
          <pc:sldMk cId="2815972021" sldId="1498"/>
        </pc:sldMkLst>
      </pc:sldChg>
      <pc:sldChg chg="modSp mod">
        <pc:chgData name="Landis, Elizabeth" userId="ab5a0f48-4954-4e8f-b852-9bcaf16ccf62" providerId="ADAL" clId="{B517AA5C-DAFB-44C1-A1FD-30AF3142C84F}" dt="2022-05-04T02:32:34.731" v="760" actId="14100"/>
        <pc:sldMkLst>
          <pc:docMk/>
          <pc:sldMk cId="1792745236" sldId="1506"/>
        </pc:sldMkLst>
        <pc:spChg chg="mod">
          <ac:chgData name="Landis, Elizabeth" userId="ab5a0f48-4954-4e8f-b852-9bcaf16ccf62" providerId="ADAL" clId="{B517AA5C-DAFB-44C1-A1FD-30AF3142C84F}" dt="2022-05-04T02:32:20.332" v="759" actId="20577"/>
          <ac:spMkLst>
            <pc:docMk/>
            <pc:sldMk cId="1792745236" sldId="1506"/>
            <ac:spMk id="11" creationId="{28D8F7F3-323E-47AE-B9CC-85DAB05C1085}"/>
          </ac:spMkLst>
        </pc:spChg>
        <pc:spChg chg="mod">
          <ac:chgData name="Landis, Elizabeth" userId="ab5a0f48-4954-4e8f-b852-9bcaf16ccf62" providerId="ADAL" clId="{B517AA5C-DAFB-44C1-A1FD-30AF3142C84F}" dt="2022-05-04T02:32:34.731" v="760" actId="14100"/>
          <ac:spMkLst>
            <pc:docMk/>
            <pc:sldMk cId="1792745236" sldId="1506"/>
            <ac:spMk id="12" creationId="{343015C4-6471-49D2-8081-64DBB4B98D31}"/>
          </ac:spMkLst>
        </pc:spChg>
      </pc:sldChg>
      <pc:sldChg chg="del">
        <pc:chgData name="Landis, Elizabeth" userId="ab5a0f48-4954-4e8f-b852-9bcaf16ccf62" providerId="ADAL" clId="{B517AA5C-DAFB-44C1-A1FD-30AF3142C84F}" dt="2022-05-02T19:07:29.898" v="245" actId="47"/>
        <pc:sldMkLst>
          <pc:docMk/>
          <pc:sldMk cId="1645529036" sldId="1519"/>
        </pc:sldMkLst>
      </pc:sldChg>
      <pc:sldChg chg="addSp delSp modSp add mod">
        <pc:chgData name="Landis, Elizabeth" userId="ab5a0f48-4954-4e8f-b852-9bcaf16ccf62" providerId="ADAL" clId="{B517AA5C-DAFB-44C1-A1FD-30AF3142C84F}" dt="2022-05-02T19:13:18.883" v="380" actId="20577"/>
        <pc:sldMkLst>
          <pc:docMk/>
          <pc:sldMk cId="1489498678" sldId="1520"/>
        </pc:sldMkLst>
        <pc:spChg chg="mod">
          <ac:chgData name="Landis, Elizabeth" userId="ab5a0f48-4954-4e8f-b852-9bcaf16ccf62" providerId="ADAL" clId="{B517AA5C-DAFB-44C1-A1FD-30AF3142C84F}" dt="2022-05-02T19:13:18.883" v="380" actId="20577"/>
          <ac:spMkLst>
            <pc:docMk/>
            <pc:sldMk cId="1489498678" sldId="1520"/>
            <ac:spMk id="5" creationId="{05F37120-C018-41AC-BBDC-9156C915F6B8}"/>
          </ac:spMkLst>
        </pc:spChg>
        <pc:spChg chg="add mod">
          <ac:chgData name="Landis, Elizabeth" userId="ab5a0f48-4954-4e8f-b852-9bcaf16ccf62" providerId="ADAL" clId="{B517AA5C-DAFB-44C1-A1FD-30AF3142C84F}" dt="2022-05-02T19:12:52.037" v="368" actId="2711"/>
          <ac:spMkLst>
            <pc:docMk/>
            <pc:sldMk cId="1489498678" sldId="1520"/>
            <ac:spMk id="7" creationId="{CC088230-8E69-40D0-90C8-8544FF03740E}"/>
          </ac:spMkLst>
        </pc:spChg>
        <pc:spChg chg="add mod">
          <ac:chgData name="Landis, Elizabeth" userId="ab5a0f48-4954-4e8f-b852-9bcaf16ccf62" providerId="ADAL" clId="{B517AA5C-DAFB-44C1-A1FD-30AF3142C84F}" dt="2022-05-02T19:13:07.151" v="377" actId="255"/>
          <ac:spMkLst>
            <pc:docMk/>
            <pc:sldMk cId="1489498678" sldId="1520"/>
            <ac:spMk id="8" creationId="{B110CC8A-64F8-46A3-A298-731FE92454D4}"/>
          </ac:spMkLst>
        </pc:spChg>
        <pc:spChg chg="del mod">
          <ac:chgData name="Landis, Elizabeth" userId="ab5a0f48-4954-4e8f-b852-9bcaf16ccf62" providerId="ADAL" clId="{B517AA5C-DAFB-44C1-A1FD-30AF3142C84F}" dt="2022-04-28T19:41:34.793" v="73"/>
          <ac:spMkLst>
            <pc:docMk/>
            <pc:sldMk cId="1489498678" sldId="1520"/>
            <ac:spMk id="10" creationId="{61424535-9C1C-48F2-B58A-338A93EB7D60}"/>
          </ac:spMkLst>
        </pc:spChg>
        <pc:picChg chg="add mod">
          <ac:chgData name="Landis, Elizabeth" userId="ab5a0f48-4954-4e8f-b852-9bcaf16ccf62" providerId="ADAL" clId="{B517AA5C-DAFB-44C1-A1FD-30AF3142C84F}" dt="2022-04-28T19:41:55.872" v="80" actId="1076"/>
          <ac:picMkLst>
            <pc:docMk/>
            <pc:sldMk cId="1489498678" sldId="1520"/>
            <ac:picMk id="9" creationId="{EB97B3B2-2BCF-451D-90A9-B1E2F47A5339}"/>
          </ac:picMkLst>
        </pc:picChg>
      </pc:sldChg>
      <pc:sldChg chg="addSp delSp modSp add mod">
        <pc:chgData name="Landis, Elizabeth" userId="ab5a0f48-4954-4e8f-b852-9bcaf16ccf62" providerId="ADAL" clId="{B517AA5C-DAFB-44C1-A1FD-30AF3142C84F}" dt="2022-05-02T19:11:44.187" v="348" actId="1076"/>
        <pc:sldMkLst>
          <pc:docMk/>
          <pc:sldMk cId="852289770" sldId="1521"/>
        </pc:sldMkLst>
        <pc:spChg chg="mod">
          <ac:chgData name="Landis, Elizabeth" userId="ab5a0f48-4954-4e8f-b852-9bcaf16ccf62" providerId="ADAL" clId="{B517AA5C-DAFB-44C1-A1FD-30AF3142C84F}" dt="2022-04-28T19:42:26.585" v="113" actId="20577"/>
          <ac:spMkLst>
            <pc:docMk/>
            <pc:sldMk cId="852289770" sldId="1521"/>
            <ac:spMk id="5" creationId="{05F37120-C018-41AC-BBDC-9156C915F6B8}"/>
          </ac:spMkLst>
        </pc:spChg>
        <pc:spChg chg="del">
          <ac:chgData name="Landis, Elizabeth" userId="ab5a0f48-4954-4e8f-b852-9bcaf16ccf62" providerId="ADAL" clId="{B517AA5C-DAFB-44C1-A1FD-30AF3142C84F}" dt="2022-04-28T19:42:40.603" v="115" actId="478"/>
          <ac:spMkLst>
            <pc:docMk/>
            <pc:sldMk cId="852289770" sldId="1521"/>
            <ac:spMk id="7" creationId="{CC088230-8E69-40D0-90C8-8544FF03740E}"/>
          </ac:spMkLst>
        </pc:spChg>
        <pc:spChg chg="del">
          <ac:chgData name="Landis, Elizabeth" userId="ab5a0f48-4954-4e8f-b852-9bcaf16ccf62" providerId="ADAL" clId="{B517AA5C-DAFB-44C1-A1FD-30AF3142C84F}" dt="2022-04-28T19:42:42.255" v="116" actId="478"/>
          <ac:spMkLst>
            <pc:docMk/>
            <pc:sldMk cId="852289770" sldId="1521"/>
            <ac:spMk id="8" creationId="{B110CC8A-64F8-46A3-A298-731FE92454D4}"/>
          </ac:spMkLst>
        </pc:spChg>
        <pc:spChg chg="add mod">
          <ac:chgData name="Landis, Elizabeth" userId="ab5a0f48-4954-4e8f-b852-9bcaf16ccf62" providerId="ADAL" clId="{B517AA5C-DAFB-44C1-A1FD-30AF3142C84F}" dt="2022-05-02T19:11:44.187" v="348" actId="1076"/>
          <ac:spMkLst>
            <pc:docMk/>
            <pc:sldMk cId="852289770" sldId="1521"/>
            <ac:spMk id="10" creationId="{458C0D97-0C24-467D-BBC7-06AA7246D482}"/>
          </ac:spMkLst>
        </pc:spChg>
        <pc:grpChg chg="add mod">
          <ac:chgData name="Landis, Elizabeth" userId="ab5a0f48-4954-4e8f-b852-9bcaf16ccf62" providerId="ADAL" clId="{B517AA5C-DAFB-44C1-A1FD-30AF3142C84F}" dt="2022-04-28T19:42:50.151" v="120"/>
          <ac:grpSpMkLst>
            <pc:docMk/>
            <pc:sldMk cId="852289770" sldId="1521"/>
            <ac:grpSpMk id="11" creationId="{2C6C3D86-60DD-4AB7-AD8A-A4BC3F4CE87F}"/>
          </ac:grpSpMkLst>
        </pc:grpChg>
        <pc:picChg chg="del">
          <ac:chgData name="Landis, Elizabeth" userId="ab5a0f48-4954-4e8f-b852-9bcaf16ccf62" providerId="ADAL" clId="{B517AA5C-DAFB-44C1-A1FD-30AF3142C84F}" dt="2022-04-28T19:42:43.014" v="117" actId="478"/>
          <ac:picMkLst>
            <pc:docMk/>
            <pc:sldMk cId="852289770" sldId="1521"/>
            <ac:picMk id="9" creationId="{EB97B3B2-2BCF-451D-90A9-B1E2F47A5339}"/>
          </ac:picMkLst>
        </pc:picChg>
        <pc:picChg chg="mod">
          <ac:chgData name="Landis, Elizabeth" userId="ab5a0f48-4954-4e8f-b852-9bcaf16ccf62" providerId="ADAL" clId="{B517AA5C-DAFB-44C1-A1FD-30AF3142C84F}" dt="2022-04-28T19:42:50.151" v="120"/>
          <ac:picMkLst>
            <pc:docMk/>
            <pc:sldMk cId="852289770" sldId="1521"/>
            <ac:picMk id="12" creationId="{EC34E954-C9C4-45C0-97D2-C317CA1EC5C0}"/>
          </ac:picMkLst>
        </pc:picChg>
        <pc:picChg chg="mod">
          <ac:chgData name="Landis, Elizabeth" userId="ab5a0f48-4954-4e8f-b852-9bcaf16ccf62" providerId="ADAL" clId="{B517AA5C-DAFB-44C1-A1FD-30AF3142C84F}" dt="2022-04-28T19:42:50.151" v="120"/>
          <ac:picMkLst>
            <pc:docMk/>
            <pc:sldMk cId="852289770" sldId="1521"/>
            <ac:picMk id="13" creationId="{82E13852-1C56-491F-89EF-D7078FD1F0B4}"/>
          </ac:picMkLst>
        </pc:picChg>
        <pc:picChg chg="mod">
          <ac:chgData name="Landis, Elizabeth" userId="ab5a0f48-4954-4e8f-b852-9bcaf16ccf62" providerId="ADAL" clId="{B517AA5C-DAFB-44C1-A1FD-30AF3142C84F}" dt="2022-04-28T19:42:50.151" v="120"/>
          <ac:picMkLst>
            <pc:docMk/>
            <pc:sldMk cId="852289770" sldId="1521"/>
            <ac:picMk id="14" creationId="{A8116BC3-A97C-4511-B747-CD941F301F31}"/>
          </ac:picMkLst>
        </pc:picChg>
      </pc:sldChg>
      <pc:sldChg chg="addSp delSp modSp add mod">
        <pc:chgData name="Landis, Elizabeth" userId="ab5a0f48-4954-4e8f-b852-9bcaf16ccf62" providerId="ADAL" clId="{B517AA5C-DAFB-44C1-A1FD-30AF3142C84F}" dt="2022-05-02T19:14:13.222" v="391" actId="1076"/>
        <pc:sldMkLst>
          <pc:docMk/>
          <pc:sldMk cId="1881439164" sldId="1522"/>
        </pc:sldMkLst>
        <pc:spChg chg="mod">
          <ac:chgData name="Landis, Elizabeth" userId="ab5a0f48-4954-4e8f-b852-9bcaf16ccf62" providerId="ADAL" clId="{B517AA5C-DAFB-44C1-A1FD-30AF3142C84F}" dt="2022-04-28T19:43:06.721" v="143" actId="20577"/>
          <ac:spMkLst>
            <pc:docMk/>
            <pc:sldMk cId="1881439164" sldId="1522"/>
            <ac:spMk id="5" creationId="{05F37120-C018-41AC-BBDC-9156C915F6B8}"/>
          </ac:spMkLst>
        </pc:spChg>
        <pc:spChg chg="add mod">
          <ac:chgData name="Landis, Elizabeth" userId="ab5a0f48-4954-4e8f-b852-9bcaf16ccf62" providerId="ADAL" clId="{B517AA5C-DAFB-44C1-A1FD-30AF3142C84F}" dt="2022-05-02T19:14:04.034" v="389" actId="1076"/>
          <ac:spMkLst>
            <pc:docMk/>
            <pc:sldMk cId="1881439164" sldId="1522"/>
            <ac:spMk id="8" creationId="{B531B4ED-EE1D-475D-BD51-83B36EE1D979}"/>
          </ac:spMkLst>
        </pc:spChg>
        <pc:spChg chg="add mod">
          <ac:chgData name="Landis, Elizabeth" userId="ab5a0f48-4954-4e8f-b852-9bcaf16ccf62" providerId="ADAL" clId="{B517AA5C-DAFB-44C1-A1FD-30AF3142C84F}" dt="2022-05-02T19:13:44.688" v="383" actId="20577"/>
          <ac:spMkLst>
            <pc:docMk/>
            <pc:sldMk cId="1881439164" sldId="1522"/>
            <ac:spMk id="9" creationId="{8275F5FD-09DC-4550-B428-DC2856C50B48}"/>
          </ac:spMkLst>
        </pc:spChg>
        <pc:spChg chg="del">
          <ac:chgData name="Landis, Elizabeth" userId="ab5a0f48-4954-4e8f-b852-9bcaf16ccf62" providerId="ADAL" clId="{B517AA5C-DAFB-44C1-A1FD-30AF3142C84F}" dt="2022-04-28T19:43:16.339" v="144" actId="478"/>
          <ac:spMkLst>
            <pc:docMk/>
            <pc:sldMk cId="1881439164" sldId="1522"/>
            <ac:spMk id="10" creationId="{458C0D97-0C24-467D-BBC7-06AA7246D482}"/>
          </ac:spMkLst>
        </pc:spChg>
        <pc:spChg chg="add mod">
          <ac:chgData name="Landis, Elizabeth" userId="ab5a0f48-4954-4e8f-b852-9bcaf16ccf62" providerId="ADAL" clId="{B517AA5C-DAFB-44C1-A1FD-30AF3142C84F}" dt="2022-04-28T19:43:31.769" v="150"/>
          <ac:spMkLst>
            <pc:docMk/>
            <pc:sldMk cId="1881439164" sldId="1522"/>
            <ac:spMk id="15" creationId="{B189B726-6A56-4FF2-B7B7-181EF88082EB}"/>
          </ac:spMkLst>
        </pc:spChg>
        <pc:grpChg chg="del">
          <ac:chgData name="Landis, Elizabeth" userId="ab5a0f48-4954-4e8f-b852-9bcaf16ccf62" providerId="ADAL" clId="{B517AA5C-DAFB-44C1-A1FD-30AF3142C84F}" dt="2022-04-28T19:43:17.026" v="145" actId="478"/>
          <ac:grpSpMkLst>
            <pc:docMk/>
            <pc:sldMk cId="1881439164" sldId="1522"/>
            <ac:grpSpMk id="11" creationId="{2C6C3D86-60DD-4AB7-AD8A-A4BC3F4CE87F}"/>
          </ac:grpSpMkLst>
        </pc:grpChg>
        <pc:picChg chg="add mod">
          <ac:chgData name="Landis, Elizabeth" userId="ab5a0f48-4954-4e8f-b852-9bcaf16ccf62" providerId="ADAL" clId="{B517AA5C-DAFB-44C1-A1FD-30AF3142C84F}" dt="2022-05-02T19:14:13.222" v="391" actId="1076"/>
          <ac:picMkLst>
            <pc:docMk/>
            <pc:sldMk cId="1881439164" sldId="1522"/>
            <ac:picMk id="3" creationId="{04100B0C-DABB-4FA5-834A-5A1231E4C953}"/>
          </ac:picMkLst>
        </pc:picChg>
        <pc:picChg chg="add del mod">
          <ac:chgData name="Landis, Elizabeth" userId="ab5a0f48-4954-4e8f-b852-9bcaf16ccf62" providerId="ADAL" clId="{B517AA5C-DAFB-44C1-A1FD-30AF3142C84F}" dt="2022-04-28T19:50:03.737" v="152" actId="478"/>
          <ac:picMkLst>
            <pc:docMk/>
            <pc:sldMk cId="1881439164" sldId="1522"/>
            <ac:picMk id="16" creationId="{71F707BA-88D3-4A2C-9010-6A3130887A85}"/>
          </ac:picMkLst>
        </pc:picChg>
      </pc:sldChg>
      <pc:sldChg chg="modSp add mod">
        <pc:chgData name="Landis, Elizabeth" userId="ab5a0f48-4954-4e8f-b852-9bcaf16ccf62" providerId="ADAL" clId="{B517AA5C-DAFB-44C1-A1FD-30AF3142C84F}" dt="2022-05-02T19:49:39.770" v="532" actId="20577"/>
        <pc:sldMkLst>
          <pc:docMk/>
          <pc:sldMk cId="154155853" sldId="1523"/>
        </pc:sldMkLst>
        <pc:spChg chg="mod">
          <ac:chgData name="Landis, Elizabeth" userId="ab5a0f48-4954-4e8f-b852-9bcaf16ccf62" providerId="ADAL" clId="{B517AA5C-DAFB-44C1-A1FD-30AF3142C84F}" dt="2022-05-02T19:49:39.770" v="532" actId="20577"/>
          <ac:spMkLst>
            <pc:docMk/>
            <pc:sldMk cId="154155853" sldId="1523"/>
            <ac:spMk id="26" creationId="{C1AC9C0D-4755-4580-A81C-D0444E26F74A}"/>
          </ac:spMkLst>
        </pc:spChg>
      </pc:sldChg>
      <pc:sldChg chg="modSp add mod">
        <pc:chgData name="Landis, Elizabeth" userId="ab5a0f48-4954-4e8f-b852-9bcaf16ccf62" providerId="ADAL" clId="{B517AA5C-DAFB-44C1-A1FD-30AF3142C84F}" dt="2022-05-02T19:49:26.671" v="528" actId="20577"/>
        <pc:sldMkLst>
          <pc:docMk/>
          <pc:sldMk cId="971777708" sldId="1527"/>
        </pc:sldMkLst>
        <pc:spChg chg="mod">
          <ac:chgData name="Landis, Elizabeth" userId="ab5a0f48-4954-4e8f-b852-9bcaf16ccf62" providerId="ADAL" clId="{B517AA5C-DAFB-44C1-A1FD-30AF3142C84F}" dt="2022-05-02T19:49:26.671" v="528" actId="20577"/>
          <ac:spMkLst>
            <pc:docMk/>
            <pc:sldMk cId="971777708" sldId="1527"/>
            <ac:spMk id="4" creationId="{4A4E18DB-F2D3-495F-983E-A00172B0BEFD}"/>
          </ac:spMkLst>
        </pc:spChg>
      </pc:sldChg>
      <pc:sldChg chg="add del">
        <pc:chgData name="Landis, Elizabeth" userId="ab5a0f48-4954-4e8f-b852-9bcaf16ccf62" providerId="ADAL" clId="{B517AA5C-DAFB-44C1-A1FD-30AF3142C84F}" dt="2022-05-02T19:06:21.652" v="234" actId="47"/>
        <pc:sldMkLst>
          <pc:docMk/>
          <pc:sldMk cId="4281421987" sldId="1528"/>
        </pc:sldMkLst>
      </pc:sldChg>
      <pc:sldChg chg="add del">
        <pc:chgData name="Landis, Elizabeth" userId="ab5a0f48-4954-4e8f-b852-9bcaf16ccf62" providerId="ADAL" clId="{B517AA5C-DAFB-44C1-A1FD-30AF3142C84F}" dt="2022-05-02T19:06:22.675" v="235" actId="47"/>
        <pc:sldMkLst>
          <pc:docMk/>
          <pc:sldMk cId="3761998099" sldId="1529"/>
        </pc:sldMkLst>
      </pc:sldChg>
      <pc:sldChg chg="add del">
        <pc:chgData name="Landis, Elizabeth" userId="ab5a0f48-4954-4e8f-b852-9bcaf16ccf62" providerId="ADAL" clId="{B517AA5C-DAFB-44C1-A1FD-30AF3142C84F}" dt="2022-05-02T19:06:24.479" v="236" actId="47"/>
        <pc:sldMkLst>
          <pc:docMk/>
          <pc:sldMk cId="1649485298" sldId="1532"/>
        </pc:sldMkLst>
      </pc:sldChg>
      <pc:sldChg chg="modSp add mod modNotesTx">
        <pc:chgData name="Landis, Elizabeth" userId="ab5a0f48-4954-4e8f-b852-9bcaf16ccf62" providerId="ADAL" clId="{B517AA5C-DAFB-44C1-A1FD-30AF3142C84F}" dt="2022-05-02T19:50:11.033" v="564" actId="20577"/>
        <pc:sldMkLst>
          <pc:docMk/>
          <pc:sldMk cId="2201333137" sldId="1533"/>
        </pc:sldMkLst>
        <pc:spChg chg="mod">
          <ac:chgData name="Landis, Elizabeth" userId="ab5a0f48-4954-4e8f-b852-9bcaf16ccf62" providerId="ADAL" clId="{B517AA5C-DAFB-44C1-A1FD-30AF3142C84F}" dt="2022-05-02T19:50:11.033" v="564" actId="20577"/>
          <ac:spMkLst>
            <pc:docMk/>
            <pc:sldMk cId="2201333137" sldId="1533"/>
            <ac:spMk id="26" creationId="{C1AC9C0D-4755-4580-A81C-D0444E26F74A}"/>
          </ac:spMkLst>
        </pc:spChg>
      </pc:sldChg>
      <pc:sldChg chg="add ord">
        <pc:chgData name="Landis, Elizabeth" userId="ab5a0f48-4954-4e8f-b852-9bcaf16ccf62" providerId="ADAL" clId="{B517AA5C-DAFB-44C1-A1FD-30AF3142C84F}" dt="2022-05-02T19:06:31.707" v="238"/>
        <pc:sldMkLst>
          <pc:docMk/>
          <pc:sldMk cId="2448120849" sldId="1534"/>
        </pc:sldMkLst>
      </pc:sldChg>
      <pc:sldChg chg="add del">
        <pc:chgData name="Landis, Elizabeth" userId="ab5a0f48-4954-4e8f-b852-9bcaf16ccf62" providerId="ADAL" clId="{B517AA5C-DAFB-44C1-A1FD-30AF3142C84F}" dt="2022-05-02T19:08:47.121" v="249" actId="47"/>
        <pc:sldMkLst>
          <pc:docMk/>
          <pc:sldMk cId="1152977295" sldId="1535"/>
        </pc:sldMkLst>
      </pc:sldChg>
      <pc:sldChg chg="add del">
        <pc:chgData name="Landis, Elizabeth" userId="ab5a0f48-4954-4e8f-b852-9bcaf16ccf62" providerId="ADAL" clId="{B517AA5C-DAFB-44C1-A1FD-30AF3142C84F}" dt="2022-05-02T19:08:51.092" v="252" actId="47"/>
        <pc:sldMkLst>
          <pc:docMk/>
          <pc:sldMk cId="254594099" sldId="1536"/>
        </pc:sldMkLst>
      </pc:sldChg>
      <pc:sldChg chg="modSp add mod">
        <pc:chgData name="Landis, Elizabeth" userId="ab5a0f48-4954-4e8f-b852-9bcaf16ccf62" providerId="ADAL" clId="{B517AA5C-DAFB-44C1-A1FD-30AF3142C84F}" dt="2022-05-02T19:50:38.618" v="568" actId="20577"/>
        <pc:sldMkLst>
          <pc:docMk/>
          <pc:sldMk cId="2219748987" sldId="1537"/>
        </pc:sldMkLst>
        <pc:spChg chg="mod">
          <ac:chgData name="Landis, Elizabeth" userId="ab5a0f48-4954-4e8f-b852-9bcaf16ccf62" providerId="ADAL" clId="{B517AA5C-DAFB-44C1-A1FD-30AF3142C84F}" dt="2022-05-02T19:50:38.618" v="568" actId="20577"/>
          <ac:spMkLst>
            <pc:docMk/>
            <pc:sldMk cId="2219748987" sldId="1537"/>
            <ac:spMk id="26" creationId="{C1AC9C0D-4755-4580-A81C-D0444E26F74A}"/>
          </ac:spMkLst>
        </pc:spChg>
      </pc:sldChg>
      <pc:sldChg chg="modSp add mod">
        <pc:chgData name="Landis, Elizabeth" userId="ab5a0f48-4954-4e8f-b852-9bcaf16ccf62" providerId="ADAL" clId="{B517AA5C-DAFB-44C1-A1FD-30AF3142C84F}" dt="2022-05-02T19:51:17.693" v="581" actId="20577"/>
        <pc:sldMkLst>
          <pc:docMk/>
          <pc:sldMk cId="123008151" sldId="1538"/>
        </pc:sldMkLst>
        <pc:spChg chg="mod">
          <ac:chgData name="Landis, Elizabeth" userId="ab5a0f48-4954-4e8f-b852-9bcaf16ccf62" providerId="ADAL" clId="{B517AA5C-DAFB-44C1-A1FD-30AF3142C84F}" dt="2022-05-02T19:51:17.693" v="581" actId="20577"/>
          <ac:spMkLst>
            <pc:docMk/>
            <pc:sldMk cId="123008151" sldId="1538"/>
            <ac:spMk id="26" creationId="{C1AC9C0D-4755-4580-A81C-D0444E26F74A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7:32.780" v="687"/>
        <pc:sldMkLst>
          <pc:docMk/>
          <pc:sldMk cId="1190578131" sldId="1539"/>
        </pc:sldMkLst>
        <pc:spChg chg="add mod">
          <ac:chgData name="Landis, Elizabeth" userId="ab5a0f48-4954-4e8f-b852-9bcaf16ccf62" providerId="ADAL" clId="{B517AA5C-DAFB-44C1-A1FD-30AF3142C84F}" dt="2022-05-02T19:32:52.794" v="503"/>
          <ac:spMkLst>
            <pc:docMk/>
            <pc:sldMk cId="1190578131" sldId="1539"/>
            <ac:spMk id="27" creationId="{83CF7A98-BF64-47D2-B73E-76BC619DBA5E}"/>
          </ac:spMkLst>
        </pc:spChg>
        <pc:spChg chg="add mod">
          <ac:chgData name="Landis, Elizabeth" userId="ab5a0f48-4954-4e8f-b852-9bcaf16ccf62" providerId="ADAL" clId="{B517AA5C-DAFB-44C1-A1FD-30AF3142C84F}" dt="2022-05-04T02:27:32.780" v="687"/>
          <ac:spMkLst>
            <pc:docMk/>
            <pc:sldMk cId="1190578131" sldId="1539"/>
            <ac:spMk id="27" creationId="{8E7F8E68-5525-4EB5-92FD-9A4E3D5D6382}"/>
          </ac:spMkLst>
        </pc:spChg>
        <pc:spChg chg="del">
          <ac:chgData name="Landis, Elizabeth" userId="ab5a0f48-4954-4e8f-b852-9bcaf16ccf62" providerId="ADAL" clId="{B517AA5C-DAFB-44C1-A1FD-30AF3142C84F}" dt="2022-05-04T02:27:32.380" v="686" actId="478"/>
          <ac:spMkLst>
            <pc:docMk/>
            <pc:sldMk cId="1190578131" sldId="1539"/>
            <ac:spMk id="31" creationId="{CD3184DC-CA75-4278-B9B1-85319A76EF0F}"/>
          </ac:spMkLst>
        </pc:spChg>
      </pc:sldChg>
      <pc:sldChg chg="addSp delSp modSp add del mod">
        <pc:chgData name="Landis, Elizabeth" userId="ab5a0f48-4954-4e8f-b852-9bcaf16ccf62" providerId="ADAL" clId="{B517AA5C-DAFB-44C1-A1FD-30AF3142C84F}" dt="2022-05-04T02:24:21.050" v="628" actId="47"/>
        <pc:sldMkLst>
          <pc:docMk/>
          <pc:sldMk cId="4074172048" sldId="1540"/>
        </pc:sldMkLst>
        <pc:spChg chg="add mod">
          <ac:chgData name="Landis, Elizabeth" userId="ab5a0f48-4954-4e8f-b852-9bcaf16ccf62" providerId="ADAL" clId="{B517AA5C-DAFB-44C1-A1FD-30AF3142C84F}" dt="2022-05-02T19:33:08.133" v="509"/>
          <ac:spMkLst>
            <pc:docMk/>
            <pc:sldMk cId="4074172048" sldId="1540"/>
            <ac:spMk id="4" creationId="{471A4B30-0344-4759-93A0-33C512B4530C}"/>
          </ac:spMkLst>
        </pc:spChg>
        <pc:spChg chg="del">
          <ac:chgData name="Landis, Elizabeth" userId="ab5a0f48-4954-4e8f-b852-9bcaf16ccf62" providerId="ADAL" clId="{B517AA5C-DAFB-44C1-A1FD-30AF3142C84F}" dt="2022-05-02T19:33:07.713" v="508" actId="478"/>
          <ac:spMkLst>
            <pc:docMk/>
            <pc:sldMk cId="4074172048" sldId="1540"/>
            <ac:spMk id="5" creationId="{AAD96B80-7AE0-454E-987F-AC22114489E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2022-05-04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2022/5/4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316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78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69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99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4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84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15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21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193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1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162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6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93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684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81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0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624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18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049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1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8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2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mp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xr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Tool: Briefing &amp; Live Demo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5306586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Air Toxics Data Analysis Team Briefing – 5/4/22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663124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632421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1" y="2175006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75" y="2147484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E18DB-F2D3-495F-983E-A00172B0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24" y="980728"/>
            <a:ext cx="11688896" cy="5616624"/>
          </a:xfrm>
        </p:spPr>
        <p:txBody>
          <a:bodyPr numCol="2"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11/8/2021- RO APMs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11/16/2021 – R1 (RARE) Project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11/28/2021 – AQAD All-Hands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11/23/2021 – R3 NEXUS Beta Testers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2/15/22 – AQPD (NSRG, OPG &amp; SLPG)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2/17/22 – AT Strategy Mgmt &amp; Mitigation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800" b="0" dirty="0"/>
              <a:t>3/15/22 – OID (CTPG)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4/26/22 – EPA NEXUS Beta Testing Team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4/28/22 – AQAD (AAMG)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1800" b="0" dirty="0"/>
              <a:t>5/3/22 – HEID &amp; AQAD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5/10/22 – ADVANCE Workgroup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TBD – OAP, SPPD,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NEXUS/MP: </a:t>
            </a:r>
            <a:r>
              <a:rPr lang="en-US" sz="3600" b="1" kern="0" dirty="0">
                <a:solidFill>
                  <a:schemeClr val="bg1"/>
                </a:solidFill>
              </a:rPr>
              <a:t>Briefings and Demos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4100973" y="1205343"/>
            <a:ext cx="1836955" cy="1557917"/>
          </a:xfrm>
          <a:prstGeom prst="wedgeEllipseCallout">
            <a:avLst>
              <a:gd name="adj1" fmla="val -63876"/>
              <a:gd name="adj2" fmla="val -51371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4150133" y="1454826"/>
            <a:ext cx="17877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9992159" y="1484606"/>
            <a:ext cx="2060294" cy="2050531"/>
          </a:xfrm>
          <a:prstGeom prst="wedgeEllipseCallout">
            <a:avLst>
              <a:gd name="adj1" fmla="val -88434"/>
              <a:gd name="adj2" fmla="val -33049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10110487" y="1767336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7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Recent Updates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“2.2” (Dec. 2021)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2017 BenMAP risk and fused concentration data for PM &amp; O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Upgraded “Monitoring sites/data”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“Proximity analysis module” prototype for MP risks and EJ screening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“2.3” (Jan.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updated 2017 air toxics risk data (received in Dec. 2021)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“Proximity analysis module” for MP risks and EJ screening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“2.4” (March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ncludes “Morbidity risk” in summary table and summary plot in “proximity analysis”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“Map layers” tab in “Data Viewer” module to provide map overlaying for MP risks &amp; EJ indicators, PM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O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areas, Advance areas, Tribal areas, Class I areas, etc.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NEXUS “2.5” (April 2022)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</a:t>
            </a:r>
            <a:r>
              <a:rPr lang="en-US" sz="20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“Select Sites” 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functions for </a:t>
            </a:r>
            <a:r>
              <a:rPr lang="en-US" sz="20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user-defined locations (census tracts), monitoring sites, and emissions sector group</a:t>
            </a:r>
            <a:r>
              <a:rPr lang="en-US" sz="20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“Proximity Analysis” module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Consolidated “Data Query” module into “Data Viewer” module and added “Attribute Table” to view census tracts information of MP risk &amp; EJ attributes</a:t>
            </a:r>
          </a:p>
        </p:txBody>
      </p:sp>
    </p:spTree>
    <p:extLst>
      <p:ext uri="{BB962C8B-B14F-4D97-AF65-F5344CB8AC3E}">
        <p14:creationId xmlns:p14="http://schemas.microsoft.com/office/powerpoint/2010/main" val="2448120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EPA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Beta Testing Team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8890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Vision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envision the EPA Beta Testing Team as a group of OAR and regional office members that see the benefit of NEXUS and plan to use it on a routine basis to assist in their job duties.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would like feedback to help shape the direction of future tool development and ensure we are making updates and additions that are most beneficial to those Regions who are encouraging a multi-pollutant approach to air quality management.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We would like to identify specific applications to collaborate on with Regions, e.g.: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Select area with MP and potential EJ concerns and explore a MP approach using NEXUS.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b="0" dirty="0">
                <a:latin typeface="+mj-lt"/>
                <a:cs typeface="Arial" panose="020B0604020202020204" pitchFamily="34" charset="0"/>
              </a:rPr>
              <a:t>Support EJ screening and related analysis for Federal permit or related action.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Participants from R1, R2, R3, R4, R5, R6, R9 &amp; OAQPS</a:t>
            </a:r>
          </a:p>
        </p:txBody>
      </p:sp>
    </p:spTree>
    <p:extLst>
      <p:ext uri="{BB962C8B-B14F-4D97-AF65-F5344CB8AC3E}">
        <p14:creationId xmlns:p14="http://schemas.microsoft.com/office/powerpoint/2010/main" val="154155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EPA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Beta Testing Team Timeline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616625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May – release NEXUS 3.0 and Quick Tutorial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Mid-May - d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 NEXUS 3.0 to EPA Beta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T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Mid-June - r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eview and provide written comments on NEXUS 3.0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 June/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July - m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eet to discuss NEXUS 3.0 comments </a:t>
            </a:r>
            <a:endParaRPr lang="en-US" sz="3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– release updated version of NEXUS incorporating comments from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B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 Testing </a:t>
            </a:r>
            <a:r>
              <a:rPr lang="en-US" sz="36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eam (assuming funding available)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Fall/Winter 2022 - update NEXUS with 2018 data, when available</a:t>
            </a:r>
          </a:p>
        </p:txBody>
      </p:sp>
    </p:spTree>
    <p:extLst>
      <p:ext uri="{BB962C8B-B14F-4D97-AF65-F5344CB8AC3E}">
        <p14:creationId xmlns:p14="http://schemas.microsoft.com/office/powerpoint/2010/main" val="220133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Current and Potential Uses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889052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AAMG exploring use of NEXUS to inform assessment of the nation’s PM</a:t>
            </a:r>
            <a:r>
              <a:rPr lang="en-US" sz="2000" b="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monitoring network and determine if sites </a:t>
            </a: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in/near</a:t>
            </a: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communities with potential EJ concerns (driven by current PM NAAQS review)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AAMG noted that NEXUS could be useful in Regional review of their states’ Annual Monitoring Network Plans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 Risk Priority Areas: develop a list of high MP risk areas to share with Regions and engage in potential MP area projects/efforts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“Regional packets”— tabular and graphical data for each high MP risk area to discuss with Regions and determine which may be most ‘ripe’ for MP solutions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 area/Regional SIP planning efforts:  develop conceptual model information consistent with EPA’s SIP modeling guidance that addresses nature of air quality within the area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“Conceptual model” area packet—tabular and graphical data for each planning area to discuss with AQPD and/or Regions to be value added in AQ planning efforts and identify potential for MP considerations as part of these efforts.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 Screening with OID and AQPD: inform programs with an emphasis on Federal permitting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EPA Regional Beta tester project</a:t>
            </a: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 with EPA Beta Testing Team to define additional uses of need/value to Regions</a:t>
            </a:r>
          </a:p>
        </p:txBody>
      </p:sp>
    </p:spTree>
    <p:extLst>
      <p:ext uri="{BB962C8B-B14F-4D97-AF65-F5344CB8AC3E}">
        <p14:creationId xmlns:p14="http://schemas.microsoft.com/office/powerpoint/2010/main" val="2219748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NEXUS: </a:t>
            </a:r>
            <a:r>
              <a:rPr lang="en-US" altLang="zh-CN" sz="3600" b="1" dirty="0">
                <a:solidFill>
                  <a:schemeClr val="bg1"/>
                </a:solidFill>
                <a:latin typeface="Arial" charset="0"/>
                <a:ea typeface="微软雅黑"/>
              </a:rPr>
              <a:t>Next Steps</a:t>
            </a:r>
            <a:endParaRPr lang="en-US" altLang="zh-CN" sz="3200" b="1" dirty="0">
              <a:solidFill>
                <a:schemeClr val="bg1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0"/>
            <a:ext cx="10058400" cy="5753150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updates in NEXUS and internally release version 3.0 in early May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 Beta Testing Team review and provide comments on NEXUS 3.0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if funding available for requested updates: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comments and feedback from EPA Beta Testing Team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“Climate risk” indicators (as 5</a:t>
            </a:r>
            <a:r>
              <a:rPr lang="en-US" sz="2400" b="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metric)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EJ/demographics data to be consistent with new “EJScreen 2.0” dataset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 top air toxic cancer risk drivers in the “proximity analysis” </a:t>
            </a:r>
            <a:r>
              <a:rPr lang="en-US" sz="24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latin typeface="Calibri" panose="020F0502020204030204" pitchFamily="34" charset="0"/>
                <a:ea typeface="Times New Roman" panose="02020603050405020304" pitchFamily="18" charset="0"/>
              </a:rPr>
              <a:t>Update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to 2018 MP platform (O</a:t>
            </a:r>
            <a:r>
              <a:rPr lang="en-US" sz="2400" b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PM</a:t>
            </a:r>
            <a:r>
              <a:rPr lang="en-US" sz="2400" b="0" baseline="-25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2.5</a:t>
            </a:r>
            <a:r>
              <a:rPr lang="en-US" sz="24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and Air Toxics data)</a:t>
            </a:r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 the feasibility of developing a web-based NEXUS version (similar to EJScreen)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Briefings for Peter/SMT? OAR?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3.0”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50" y="2117190"/>
            <a:ext cx="11468099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3.0”Beta Release Version: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257176" y="3787036"/>
            <a:ext cx="1166812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3.0”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3.0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https://gaftp.epa.gov/aqmg/cjang/NEXUS/NEXUS-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3.0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lvl="0" indent="-63023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installation privilege) to install “NEXUS tool” at EPA’s PCs; Please check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to see if NEXUS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tool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&amp; input dataset have been installed successfully. I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 feasible, please u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n-install previous version </a:t>
            </a:r>
            <a:r>
              <a:rPr lang="en-US" altLang="zh-CN" sz="2000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first to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ensure a successful installation.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EE6A6-2CCE-4EE8-BE73-C77BFC988276}"/>
              </a:ext>
            </a:extLst>
          </p:cNvPr>
          <p:cNvSpPr txBox="1"/>
          <p:nvPr/>
        </p:nvSpPr>
        <p:spPr>
          <a:xfrm>
            <a:off x="6467475" y="6429785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OAQPS Multi-Pollutant team, 5/03/2022</a:t>
            </a: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37545F-94A6-4D2A-895A-67F6B8246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401" y="770354"/>
            <a:ext cx="9261772" cy="57886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043922" y="1224312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531545" y="1874322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B35D6B-47CD-46BA-8FE8-32B903E78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53" y="770354"/>
            <a:ext cx="771494" cy="202614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496C00-D3E1-4C97-A148-331CD9768E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AA43A5-9065-4E07-9FF1-67575B9B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71" y="855155"/>
            <a:ext cx="11092836" cy="6002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618400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80760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99749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143375" y="4442688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56345"/>
            <a:ext cx="1478698" cy="169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106278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2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F9BB39-81DE-4FB9-A169-E6563F3C8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5" y="837350"/>
            <a:ext cx="513842" cy="11899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835EB871-EBDA-4CFE-8CBE-F67E9556BE9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5" y="1270000"/>
            <a:ext cx="5368043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Matt Woody 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Loren Fox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3968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Mia South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45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9B14D9-DB5D-4CAC-9DB7-F4CA1CB4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"/>
          <a:stretch/>
        </p:blipFill>
        <p:spPr>
          <a:xfrm>
            <a:off x="591048" y="743859"/>
            <a:ext cx="11385634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7925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37610"/>
            <a:ext cx="1076001" cy="35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3910957" cy="527164"/>
          </a:xfrm>
          <a:prstGeom prst="wedgeRoundRectCallout">
            <a:avLst>
              <a:gd name="adj1" fmla="val -62395"/>
              <a:gd name="adj2" fmla="val 1714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remove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“Ambient” and/or “Risk” selections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138357" y="654259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1F55360-B330-47EC-BADA-B142368C0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47" y="743859"/>
            <a:ext cx="617837" cy="14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97DFAB9-F0D0-415D-A4A1-4D92B4C19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/>
          <a:stretch/>
        </p:blipFill>
        <p:spPr>
          <a:xfrm>
            <a:off x="646125" y="825230"/>
            <a:ext cx="10880622" cy="59162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53" y="54115"/>
            <a:ext cx="10002747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EJ/Demographics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80404"/>
            <a:ext cx="1837422" cy="871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88007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181414"/>
            <a:ext cx="3349484" cy="20228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6251138" y="4976746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A382CD-E414-403E-BDAF-81F3DF73A9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44173" y="5346127"/>
            <a:ext cx="1416490" cy="9412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805C4A5-67D6-4169-B77A-E8C811A1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3" y="82523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D418F8B-7F69-4A02-B368-4762DA4358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3314164" y="786482"/>
            <a:ext cx="8814918" cy="58322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110B5B0-765E-46B3-A30F-A8783E9A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" y="785817"/>
            <a:ext cx="2803906" cy="4993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119479" y="657108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2848973" y="3065694"/>
            <a:ext cx="422917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227157-C3A0-4293-93C3-C313D6CC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46" y="883374"/>
            <a:ext cx="4376202" cy="2281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3E626B-0714-4E91-9B34-5F7A50E1B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816" y="870589"/>
            <a:ext cx="4397980" cy="2294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C3450A-1CDD-4898-A330-3298CEB1B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817" y="3394506"/>
            <a:ext cx="4397978" cy="23034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179D4A5-7FA9-4FBA-819F-6D32DB13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7989" y="5742515"/>
            <a:ext cx="2361905" cy="8761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987989" y="5482100"/>
            <a:ext cx="746067" cy="23368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981961" y="5741093"/>
            <a:ext cx="2361905" cy="8395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1695504" y="4456048"/>
            <a:ext cx="1504188" cy="637080"/>
          </a:xfrm>
          <a:prstGeom prst="wedgeRoundRectCallout">
            <a:avLst>
              <a:gd name="adj1" fmla="val 4381"/>
              <a:gd name="adj2" fmla="val 10539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5672556" y="834836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9995482" y="834836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value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5334000" y="3394506"/>
            <a:ext cx="2008084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5EA98E2-E946-4FEC-92FA-B0C3C3EED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235" y="3718364"/>
            <a:ext cx="2419048" cy="1257143"/>
          </a:xfrm>
          <a:prstGeom prst="rect">
            <a:avLst/>
          </a:prstGeom>
        </p:spPr>
      </p:pic>
      <p:sp>
        <p:nvSpPr>
          <p:cNvPr id="40" name="云形 39">
            <a:extLst>
              <a:ext uri="{FF2B5EF4-FFF2-40B4-BE49-F238E27FC236}">
                <a16:creationId xmlns:a16="http://schemas.microsoft.com/office/drawing/2014/main" id="{CEF1F58B-0435-415F-A210-3C76F130839A}"/>
              </a:ext>
            </a:extLst>
          </p:cNvPr>
          <p:cNvSpPr/>
          <p:nvPr/>
        </p:nvSpPr>
        <p:spPr bwMode="auto">
          <a:xfrm>
            <a:off x="8940801" y="5126168"/>
            <a:ext cx="2706772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0000FF"/>
                </a:solidFill>
                <a:latin typeface="Arial" charset="0"/>
                <a:ea typeface="宋体" pitchFamily="2" charset="-122"/>
              </a:rPr>
              <a:t>risk-based in desired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9" grpId="0" animBg="1"/>
      <p:bldP spid="25" grpId="0" animBg="1"/>
      <p:bldP spid="37" grpId="0" animBg="1"/>
      <p:bldP spid="41" grpId="0" animBg="1"/>
      <p:bldP spid="46" grpId="0" animBg="1"/>
      <p:bldP spid="47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24EE37C0-942C-45CE-96A6-8542866F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8" y="853556"/>
            <a:ext cx="10916348" cy="59187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180D61-7461-43A5-BB4C-753908EF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48" y="853556"/>
            <a:ext cx="506019" cy="117183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85CDA4-4F57-4F54-87D7-4CED3A4D118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187671D-BF02-4D65-A8AF-B19C1771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42" y="904410"/>
            <a:ext cx="10549498" cy="57097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4924806" y="840709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184265" y="5816016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066560" y="4997642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6CD82-87D2-4F1B-A9FE-5CE21B0C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515" y="2514714"/>
            <a:ext cx="2238095" cy="182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8CC298-5CA1-4854-8BE9-63EC4B31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42" y="904410"/>
            <a:ext cx="506019" cy="117183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D76E4A9-223F-4324-A62D-7403E683E8B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5FE00A-1C76-449E-944F-422620783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74" y="957276"/>
            <a:ext cx="10948132" cy="59166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277044" y="976412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BBE550D-3B53-41EE-BF9E-7ABDAE82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468" y="1928649"/>
            <a:ext cx="6093152" cy="45909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18E4C36-141D-47A7-A49A-26F3AD5FBDD9}"/>
              </a:ext>
            </a:extLst>
          </p:cNvPr>
          <p:cNvSpPr/>
          <p:nvPr/>
        </p:nvSpPr>
        <p:spPr>
          <a:xfrm>
            <a:off x="3797467" y="1928649"/>
            <a:ext cx="6093151" cy="4564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480D8CA-A0A5-45A7-923C-EB599FCF6453}"/>
              </a:ext>
            </a:extLst>
          </p:cNvPr>
          <p:cNvSpPr/>
          <p:nvPr/>
        </p:nvSpPr>
        <p:spPr>
          <a:xfrm>
            <a:off x="6548845" y="967268"/>
            <a:ext cx="3509555" cy="673211"/>
          </a:xfrm>
          <a:prstGeom prst="wedgeRoundRectCallout">
            <a:avLst>
              <a:gd name="adj1" fmla="val -52887"/>
              <a:gd name="adj2" fmla="val 158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box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include EJ index as part of CBSA ranking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E99836-3DCC-4D81-8EC5-8658A83E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94" y="955280"/>
            <a:ext cx="506019" cy="117183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5E754010-618B-4AB3-9ED3-9844BCC2FB6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8DFB5B5-BE44-41D4-A5C7-28DA8251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2" y="751430"/>
            <a:ext cx="10954661" cy="56783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B42C6FD-7229-4E05-B1BB-584F5BB4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32" y="2608867"/>
            <a:ext cx="3804711" cy="16459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B41E58-2186-4091-826A-16CCA50BD7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6" b="59411"/>
          <a:stretch/>
        </p:blipFill>
        <p:spPr>
          <a:xfrm>
            <a:off x="7913596" y="2250003"/>
            <a:ext cx="3763238" cy="1627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F8AFB67-A812-4A52-86A8-80410F79AC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223" r="826" b="61652"/>
          <a:stretch/>
        </p:blipFill>
        <p:spPr>
          <a:xfrm>
            <a:off x="5119574" y="4462074"/>
            <a:ext cx="4541620" cy="178794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4B6FF71-9250-42C3-A32A-ECBE4FE77D36}"/>
              </a:ext>
            </a:extLst>
          </p:cNvPr>
          <p:cNvSpPr/>
          <p:nvPr/>
        </p:nvSpPr>
        <p:spPr>
          <a:xfrm>
            <a:off x="2937506" y="2621149"/>
            <a:ext cx="3763238" cy="168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835D1D1-B305-477D-983E-8C5EBFA0443A}"/>
              </a:ext>
            </a:extLst>
          </p:cNvPr>
          <p:cNvSpPr/>
          <p:nvPr/>
        </p:nvSpPr>
        <p:spPr>
          <a:xfrm>
            <a:off x="7913596" y="2217493"/>
            <a:ext cx="3763238" cy="166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5A26D09-31A0-497C-8B1B-56A175973856}"/>
              </a:ext>
            </a:extLst>
          </p:cNvPr>
          <p:cNvSpPr/>
          <p:nvPr/>
        </p:nvSpPr>
        <p:spPr>
          <a:xfrm>
            <a:off x="5119574" y="4450803"/>
            <a:ext cx="4541620" cy="1799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C265509-91A3-4E6C-9076-0DD00EE17BDB}"/>
              </a:ext>
            </a:extLst>
          </p:cNvPr>
          <p:cNvSpPr/>
          <p:nvPr/>
        </p:nvSpPr>
        <p:spPr>
          <a:xfrm>
            <a:off x="6834433" y="1677187"/>
            <a:ext cx="1451728" cy="2611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Straight Arrow Connector 15">
            <a:extLst>
              <a:ext uri="{FF2B5EF4-FFF2-40B4-BE49-F238E27FC236}">
                <a16:creationId xmlns:a16="http://schemas.microsoft.com/office/drawing/2014/main" id="{42FFD7C7-D7E5-4189-A351-F0E6BB176AB1}"/>
              </a:ext>
            </a:extLst>
          </p:cNvPr>
          <p:cNvCxnSpPr>
            <a:cxnSpLocks/>
            <a:stCxn id="28" idx="2"/>
            <a:endCxn id="25" idx="0"/>
          </p:cNvCxnSpPr>
          <p:nvPr/>
        </p:nvCxnSpPr>
        <p:spPr bwMode="auto">
          <a:xfrm flipH="1">
            <a:off x="4819125" y="1938298"/>
            <a:ext cx="2741172" cy="6828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15">
            <a:extLst>
              <a:ext uri="{FF2B5EF4-FFF2-40B4-BE49-F238E27FC236}">
                <a16:creationId xmlns:a16="http://schemas.microsoft.com/office/drawing/2014/main" id="{9EFA08D5-88C1-413C-BA28-5BF931CD4F29}"/>
              </a:ext>
            </a:extLst>
          </p:cNvPr>
          <p:cNvCxnSpPr>
            <a:cxnSpLocks/>
            <a:stCxn id="28" idx="2"/>
            <a:endCxn id="26" idx="0"/>
          </p:cNvCxnSpPr>
          <p:nvPr/>
        </p:nvCxnSpPr>
        <p:spPr bwMode="auto">
          <a:xfrm>
            <a:off x="7560297" y="1938298"/>
            <a:ext cx="2234918" cy="2791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15">
            <a:extLst>
              <a:ext uri="{FF2B5EF4-FFF2-40B4-BE49-F238E27FC236}">
                <a16:creationId xmlns:a16="http://schemas.microsoft.com/office/drawing/2014/main" id="{0AB5D36E-3865-43AD-9E12-D564546DF9C6}"/>
              </a:ext>
            </a:extLst>
          </p:cNvPr>
          <p:cNvCxnSpPr>
            <a:cxnSpLocks/>
            <a:stCxn id="28" idx="2"/>
            <a:endCxn id="27" idx="0"/>
          </p:cNvCxnSpPr>
          <p:nvPr/>
        </p:nvCxnSpPr>
        <p:spPr bwMode="auto">
          <a:xfrm flipH="1">
            <a:off x="7390384" y="1938298"/>
            <a:ext cx="169913" cy="25125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821370" y="1069840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2A9DA44-000E-478A-9439-923D73DB9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92" y="787998"/>
            <a:ext cx="714030" cy="165354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C88557C1-D992-4713-A457-D999E238684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2D1AB29-7BF6-4155-9222-C155DA77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49" y="3901592"/>
            <a:ext cx="4586987" cy="28399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7D0040-A74D-456C-84DC-D89635BA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69" y="824522"/>
            <a:ext cx="4797912" cy="2998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C3E98D2-9D9F-40FD-9654-B79043511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96" y="824523"/>
            <a:ext cx="4797912" cy="299869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282505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458804" y="1303276"/>
            <a:ext cx="132104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53886"/>
            <a:ext cx="1328513" cy="1929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AAABE98-E478-499C-B314-39CA49012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56" y="853097"/>
            <a:ext cx="361260" cy="83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465F73-85BB-4B7C-9F93-C6787B73A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088" y="853097"/>
            <a:ext cx="361260" cy="836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6F60DB8-8ADD-4FBB-A010-DA695628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84" y="3921279"/>
            <a:ext cx="361260" cy="83660"/>
          </a:xfrm>
          <a:prstGeom prst="rect">
            <a:avLst/>
          </a:prstGeom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1EACD001-4B60-4AC1-97EA-A9D9CD49EFA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CD79B2-70ED-4D6A-825A-90EA65D8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6" y="817429"/>
            <a:ext cx="11190689" cy="60441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324225" y="4317023"/>
            <a:ext cx="3357929" cy="7711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257425" y="3613638"/>
            <a:ext cx="1066800" cy="29490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8803" y="4202723"/>
            <a:ext cx="1884751" cy="43595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“right-click”) to display emission sources and launch new window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6198577" y="1954736"/>
            <a:ext cx="4647014" cy="1172482"/>
          </a:xfrm>
          <a:prstGeom prst="wedgeRoundRectCallout">
            <a:avLst>
              <a:gd name="adj1" fmla="val 31657"/>
              <a:gd name="adj2" fmla="val 1276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84D1FFD-570B-4526-829F-96B2A0F1A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41" y="815907"/>
            <a:ext cx="541117" cy="125311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6552E75-6DFA-4FA4-A7FC-489E207B9E2D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485DBB-1F8D-4F55-ACBE-1EC798C43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65" y="1069699"/>
            <a:ext cx="10099720" cy="5333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590118" y="3191607"/>
            <a:ext cx="1856467" cy="1582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endCxn id="18" idx="3"/>
          </p:cNvCxnSpPr>
          <p:nvPr/>
        </p:nvCxnSpPr>
        <p:spPr bwMode="auto">
          <a:xfrm flipH="1">
            <a:off x="2655277" y="2962728"/>
            <a:ext cx="5134708" cy="10986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1448706" y="1766006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642872" y="3867261"/>
            <a:ext cx="1012405" cy="3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169460" y="3064649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8292413" y="4061369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EA998F1C-B52D-40CA-8713-26B18E29287B}"/>
              </a:ext>
            </a:extLst>
          </p:cNvPr>
          <p:cNvSpPr/>
          <p:nvPr/>
        </p:nvSpPr>
        <p:spPr>
          <a:xfrm flipH="1">
            <a:off x="8419762" y="5268659"/>
            <a:ext cx="2242132" cy="534735"/>
          </a:xfrm>
          <a:prstGeom prst="wedgeRoundRectCallout">
            <a:avLst>
              <a:gd name="adj1" fmla="val -35634"/>
              <a:gd name="adj2" fmla="val 1180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facilities emissions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F996274-7463-415D-93B1-111EC735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5" y="1069699"/>
            <a:ext cx="541117" cy="125311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CD39C165-ECEA-46DE-93A3-BD3EF13746E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Detroit, SC &amp; Louisville MP Projects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NEXUS 3.0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Overview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Data Inputs and Major Functions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Briefings/Demos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Recent Updates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EPA Regional Beta Testing Team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Current and Potential Uses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Next Steps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B71B73-661D-4905-BDCE-37F3B030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8" y="2369195"/>
            <a:ext cx="7840495" cy="44321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74142" y="4009398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735399" y="5575175"/>
            <a:ext cx="1339586" cy="388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735400" y="4059147"/>
            <a:ext cx="1464684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2389582" y="3877408"/>
            <a:ext cx="933910" cy="163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2074985" y="5166360"/>
            <a:ext cx="4654999" cy="6029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A2497C3C-8F18-4A47-9624-1406F5064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40" y="2393502"/>
            <a:ext cx="541117" cy="125311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E7265350-7D5C-4C49-A4A2-8097BE505E4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5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9F6BE5-9354-433B-83BB-CB56AA93B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8" y="1177351"/>
            <a:ext cx="10609578" cy="5603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95366" y="1367759"/>
            <a:ext cx="6954436" cy="1162074"/>
          </a:xfrm>
          <a:prstGeom prst="wedgeRoundRectCallout">
            <a:avLst>
              <a:gd name="adj1" fmla="val -37950"/>
              <a:gd name="adj2" fmla="val 1218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(RWC)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3637022" y="3364992"/>
            <a:ext cx="934978" cy="157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DCA8534-C777-480D-A4FB-136556E35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8" y="1177351"/>
            <a:ext cx="541117" cy="125311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ED60E24-87FB-41DD-ABDB-992BECF0A23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11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36102D-EFD3-4876-A470-5BF3531AF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89" y="855489"/>
            <a:ext cx="9105152" cy="51470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" r="749"/>
          <a:stretch/>
        </p:blipFill>
        <p:spPr>
          <a:xfrm>
            <a:off x="4617720" y="2559748"/>
            <a:ext cx="6077121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B61293-51E1-4472-8F17-E6C5BB75F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823" y="900914"/>
            <a:ext cx="722106" cy="167224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3433A34-ADCA-4733-B00A-08331E2ED6C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39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DFC487D-937A-4B76-92A5-0F00BFAB620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0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80754D-400C-439E-AAD3-BED78853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93" y="887842"/>
            <a:ext cx="10993309" cy="5811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8ADCEE-B058-4F68-955B-F60E76717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09" y="1836862"/>
            <a:ext cx="3670472" cy="18352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Data/Sites”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7826923" y="2770876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2308" y="4121686"/>
            <a:ext cx="2463346" cy="4474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056160" y="3911247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041191" y="4844398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702993" y="3175670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691" y="1747844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2599229" y="816217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right-click)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9209830" y="3140208"/>
            <a:ext cx="1418497" cy="175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7555517" y="4345397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08131" y="3279306"/>
            <a:ext cx="325315" cy="12663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3299118" y="1747844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45C82D1-EDFA-483F-A39C-B1D3DDEA7A73}"/>
              </a:ext>
            </a:extLst>
          </p:cNvPr>
          <p:cNvSpPr/>
          <p:nvPr/>
        </p:nvSpPr>
        <p:spPr bwMode="auto">
          <a:xfrm>
            <a:off x="5831323" y="2141439"/>
            <a:ext cx="1724194" cy="1767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D94FCE53-750A-4282-9E89-D6655370AD0A}"/>
              </a:ext>
            </a:extLst>
          </p:cNvPr>
          <p:cNvSpPr/>
          <p:nvPr/>
        </p:nvSpPr>
        <p:spPr>
          <a:xfrm>
            <a:off x="9656064" y="1738001"/>
            <a:ext cx="2417922" cy="859961"/>
          </a:xfrm>
          <a:prstGeom prst="wedgeRoundRectCallout">
            <a:avLst>
              <a:gd name="adj1" fmla="val -23099"/>
              <a:gd name="adj2" fmla="val 10846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only those monitor sites with data since selected year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29F96E2A-C87E-4DBC-A76D-5DE9E69DE794}"/>
              </a:ext>
            </a:extLst>
          </p:cNvPr>
          <p:cNvSpPr/>
          <p:nvPr/>
        </p:nvSpPr>
        <p:spPr>
          <a:xfrm flipH="1">
            <a:off x="8623493" y="5669362"/>
            <a:ext cx="3072809" cy="385049"/>
          </a:xfrm>
          <a:prstGeom prst="wedgeRoundRectCallout">
            <a:avLst>
              <a:gd name="adj1" fmla="val -15688"/>
              <a:gd name="adj2" fmla="val 1447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Color Legend for monitor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9A04F5-9A60-4DA3-A72E-F7F6AE883D0A}"/>
              </a:ext>
            </a:extLst>
          </p:cNvPr>
          <p:cNvSpPr/>
          <p:nvPr/>
        </p:nvSpPr>
        <p:spPr>
          <a:xfrm>
            <a:off x="7251744" y="1002371"/>
            <a:ext cx="2417922" cy="859961"/>
          </a:xfrm>
          <a:prstGeom prst="wedgeRoundRectCallout">
            <a:avLst>
              <a:gd name="adj1" fmla="val -38359"/>
              <a:gd name="adj2" fmla="val 196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List the monitor sites by ranking the data based on selected year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4F388EE-41AD-4EC1-9E64-635A118F2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93" y="887842"/>
            <a:ext cx="541117" cy="125311"/>
          </a:xfrm>
          <a:prstGeom prst="rect">
            <a:avLst/>
          </a:prstGeom>
        </p:spPr>
      </p:pic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EBA38A99-6123-42E3-9FE2-95F427934F6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  <p:bldP spid="25" grpId="0" animBg="1"/>
      <p:bldP spid="29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(1)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B9E6D7-EF6A-4B59-9CB6-F61E9DD9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57" y="1048511"/>
            <a:ext cx="8069465" cy="50577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9AAFA-5B41-4A0C-A0E5-071798EE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06" y="1082296"/>
            <a:ext cx="722106" cy="1672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C073FA-4900-4CFD-8DC1-46A1FB17E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7" y="2551593"/>
            <a:ext cx="5205045" cy="421171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2424D2E7-B9E9-4A4F-82A8-DA0ADA59C97C}"/>
              </a:ext>
            </a:extLst>
          </p:cNvPr>
          <p:cNvSpPr/>
          <p:nvPr/>
        </p:nvSpPr>
        <p:spPr bwMode="auto">
          <a:xfrm>
            <a:off x="586157" y="2546224"/>
            <a:ext cx="5205045" cy="421046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3" name="Straight Arrow Connector 15">
            <a:extLst>
              <a:ext uri="{FF2B5EF4-FFF2-40B4-BE49-F238E27FC236}">
                <a16:creationId xmlns:a16="http://schemas.microsoft.com/office/drawing/2014/main" id="{596410E9-3281-45E2-B731-2509F9B3184C}"/>
              </a:ext>
            </a:extLst>
          </p:cNvPr>
          <p:cNvCxnSpPr>
            <a:cxnSpLocks/>
          </p:cNvCxnSpPr>
          <p:nvPr/>
        </p:nvCxnSpPr>
        <p:spPr bwMode="auto">
          <a:xfrm flipH="1">
            <a:off x="5791202" y="4215384"/>
            <a:ext cx="2090926" cy="4393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2BB81F83-E870-421A-A654-2745EEB516AB}"/>
              </a:ext>
            </a:extLst>
          </p:cNvPr>
          <p:cNvSpPr/>
          <p:nvPr/>
        </p:nvSpPr>
        <p:spPr>
          <a:xfrm>
            <a:off x="8420100" y="2196747"/>
            <a:ext cx="3548611" cy="901737"/>
          </a:xfrm>
          <a:prstGeom prst="wedgeRoundRectCallout">
            <a:avLst>
              <a:gd name="adj1" fmla="val -39887"/>
              <a:gd name="adj2" fmla="val 1669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“Right-click” map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“Display Attribute Table ”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launch “Attribute Table”</a:t>
            </a:r>
          </a:p>
        </p:txBody>
      </p:sp>
      <p:sp>
        <p:nvSpPr>
          <p:cNvPr id="32" name="Speech Bubble: Rectangle with Corners Rounded 4">
            <a:extLst>
              <a:ext uri="{FF2B5EF4-FFF2-40B4-BE49-F238E27FC236}">
                <a16:creationId xmlns:a16="http://schemas.microsoft.com/office/drawing/2014/main" id="{7DC4887C-BA68-4014-85CF-63D90E732F4F}"/>
              </a:ext>
            </a:extLst>
          </p:cNvPr>
          <p:cNvSpPr/>
          <p:nvPr/>
        </p:nvSpPr>
        <p:spPr>
          <a:xfrm>
            <a:off x="56140" y="779479"/>
            <a:ext cx="4088932" cy="1401582"/>
          </a:xfrm>
          <a:prstGeom prst="wedgeRoundRectCallout">
            <a:avLst>
              <a:gd name="adj1" fmla="val 19906"/>
              <a:gd name="adj2" fmla="val 817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“Attribute Table” provides information of “counties” displayed. This table will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display “census tract” information under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53B05AE-94F9-4D00-B5B9-B9BEF49ADA7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16A8253-B771-4724-8BD4-D6E853AC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405" y="806828"/>
            <a:ext cx="8876190" cy="605714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443421-B84F-4BEC-A46C-7426192A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“Attribute Table” (2)</a:t>
            </a:r>
            <a:endParaRPr lang="en-US" sz="3600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25B8E81-5115-45BB-A380-164DE4FD2A30}"/>
              </a:ext>
            </a:extLst>
          </p:cNvPr>
          <p:cNvSpPr/>
          <p:nvPr/>
        </p:nvSpPr>
        <p:spPr>
          <a:xfrm>
            <a:off x="2226142" y="1391067"/>
            <a:ext cx="7489358" cy="475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AAB62989-E318-4D22-84CD-122614898F6C}"/>
              </a:ext>
            </a:extLst>
          </p:cNvPr>
          <p:cNvSpPr/>
          <p:nvPr/>
        </p:nvSpPr>
        <p:spPr>
          <a:xfrm>
            <a:off x="4823639" y="724012"/>
            <a:ext cx="2988219" cy="629645"/>
          </a:xfrm>
          <a:prstGeom prst="wedgeRoundRectCallout">
            <a:avLst>
              <a:gd name="adj1" fmla="val -64476"/>
              <a:gd name="adj2" fmla="val 53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“filter/search/export functions</a:t>
            </a: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9287FED5-6783-47BE-ABFC-8F361B495FCA}"/>
              </a:ext>
            </a:extLst>
          </p:cNvPr>
          <p:cNvSpPr/>
          <p:nvPr/>
        </p:nvSpPr>
        <p:spPr>
          <a:xfrm>
            <a:off x="52176" y="1085769"/>
            <a:ext cx="2060152" cy="629645"/>
          </a:xfrm>
          <a:prstGeom prst="wedgeRoundRectCallout">
            <a:avLst>
              <a:gd name="adj1" fmla="val 60977"/>
              <a:gd name="adj2" fmla="val -289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to show/hide Filter settings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122D4C1-B296-4654-869E-BBDD6990E628}"/>
              </a:ext>
            </a:extLst>
          </p:cNvPr>
          <p:cNvSpPr/>
          <p:nvPr/>
        </p:nvSpPr>
        <p:spPr>
          <a:xfrm>
            <a:off x="389026" y="2600098"/>
            <a:ext cx="2386224" cy="629645"/>
          </a:xfrm>
          <a:prstGeom prst="wedgeRoundRectCallout">
            <a:avLst>
              <a:gd name="adj1" fmla="val 58037"/>
              <a:gd name="adj2" fmla="val -25009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show selected record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on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2C486CCE-5FF1-4D5F-801C-04CCBD86CE62}"/>
              </a:ext>
            </a:extLst>
          </p:cNvPr>
          <p:cNvSpPr/>
          <p:nvPr/>
        </p:nvSpPr>
        <p:spPr>
          <a:xfrm>
            <a:off x="9770951" y="5606840"/>
            <a:ext cx="2226143" cy="629645"/>
          </a:xfrm>
          <a:prstGeom prst="wedgeRoundRectCallout">
            <a:avLst>
              <a:gd name="adj1" fmla="val -64904"/>
              <a:gd name="adj2" fmla="val 11881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output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as Excel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4F8D321C-30EB-4A8A-BE39-FC816802E81D}"/>
              </a:ext>
            </a:extLst>
          </p:cNvPr>
          <p:cNvSpPr/>
          <p:nvPr/>
        </p:nvSpPr>
        <p:spPr>
          <a:xfrm>
            <a:off x="9838780" y="3346305"/>
            <a:ext cx="2226143" cy="629645"/>
          </a:xfrm>
          <a:prstGeom prst="wedgeRoundRectCallout">
            <a:avLst>
              <a:gd name="adj1" fmla="val -66758"/>
              <a:gd name="adj2" fmla="val -2331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“Reset” to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clear all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filter criteria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CC0049C6-E2DF-4733-BA12-D9C5F4256C0E}"/>
              </a:ext>
            </a:extLst>
          </p:cNvPr>
          <p:cNvSpPr/>
          <p:nvPr/>
        </p:nvSpPr>
        <p:spPr>
          <a:xfrm>
            <a:off x="4978146" y="2731432"/>
            <a:ext cx="2235708" cy="843520"/>
          </a:xfrm>
          <a:prstGeom prst="wedgeRoundRectCallout">
            <a:avLst>
              <a:gd name="adj1" fmla="val 34137"/>
              <a:gd name="adj2" fmla="val 1332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9E5828C-FC02-44A2-8FCA-6133350CB4AC}"/>
              </a:ext>
            </a:extLst>
          </p:cNvPr>
          <p:cNvSpPr/>
          <p:nvPr/>
        </p:nvSpPr>
        <p:spPr>
          <a:xfrm>
            <a:off x="2226142" y="4356100"/>
            <a:ext cx="7402079" cy="2252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3">
            <a:extLst>
              <a:ext uri="{FF2B5EF4-FFF2-40B4-BE49-F238E27FC236}">
                <a16:creationId xmlns:a16="http://schemas.microsoft.com/office/drawing/2014/main" id="{867832F7-581D-4F80-BBD1-C35F5D51342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8221" y="4368800"/>
            <a:ext cx="285460" cy="889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2">
            <a:extLst>
              <a:ext uri="{FF2B5EF4-FFF2-40B4-BE49-F238E27FC236}">
                <a16:creationId xmlns:a16="http://schemas.microsoft.com/office/drawing/2014/main" id="{699A8D41-7534-4CDA-83B2-789322117243}"/>
              </a:ext>
            </a:extLst>
          </p:cNvPr>
          <p:cNvSpPr/>
          <p:nvPr/>
        </p:nvSpPr>
        <p:spPr>
          <a:xfrm>
            <a:off x="9399622" y="1364702"/>
            <a:ext cx="315878" cy="486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B05F0307-518B-4476-8C9F-1D09A5D9AEEE}"/>
              </a:ext>
            </a:extLst>
          </p:cNvPr>
          <p:cNvSpPr/>
          <p:nvPr/>
        </p:nvSpPr>
        <p:spPr>
          <a:xfrm>
            <a:off x="9838780" y="817055"/>
            <a:ext cx="2301044" cy="898360"/>
          </a:xfrm>
          <a:prstGeom prst="wedgeRoundRectCallout">
            <a:avLst>
              <a:gd name="adj1" fmla="val -57334"/>
              <a:gd name="adj2" fmla="val 392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D14EAAAF-9F4D-4FBC-80BB-CDBC9D6ABF21}"/>
              </a:ext>
            </a:extLst>
          </p:cNvPr>
          <p:cNvSpPr/>
          <p:nvPr/>
        </p:nvSpPr>
        <p:spPr>
          <a:xfrm>
            <a:off x="3625610" y="5333891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48CE451-E25C-4B96-A189-2DB03334EFC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5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6750790-23D0-484B-8327-3913F3DDA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52" y="907553"/>
            <a:ext cx="9359096" cy="55328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023358" y="1909024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F1A044-A7BE-48CF-A9CB-45B4A949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08" y="924792"/>
            <a:ext cx="797130" cy="184598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E3CACE6-A086-4E8F-A7D5-AE8BA34905B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6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087E9F-B9B0-458A-B421-3F76DF39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23" y="915487"/>
            <a:ext cx="9237403" cy="54609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064497" y="2101037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8920742" y="837815"/>
            <a:ext cx="3271258" cy="796003"/>
          </a:xfrm>
          <a:prstGeom prst="wedgeRoundRectCallout">
            <a:avLst>
              <a:gd name="adj1" fmla="val -11595"/>
              <a:gd name="adj2" fmla="val 1043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741693"/>
            <a:ext cx="3596312" cy="796004"/>
          </a:xfrm>
          <a:prstGeom prst="wedgeRoundRectCallout">
            <a:avLst>
              <a:gd name="adj1" fmla="val 13216"/>
              <a:gd name="adj2" fmla="val 8529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534712" y="4672545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500371" y="1633818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F6943EC-0E72-47AD-A27C-8BB32F7D9656}"/>
              </a:ext>
            </a:extLst>
          </p:cNvPr>
          <p:cNvSpPr/>
          <p:nvPr/>
        </p:nvSpPr>
        <p:spPr>
          <a:xfrm>
            <a:off x="5120640" y="2961384"/>
            <a:ext cx="5093208" cy="835684"/>
          </a:xfrm>
          <a:prstGeom prst="wedgeRoundRectCallout">
            <a:avLst>
              <a:gd name="adj1" fmla="val 39689"/>
              <a:gd name="adj2" fmla="val -1527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the “Select by map” to get the information of counties which are displayed on “Map” module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EFE67F04-A7AB-4388-ACA3-871108C6A516}"/>
              </a:ext>
            </a:extLst>
          </p:cNvPr>
          <p:cNvSpPr/>
          <p:nvPr/>
        </p:nvSpPr>
        <p:spPr>
          <a:xfrm flipH="1">
            <a:off x="9098358" y="1880199"/>
            <a:ext cx="864546" cy="2208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67C85E-757E-42A8-952D-4094C067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87" y="939300"/>
            <a:ext cx="780650" cy="180782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1801ADDC-5A1E-43E1-B729-BD8FBC760CD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7D10F52-52A2-4C6D-85F3-E2040A8B6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84" y="768252"/>
            <a:ext cx="9750736" cy="59732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23990" y="3797682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4510920" y="4554355"/>
            <a:ext cx="1965960" cy="614783"/>
          </a:xfrm>
          <a:prstGeom prst="wedgeRoundRectCallout">
            <a:avLst>
              <a:gd name="adj1" fmla="val -79632"/>
              <a:gd name="adj2" fmla="val -15435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415861" y="3797682"/>
            <a:ext cx="26240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71519"/>
              <a:gd name="adj2" fmla="val -2788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2662058" y="974364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4633143" y="605483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6032"/>
              <a:gd name="adj2" fmla="val -1128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EC149-8B2E-457A-8074-8506EF695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04" y="797509"/>
            <a:ext cx="854115" cy="197795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293F0F4-DBAB-4347-B4C5-13092F6693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791736" y="1110223"/>
            <a:ext cx="7732245" cy="664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update: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Proximity Analysis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Module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54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(Census tract-level)</a:t>
            </a:r>
          </a:p>
          <a:p>
            <a:pPr algn="ctr">
              <a:defRPr/>
            </a:pPr>
            <a:endParaRPr lang="en-US" sz="60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393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DC7D63F-4855-40BF-BFCE-905B7153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5" y="810858"/>
            <a:ext cx="10905683" cy="57482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FC8751-4F42-4979-89C8-B13AC45A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73" y="1618626"/>
            <a:ext cx="2025922" cy="165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160255" y="3429000"/>
            <a:ext cx="3440783" cy="916933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double click any monitor site or facility to launch “Proximity Analysis” module.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4531173" y="2206869"/>
            <a:ext cx="2025922" cy="1762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6345927" y="997496"/>
            <a:ext cx="4142836" cy="843520"/>
          </a:xfrm>
          <a:prstGeom prst="wedgeRoundRectCallout">
            <a:avLst>
              <a:gd name="adj1" fmla="val -57517"/>
              <a:gd name="adj2" fmla="val 91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any monitor site, facility or county, and then “right-click” to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78ED63-8474-4677-A462-C10255BD5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5" y="810858"/>
            <a:ext cx="578634" cy="133999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F5F8124-C7F8-4106-B85C-BB7CDB7E11F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2EF9D040-FC1A-9C3F-D2E5-95C8ED36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Allow to select AQ mortality or morbidity risks, AQ concentration and EJ/demographic indicators and display overlaying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n-check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display/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 of selected metrics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389909"/>
            <a:ext cx="1574718" cy="426819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0225" y="2514050"/>
            <a:ext cx="1676400" cy="1527223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A469241-989A-4C09-90D4-65944A05C65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4E4728-AF18-A628-741A-79DCAEF9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14" y="821863"/>
            <a:ext cx="10972800" cy="589937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98310" y="178984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494971" y="5632325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39A529-AD50-4ABB-86AD-C6BD5025F052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1603A23-7720-4D47-A611-AB4EA87B685D}"/>
              </a:ext>
            </a:extLst>
          </p:cNvPr>
          <p:cNvSpPr/>
          <p:nvPr/>
        </p:nvSpPr>
        <p:spPr>
          <a:xfrm>
            <a:off x="364715" y="3747657"/>
            <a:ext cx="1138504" cy="257694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9B1F1E1-F464-4B46-95D1-ADE9DA8712D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81BFF51-4D3E-4254-8F66-91E645EA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6" y="959655"/>
            <a:ext cx="10831563" cy="58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D08F1-B118-40F0-B00D-2250FBA7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856926"/>
            <a:ext cx="2547170" cy="441079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71440"/>
            <a:ext cx="12268200" cy="669103"/>
          </a:xfrm>
        </p:spPr>
        <p:txBody>
          <a:bodyPr/>
          <a:lstStyle/>
          <a:p>
            <a:r>
              <a:rPr lang="en-US" sz="2800" dirty="0"/>
              <a:t>Proximity Analysis Module: </a:t>
            </a:r>
            <a:r>
              <a:rPr lang="en-US" sz="2800" dirty="0">
                <a:solidFill>
                  <a:srgbClr val="FFFF00"/>
                </a:solidFill>
              </a:rPr>
              <a:t>Configure Color &amp; Transparency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3733800" y="2891518"/>
            <a:ext cx="3350287" cy="614783"/>
          </a:xfrm>
          <a:prstGeom prst="wedgeRoundRectCallout">
            <a:avLst>
              <a:gd name="adj1" fmla="val -93737"/>
              <a:gd name="adj2" fmla="val -911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“color tile” to configure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color legend &amp;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>
            <a:off x="2210637" y="2211136"/>
            <a:ext cx="6247563" cy="5459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210637" y="3700306"/>
            <a:ext cx="6247563" cy="18765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矩形 24">
            <a:extLst>
              <a:ext uri="{FF2B5EF4-FFF2-40B4-BE49-F238E27FC236}">
                <a16:creationId xmlns:a16="http://schemas.microsoft.com/office/drawing/2014/main" id="{7A426694-CB41-4D0D-9BA2-FCA2C4608BB8}"/>
              </a:ext>
            </a:extLst>
          </p:cNvPr>
          <p:cNvSpPr/>
          <p:nvPr/>
        </p:nvSpPr>
        <p:spPr bwMode="auto">
          <a:xfrm>
            <a:off x="1360437" y="1376052"/>
            <a:ext cx="2638301" cy="2551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86F3CCB-682F-4D7A-8B83-8A5FFCA334DC}"/>
              </a:ext>
            </a:extLst>
          </p:cNvPr>
          <p:cNvSpPr/>
          <p:nvPr/>
        </p:nvSpPr>
        <p:spPr>
          <a:xfrm>
            <a:off x="4414859" y="1691730"/>
            <a:ext cx="2943225" cy="619868"/>
          </a:xfrm>
          <a:prstGeom prst="wedgeRoundRectCallout">
            <a:avLst>
              <a:gd name="adj1" fmla="val -104044"/>
              <a:gd name="adj2" fmla="val -721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Move “Slider bar” to select desired “Radius of analysis”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E8FAD726-C658-4867-8993-915EAA639D8F}"/>
              </a:ext>
            </a:extLst>
          </p:cNvPr>
          <p:cNvSpPr/>
          <p:nvPr/>
        </p:nvSpPr>
        <p:spPr bwMode="auto">
          <a:xfrm>
            <a:off x="8438105" y="2190540"/>
            <a:ext cx="1148022" cy="2311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90C322-FE53-4D2C-4175-267D90D93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649" y="1243503"/>
            <a:ext cx="4399814" cy="149569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27AC52C3-CA20-4CC0-A820-0717C45765D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3C60670-1F6D-445A-A030-6998D735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7"/>
          <a:stretch/>
        </p:blipFill>
        <p:spPr>
          <a:xfrm>
            <a:off x="391887" y="997777"/>
            <a:ext cx="11485282" cy="5838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35FE0C-A617-46FB-BE4F-80ECF07C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063" y="4230475"/>
            <a:ext cx="5036105" cy="260535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904368" y="813111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“Summary Plot” and “Summary Table” for a selected census tract, monitor site or emitting facility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7848220" y="1735824"/>
            <a:ext cx="17021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11168451" y="1483488"/>
            <a:ext cx="668964" cy="1550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10446280" y="1487195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</p:cNvCxnSpPr>
          <p:nvPr/>
        </p:nvCxnSpPr>
        <p:spPr bwMode="auto">
          <a:xfrm flipH="1">
            <a:off x="10193864" y="1638505"/>
            <a:ext cx="1309069" cy="28641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</p:cNvCxnSpPr>
          <p:nvPr/>
        </p:nvCxnSpPr>
        <p:spPr bwMode="auto">
          <a:xfrm flipH="1">
            <a:off x="9791312" y="1658516"/>
            <a:ext cx="927612" cy="10192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标题 1">
            <a:extLst>
              <a:ext uri="{FF2B5EF4-FFF2-40B4-BE49-F238E27FC236}">
                <a16:creationId xmlns:a16="http://schemas.microsoft.com/office/drawing/2014/main" id="{392D7F67-47D3-4F30-850D-344DEEE47A6D}"/>
              </a:ext>
            </a:extLst>
          </p:cNvPr>
          <p:cNvSpPr txBox="1">
            <a:spLocks/>
          </p:cNvSpPr>
          <p:nvPr/>
        </p:nvSpPr>
        <p:spPr bwMode="auto">
          <a:xfrm>
            <a:off x="100484" y="22166"/>
            <a:ext cx="11932984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 Analysis Module: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Plot &amp; Summary Table (1)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7710862" y="4102593"/>
            <a:ext cx="2293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17559E-FB1D-4088-1122-D4020755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245" y="1283188"/>
            <a:ext cx="4497313" cy="152883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6852B00-718D-4B68-99F3-4E4DD427B95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32" grpId="0" animBg="1"/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62" y="71440"/>
            <a:ext cx="11874634" cy="669103"/>
          </a:xfrm>
        </p:spPr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Plot &amp; </a:t>
            </a:r>
            <a:r>
              <a:rPr lang="en-US" altLang="zh-CN" sz="2800" kern="0" dirty="0">
                <a:solidFill>
                  <a:srgbClr val="FFFF00"/>
                </a:solidFill>
              </a:rPr>
              <a:t>Summary </a:t>
            </a:r>
            <a:r>
              <a:rPr lang="en-US" altLang="zh-CN" sz="2800" dirty="0">
                <a:solidFill>
                  <a:srgbClr val="FFFF00"/>
                </a:solidFill>
              </a:rPr>
              <a:t>Table (2)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zh-CN" altLang="en-US" dirty="0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592CA1-2184-42F2-B0B0-83C4A92D4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13" y="1680880"/>
            <a:ext cx="5361783" cy="4910967"/>
          </a:xfrm>
          <a:prstGeom prst="rect">
            <a:avLst/>
          </a:prstGeom>
        </p:spPr>
      </p:pic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777557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1979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317588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summary results for selected site(s)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2160204" y="3552330"/>
            <a:ext cx="3669654" cy="534086"/>
          </a:xfrm>
          <a:prstGeom prst="wedgeRoundRectCallout">
            <a:avLst>
              <a:gd name="adj1" fmla="val 44270"/>
              <a:gd name="adj2" fmla="val -31091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“Output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button to export summary table to an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400713" y="1234994"/>
            <a:ext cx="5448196" cy="534085"/>
          </a:xfrm>
          <a:prstGeom prst="wedgeRoundRectCallout">
            <a:avLst>
              <a:gd name="adj1" fmla="val -31711"/>
              <a:gd name="adj2" fmla="val 9134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“Radius of analysis” and threshold of air toxics to show summary results for selected site(s)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84007FD4-055B-42D0-BB8C-166BE3C698D2}"/>
              </a:ext>
            </a:extLst>
          </p:cNvPr>
          <p:cNvSpPr/>
          <p:nvPr/>
        </p:nvSpPr>
        <p:spPr>
          <a:xfrm>
            <a:off x="362611" y="4336041"/>
            <a:ext cx="4144734" cy="328324"/>
          </a:xfrm>
          <a:prstGeom prst="wedgeRoundRectCallout">
            <a:avLst>
              <a:gd name="adj1" fmla="val -38735"/>
              <a:gd name="adj2" fmla="val -5204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List top 3 risk drivers within radius of sites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4A115457-CE98-4294-92D2-15F0E978AA24}"/>
              </a:ext>
            </a:extLst>
          </p:cNvPr>
          <p:cNvSpPr/>
          <p:nvPr/>
        </p:nvSpPr>
        <p:spPr>
          <a:xfrm>
            <a:off x="2059708" y="2588908"/>
            <a:ext cx="2290619" cy="840092"/>
          </a:xfrm>
          <a:prstGeom prst="wedgeRoundRectCallout">
            <a:avLst>
              <a:gd name="adj1" fmla="val 44764"/>
              <a:gd name="adj2" fmla="val -721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to select the desired scale of highlighted numbers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DD9C49FA-214C-4025-A2B4-0FCC9405281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  <p:bldP spid="15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2CE81-2728-4006-808B-D36D57354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799" y="2681811"/>
            <a:ext cx="8728654" cy="4539070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EB7A7339-D4D3-4CB7-BCB8-11B5FF7745AE}"/>
              </a:ext>
            </a:extLst>
          </p:cNvPr>
          <p:cNvSpPr/>
          <p:nvPr/>
        </p:nvSpPr>
        <p:spPr bwMode="auto">
          <a:xfrm>
            <a:off x="1218780" y="818415"/>
            <a:ext cx="2819395" cy="17512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5EFD4A-25DB-4A07-A467-9A1700066CFE}"/>
              </a:ext>
            </a:extLst>
          </p:cNvPr>
          <p:cNvSpPr/>
          <p:nvPr/>
        </p:nvSpPr>
        <p:spPr bwMode="auto">
          <a:xfrm>
            <a:off x="4613594" y="808935"/>
            <a:ext cx="2804232" cy="17446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97AEF58-2D20-4D07-8302-80C5F74A6E7A}"/>
              </a:ext>
            </a:extLst>
          </p:cNvPr>
          <p:cNvSpPr/>
          <p:nvPr/>
        </p:nvSpPr>
        <p:spPr bwMode="auto">
          <a:xfrm>
            <a:off x="7858456" y="808935"/>
            <a:ext cx="2804232" cy="17607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07E0C2E-F28A-4637-B221-3780C2CD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99" y="2914104"/>
            <a:ext cx="2460154" cy="2875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(1)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BA08605A-F26A-488A-B053-74DE3036A569}"/>
              </a:ext>
            </a:extLst>
          </p:cNvPr>
          <p:cNvSpPr/>
          <p:nvPr/>
        </p:nvSpPr>
        <p:spPr>
          <a:xfrm>
            <a:off x="7933525" y="4180114"/>
            <a:ext cx="3918537" cy="1633842"/>
          </a:xfrm>
          <a:prstGeom prst="wedgeRoundRectCallout">
            <a:avLst>
              <a:gd name="adj1" fmla="val -35516"/>
              <a:gd name="adj2" fmla="val -11112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Click “Select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Sites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” to select one or a group of monitor sites, facilities, census tract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</a:rPr>
              <a:t>s, or user-defined locations under </a:t>
            </a:r>
            <a:r>
              <a:rPr lang="en-US" sz="2000" dirty="0">
                <a:solidFill>
                  <a:srgbClr val="0000FF"/>
                </a:solidFill>
                <a:latin typeface="Calibri"/>
              </a:rPr>
              <a:t>“Select Sites” pop-up window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2F20E7B-9215-42C1-8AF6-A29C1DEA3FAF}"/>
              </a:ext>
            </a:extLst>
          </p:cNvPr>
          <p:cNvSpPr/>
          <p:nvPr/>
        </p:nvSpPr>
        <p:spPr bwMode="auto">
          <a:xfrm>
            <a:off x="8216783" y="2952546"/>
            <a:ext cx="787709" cy="2368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27" name="Straight Arrow Connector 13">
            <a:extLst>
              <a:ext uri="{FF2B5EF4-FFF2-40B4-BE49-F238E27FC236}">
                <a16:creationId xmlns:a16="http://schemas.microsoft.com/office/drawing/2014/main" id="{AE61CB20-1617-4CC7-94A5-572130EE9FF6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2628477" y="2569690"/>
            <a:ext cx="5982161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13">
            <a:extLst>
              <a:ext uri="{FF2B5EF4-FFF2-40B4-BE49-F238E27FC236}">
                <a16:creationId xmlns:a16="http://schemas.microsoft.com/office/drawing/2014/main" id="{E25C80FC-A3F9-468E-A03D-D68839806689}"/>
              </a:ext>
            </a:extLst>
          </p:cNvPr>
          <p:cNvCxnSpPr>
            <a:cxnSpLocks/>
            <a:stCxn id="39" idx="0"/>
          </p:cNvCxnSpPr>
          <p:nvPr/>
        </p:nvCxnSpPr>
        <p:spPr bwMode="auto">
          <a:xfrm flipH="1" flipV="1">
            <a:off x="6038597" y="2558766"/>
            <a:ext cx="2572041" cy="3937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13">
            <a:extLst>
              <a:ext uri="{FF2B5EF4-FFF2-40B4-BE49-F238E27FC236}">
                <a16:creationId xmlns:a16="http://schemas.microsoft.com/office/drawing/2014/main" id="{D45E1A8C-303A-4A04-A65D-19CA9C95A7DB}"/>
              </a:ext>
            </a:extLst>
          </p:cNvPr>
          <p:cNvCxnSpPr>
            <a:cxnSpLocks/>
            <a:stCxn id="39" idx="0"/>
            <a:endCxn id="34" idx="2"/>
          </p:cNvCxnSpPr>
          <p:nvPr/>
        </p:nvCxnSpPr>
        <p:spPr bwMode="auto">
          <a:xfrm flipV="1">
            <a:off x="8610638" y="2569690"/>
            <a:ext cx="649934" cy="38285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4848C5F1-4D07-43DB-2FBD-AD1E4E91D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61" y="852664"/>
            <a:ext cx="2798429" cy="17008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4CF30C4-6C06-8FCF-D054-9FAAA4694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879" y="824090"/>
            <a:ext cx="2777948" cy="17221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FAC1D77-5C4B-0065-C903-16D4D5A91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269" y="862387"/>
            <a:ext cx="2752605" cy="1675132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FC1BC274-5F9E-48B8-A2FE-92D92F229B3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374568B-88A6-A7BC-2A06-850720CA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5" y="3651409"/>
            <a:ext cx="5142600" cy="29639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3CD04F9-6926-4A21-855F-4C54BDA5C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23" y="969129"/>
            <a:ext cx="5021099" cy="2749892"/>
          </a:xfrm>
          <a:prstGeom prst="rect">
            <a:avLst/>
          </a:prstGeom>
        </p:spPr>
      </p:pic>
      <p:sp>
        <p:nvSpPr>
          <p:cNvPr id="36" name="Rectangle 12">
            <a:extLst>
              <a:ext uri="{FF2B5EF4-FFF2-40B4-BE49-F238E27FC236}">
                <a16:creationId xmlns:a16="http://schemas.microsoft.com/office/drawing/2014/main" id="{4A17DF4F-DDAD-44CF-97F9-087B8E3C7829}"/>
              </a:ext>
            </a:extLst>
          </p:cNvPr>
          <p:cNvSpPr/>
          <p:nvPr/>
        </p:nvSpPr>
        <p:spPr>
          <a:xfrm>
            <a:off x="3292836" y="4346426"/>
            <a:ext cx="2289766" cy="5110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Rectangle 12">
            <a:extLst>
              <a:ext uri="{FF2B5EF4-FFF2-40B4-BE49-F238E27FC236}">
                <a16:creationId xmlns:a16="http://schemas.microsoft.com/office/drawing/2014/main" id="{AC506F6C-EE8E-4779-801D-19CDEA2287B5}"/>
              </a:ext>
            </a:extLst>
          </p:cNvPr>
          <p:cNvSpPr/>
          <p:nvPr/>
        </p:nvSpPr>
        <p:spPr>
          <a:xfrm>
            <a:off x="1817282" y="6369512"/>
            <a:ext cx="2573707" cy="234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AF2DEA5-440E-49C9-ACDE-2874536179FE}"/>
              </a:ext>
            </a:extLst>
          </p:cNvPr>
          <p:cNvSpPr/>
          <p:nvPr/>
        </p:nvSpPr>
        <p:spPr>
          <a:xfrm>
            <a:off x="7407100" y="1249820"/>
            <a:ext cx="376909" cy="11420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9" name="Straight Arrow Connector 15">
            <a:extLst>
              <a:ext uri="{FF2B5EF4-FFF2-40B4-BE49-F238E27FC236}">
                <a16:creationId xmlns:a16="http://schemas.microsoft.com/office/drawing/2014/main" id="{FFA06E0A-C24F-4994-AA65-D4DBD4D4D848}"/>
              </a:ext>
            </a:extLst>
          </p:cNvPr>
          <p:cNvCxnSpPr>
            <a:cxnSpLocks/>
            <a:stCxn id="36" idx="0"/>
          </p:cNvCxnSpPr>
          <p:nvPr/>
        </p:nvCxnSpPr>
        <p:spPr bwMode="auto">
          <a:xfrm flipH="1" flipV="1">
            <a:off x="4170610" y="2897328"/>
            <a:ext cx="267109" cy="14490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(2)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9F99054D-1D8F-405E-B96A-AF4D1AAEE722}"/>
              </a:ext>
            </a:extLst>
          </p:cNvPr>
          <p:cNvSpPr/>
          <p:nvPr/>
        </p:nvSpPr>
        <p:spPr>
          <a:xfrm>
            <a:off x="2890847" y="5310127"/>
            <a:ext cx="3612550" cy="830275"/>
          </a:xfrm>
          <a:prstGeom prst="wedgeRoundRectCallout">
            <a:avLst>
              <a:gd name="adj1" fmla="val -49363"/>
              <a:gd name="adj2" fmla="val 7027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 Click the “Create individual Sites” or “Create National Sites Table” to provide proximity analysis for individual sites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19FF4CDC-F31F-4A08-9DFB-E78753A4BCA2}"/>
              </a:ext>
            </a:extLst>
          </p:cNvPr>
          <p:cNvSpPr/>
          <p:nvPr/>
        </p:nvSpPr>
        <p:spPr>
          <a:xfrm>
            <a:off x="4590544" y="2560930"/>
            <a:ext cx="3043048" cy="522320"/>
          </a:xfrm>
          <a:prstGeom prst="wedgeRoundRectCallout">
            <a:avLst>
              <a:gd name="adj1" fmla="val 47218"/>
              <a:gd name="adj2" fmla="val -27294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lick the “Output” button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to export to an Excel file.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CC0D427-CC74-453C-B510-1080841DD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19" y="3791411"/>
            <a:ext cx="3347625" cy="29639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E6F142-1D8B-473C-8C40-B06EB44B9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547" y="1449053"/>
            <a:ext cx="4165610" cy="3688213"/>
          </a:xfrm>
          <a:prstGeom prst="rect">
            <a:avLst/>
          </a:prstGeom>
        </p:spPr>
      </p:pic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39AAC09F-8ECA-46FC-B562-AD157F293238}"/>
              </a:ext>
            </a:extLst>
          </p:cNvPr>
          <p:cNvSpPr/>
          <p:nvPr/>
        </p:nvSpPr>
        <p:spPr>
          <a:xfrm>
            <a:off x="9872496" y="5344122"/>
            <a:ext cx="2228850" cy="522319"/>
          </a:xfrm>
          <a:prstGeom prst="wedgeRoundRectCallout">
            <a:avLst>
              <a:gd name="adj1" fmla="val -77944"/>
              <a:gd name="adj2" fmla="val -916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 &amp; State avg. table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347CA0AF-BDF3-464E-AA69-E22340108284}"/>
              </a:ext>
            </a:extLst>
          </p:cNvPr>
          <p:cNvSpPr/>
          <p:nvPr/>
        </p:nvSpPr>
        <p:spPr>
          <a:xfrm>
            <a:off x="6344605" y="5825043"/>
            <a:ext cx="2486405" cy="522319"/>
          </a:xfrm>
          <a:prstGeom prst="wedgeRoundRectCallout">
            <a:avLst>
              <a:gd name="adj1" fmla="val -30508"/>
              <a:gd name="adj2" fmla="val 10892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National table for all selected individual sites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23D95B9-886C-4D9F-9DB3-7C1CB6F48017}"/>
              </a:ext>
            </a:extLst>
          </p:cNvPr>
          <p:cNvSpPr/>
          <p:nvPr/>
        </p:nvSpPr>
        <p:spPr>
          <a:xfrm>
            <a:off x="542810" y="6386412"/>
            <a:ext cx="1225447" cy="211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36FA12-B3C9-4616-B80D-ECD3AF9683BA}"/>
              </a:ext>
            </a:extLst>
          </p:cNvPr>
          <p:cNvSpPr/>
          <p:nvPr/>
        </p:nvSpPr>
        <p:spPr>
          <a:xfrm>
            <a:off x="73314" y="4886325"/>
            <a:ext cx="2698461" cy="1189299"/>
          </a:xfrm>
          <a:prstGeom prst="wedgeRoundRectCallout">
            <a:avLst>
              <a:gd name="adj1" fmla="val -7881"/>
              <a:gd name="adj2" fmla="val 7667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</a:rPr>
              <a:t>Include only census tracts falling within the area of specified radius, with an area ratio larger than x% (10% by default)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F0808-6A03-4238-B185-2EE653239B09}"/>
              </a:ext>
            </a:extLst>
          </p:cNvPr>
          <p:cNvSpPr/>
          <p:nvPr/>
        </p:nvSpPr>
        <p:spPr bwMode="auto">
          <a:xfrm>
            <a:off x="2990446" y="5063459"/>
            <a:ext cx="269480" cy="150878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08A43-57C2-4604-B14E-EEE54586B55E}"/>
              </a:ext>
            </a:extLst>
          </p:cNvPr>
          <p:cNvSpPr txBox="1"/>
          <p:nvPr/>
        </p:nvSpPr>
        <p:spPr>
          <a:xfrm>
            <a:off x="3329473" y="4983698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Select all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2C05723-2165-482B-9104-C90A3A5A7CD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0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2" grpId="0" animBg="1"/>
      <p:bldP spid="8" grpId="0" animBg="1"/>
      <p:bldP spid="19" grpId="0" animBg="1"/>
      <p:bldP spid="20" grpId="0" animBg="1"/>
      <p:bldP spid="16" grpId="0" animBg="1"/>
      <p:bldP spid="17" grpId="0" animBg="1"/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9DF1AA6-17AC-45ED-AE26-8C484D70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29" y="840827"/>
            <a:ext cx="8894517" cy="48236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4B2CF52-0FB1-46FE-85F6-477121E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3037"/>
            <a:ext cx="2704453" cy="3464439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C52AFA51-7CFD-4D96-9BCD-F32C55687C0D}"/>
              </a:ext>
            </a:extLst>
          </p:cNvPr>
          <p:cNvSpPr/>
          <p:nvPr/>
        </p:nvSpPr>
        <p:spPr>
          <a:xfrm>
            <a:off x="2505075" y="1270793"/>
            <a:ext cx="1908915" cy="21510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7C8C777E-52D9-4778-83F1-DB5DF811284B}"/>
              </a:ext>
            </a:extLst>
          </p:cNvPr>
          <p:cNvSpPr/>
          <p:nvPr/>
        </p:nvSpPr>
        <p:spPr>
          <a:xfrm>
            <a:off x="4413990" y="1910121"/>
            <a:ext cx="3059082" cy="566256"/>
          </a:xfrm>
          <a:prstGeom prst="wedgeRoundRectCallout">
            <a:avLst>
              <a:gd name="adj1" fmla="val -67260"/>
              <a:gd name="adj2" fmla="val -1209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to select the desired scale of highlighted numbers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D64AA18-10CC-456B-9FEA-F9E7598BE4CE}"/>
              </a:ext>
            </a:extLst>
          </p:cNvPr>
          <p:cNvCxnSpPr/>
          <p:nvPr/>
        </p:nvCxnSpPr>
        <p:spPr>
          <a:xfrm flipH="1">
            <a:off x="2618745" y="1486781"/>
            <a:ext cx="293615" cy="566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1B9AA481-6E6E-4660-BBF9-7CD5CE289B9F}"/>
              </a:ext>
            </a:extLst>
          </p:cNvPr>
          <p:cNvSpPr/>
          <p:nvPr/>
        </p:nvSpPr>
        <p:spPr>
          <a:xfrm>
            <a:off x="671890" y="4179647"/>
            <a:ext cx="2642163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B737DE7-3CF1-429A-9D7C-08B0A56B6D5D}"/>
              </a:ext>
            </a:extLst>
          </p:cNvPr>
          <p:cNvSpPr/>
          <p:nvPr/>
        </p:nvSpPr>
        <p:spPr>
          <a:xfrm>
            <a:off x="1704344" y="5286887"/>
            <a:ext cx="503341" cy="2027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ADB0D50-869A-41FB-8D50-B1D0B15386DD}"/>
              </a:ext>
            </a:extLst>
          </p:cNvPr>
          <p:cNvSpPr/>
          <p:nvPr/>
        </p:nvSpPr>
        <p:spPr>
          <a:xfrm>
            <a:off x="2518077" y="3007285"/>
            <a:ext cx="4739779" cy="819432"/>
          </a:xfrm>
          <a:prstGeom prst="wedgeRoundRectCallout">
            <a:avLst>
              <a:gd name="adj1" fmla="val -63362"/>
              <a:gd name="adj2" fmla="val 9246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Set max. &amp; min. values and then click the “Rebuild” button to rebuild the color legend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30EDB215-80C0-4EB3-8C30-D7EEBEF2B828}"/>
              </a:ext>
            </a:extLst>
          </p:cNvPr>
          <p:cNvSpPr/>
          <p:nvPr/>
        </p:nvSpPr>
        <p:spPr>
          <a:xfrm>
            <a:off x="3686174" y="5997825"/>
            <a:ext cx="5667375" cy="512386"/>
          </a:xfrm>
          <a:prstGeom prst="wedgeRoundRectCallout">
            <a:avLst>
              <a:gd name="adj1" fmla="val -72856"/>
              <a:gd name="adj2" fmla="val -15195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Click “Apply” or “OK” button to apply new setting 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7A08053-2255-40EB-9263-C0AE957514C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519862" y="5614565"/>
            <a:ext cx="1463898" cy="38326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1047DD6-4499-43AB-8ABD-56F4FB3A919B}"/>
              </a:ext>
            </a:extLst>
          </p:cNvPr>
          <p:cNvSpPr txBox="1"/>
          <p:nvPr/>
        </p:nvSpPr>
        <p:spPr>
          <a:xfrm>
            <a:off x="334200" y="881643"/>
            <a:ext cx="261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Configure </a:t>
            </a:r>
          </a:p>
          <a:p>
            <a:r>
              <a:rPr lang="en-US" altLang="zh-CN" b="1" dirty="0">
                <a:solidFill>
                  <a:srgbClr val="0000FF"/>
                </a:solidFill>
              </a:rPr>
              <a:t>color legend: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3EE7736B-2C30-4A61-91B3-69D301CF1AE9}"/>
              </a:ext>
            </a:extLst>
          </p:cNvPr>
          <p:cNvSpPr/>
          <p:nvPr/>
        </p:nvSpPr>
        <p:spPr>
          <a:xfrm>
            <a:off x="352117" y="5946471"/>
            <a:ext cx="2922859" cy="622534"/>
          </a:xfrm>
          <a:prstGeom prst="wedgeRoundRectCallout">
            <a:avLst>
              <a:gd name="adj1" fmla="val -30892"/>
              <a:gd name="adj2" fmla="val -1313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Check/uncheck to </a:t>
            </a: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display/</a:t>
            </a:r>
            <a:r>
              <a:rPr lang="en-US" altLang="zh-CN" kern="1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hide highlighted colors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7B450661-DFAD-4FCE-BB3A-3B28EBD3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“Select Sites” Functions (3)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1A2A5A0-DD8C-484F-8879-627891304BCF}"/>
              </a:ext>
            </a:extLst>
          </p:cNvPr>
          <p:cNvSpPr/>
          <p:nvPr/>
        </p:nvSpPr>
        <p:spPr>
          <a:xfrm>
            <a:off x="2396436" y="4452998"/>
            <a:ext cx="718553" cy="7060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Speech Bubble: Rectangle with Corners Rounded 4">
            <a:extLst>
              <a:ext uri="{FF2B5EF4-FFF2-40B4-BE49-F238E27FC236}">
                <a16:creationId xmlns:a16="http://schemas.microsoft.com/office/drawing/2014/main" id="{BE371925-9F0D-4FE7-80C5-8C0470610AC5}"/>
              </a:ext>
            </a:extLst>
          </p:cNvPr>
          <p:cNvSpPr/>
          <p:nvPr/>
        </p:nvSpPr>
        <p:spPr>
          <a:xfrm>
            <a:off x="3675105" y="4179647"/>
            <a:ext cx="3180517" cy="543940"/>
          </a:xfrm>
          <a:prstGeom prst="wedgeRoundRectCallout">
            <a:avLst>
              <a:gd name="adj1" fmla="val -67055"/>
              <a:gd name="adj2" fmla="val 955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Customize the numerical range for each color legend</a:t>
            </a:r>
            <a:endParaRPr kumimoji="0" lang="en-US" altLang="zh-CN" sz="180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8E7F8E68-5525-4EB5-92FD-9A4E3D5D638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Detroit MP Case Study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88230-8E69-40D0-90C8-8544FF03740E}"/>
              </a:ext>
            </a:extLst>
          </p:cNvPr>
          <p:cNvSpPr txBox="1"/>
          <p:nvPr/>
        </p:nvSpPr>
        <p:spPr>
          <a:xfrm>
            <a:off x="568116" y="890285"/>
            <a:ext cx="675315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Partners</a:t>
            </a:r>
            <a:r>
              <a:rPr lang="en-US" altLang="ja-JP" sz="22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EPA, MDEQ, SEMCOG &amp; LADCO</a:t>
            </a:r>
            <a:endParaRPr lang="en-US" altLang="ja-JP" sz="2200" dirty="0">
              <a:latin typeface="+mj-lt"/>
            </a:endParaRPr>
          </a:p>
          <a:p>
            <a:endParaRPr lang="en-US" altLang="ja-JP" sz="16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22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Goals</a:t>
            </a:r>
            <a:r>
              <a:rPr lang="en-US" altLang="ja-JP" sz="22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Assess and compare two contrasting air quality control strategies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badi" panose="020B0604020104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Status Quo” approach – controls selected separately to address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&amp; PM nonattainment 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badi" panose="020B0604020104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“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Multi-pollutant, risk-based” approach – aimed at further reducing population risk from exposure to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, PM and select air toxics while still addressing ozone and PM nonattainment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0CC8A-64F8-46A3-A298-731FE92454D4}"/>
              </a:ext>
            </a:extLst>
          </p:cNvPr>
          <p:cNvSpPr txBox="1"/>
          <p:nvPr/>
        </p:nvSpPr>
        <p:spPr>
          <a:xfrm>
            <a:off x="568116" y="4274683"/>
            <a:ext cx="1115503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2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Results</a:t>
            </a:r>
            <a:r>
              <a:rPr lang="en-US" altLang="ja-JP" sz="22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showed the multi-pollutant approach:</a:t>
            </a:r>
            <a:endParaRPr lang="en-US" altLang="ja-JP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Achieved the same or greater reductions of PM and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Improved air quality regionally and across the Detroit urban core for multiple pollutants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Produced ~2x greater monetized benefits for PM and O</a:t>
            </a:r>
            <a:r>
              <a:rPr lang="en-US" altLang="ja-JP" sz="2000" baseline="-30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Reduced non-cancer risk</a:t>
            </a:r>
            <a:endParaRPr lang="en-US" altLang="ja-JP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Resulted in greater net benefits &amp; was more cost effective</a:t>
            </a:r>
            <a:endParaRPr lang="en-US" altLang="ja-JP" sz="20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7B3B2-2BCF-451D-90A9-B1E2F4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77"/>
          <a:stretch/>
        </p:blipFill>
        <p:spPr bwMode="auto">
          <a:xfrm>
            <a:off x="7596030" y="1369088"/>
            <a:ext cx="4127116" cy="2059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9498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D89E39E7-4AE7-432D-B3B0-F79B526F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028" y="1378369"/>
            <a:ext cx="5864255" cy="416884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3B0097-EA39-4AE9-862A-6AA7A3D5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" y="2389835"/>
            <a:ext cx="4870040" cy="2959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DB8A6F-CADB-4CA3-AEB3-FDB2AD4A8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32" y="1191638"/>
            <a:ext cx="4171443" cy="339790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CC97F0-BCD4-4CA5-B236-B99D9FB8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71936" cy="669103"/>
          </a:xfrm>
        </p:spPr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“Group” Summary Plot &amp; Table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A05BB1-2E37-46FB-8839-67983CC33AAD}"/>
              </a:ext>
            </a:extLst>
          </p:cNvPr>
          <p:cNvSpPr txBox="1"/>
          <p:nvPr/>
        </p:nvSpPr>
        <p:spPr>
          <a:xfrm>
            <a:off x="314832" y="791528"/>
            <a:ext cx="1156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&amp; table for </a:t>
            </a:r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group of </a:t>
            </a:r>
            <a:r>
              <a:rPr lang="en-US" altLang="zh-CN" sz="20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tracts, monitor sites, facilities or locations (latitude/longitude)</a:t>
            </a:r>
            <a:endParaRPr lang="en-US" sz="2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F76B20D-1FE7-4E7C-8A4A-821E7DE4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726" y="4589544"/>
            <a:ext cx="4171443" cy="22426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027845C-EF4E-4F21-935A-4BC7112A929C}"/>
              </a:ext>
            </a:extLst>
          </p:cNvPr>
          <p:cNvSpPr txBox="1"/>
          <p:nvPr/>
        </p:nvSpPr>
        <p:spPr>
          <a:xfrm>
            <a:off x="8920683" y="1127842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table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B11B0B3-1DD4-435F-AF77-50B27C65501D}"/>
              </a:ext>
            </a:extLst>
          </p:cNvPr>
          <p:cNvSpPr txBox="1"/>
          <p:nvPr/>
        </p:nvSpPr>
        <p:spPr>
          <a:xfrm>
            <a:off x="9268075" y="4825991"/>
            <a:ext cx="2293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Plot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A9A46C-47BC-45EA-8CEC-BCB402560569}"/>
              </a:ext>
            </a:extLst>
          </p:cNvPr>
          <p:cNvSpPr txBox="1"/>
          <p:nvPr/>
        </p:nvSpPr>
        <p:spPr>
          <a:xfrm>
            <a:off x="1709030" y="2341455"/>
            <a:ext cx="2253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sites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4425C481-956E-47DE-9E97-45193DFF244A}"/>
              </a:ext>
            </a:extLst>
          </p:cNvPr>
          <p:cNvSpPr/>
          <p:nvPr/>
        </p:nvSpPr>
        <p:spPr>
          <a:xfrm>
            <a:off x="5320558" y="1924520"/>
            <a:ext cx="737342" cy="1788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FD3B5198-48BA-4A47-A1FC-1E6D4531A815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 bwMode="auto">
          <a:xfrm flipH="1">
            <a:off x="3962574" y="2013925"/>
            <a:ext cx="1357984" cy="5121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ectangle 12">
            <a:extLst>
              <a:ext uri="{FF2B5EF4-FFF2-40B4-BE49-F238E27FC236}">
                <a16:creationId xmlns:a16="http://schemas.microsoft.com/office/drawing/2014/main" id="{B02AF4DA-4A83-4871-8CC1-B2EB4057FDCF}"/>
              </a:ext>
            </a:extLst>
          </p:cNvPr>
          <p:cNvSpPr/>
          <p:nvPr/>
        </p:nvSpPr>
        <p:spPr>
          <a:xfrm>
            <a:off x="3701218" y="5118746"/>
            <a:ext cx="423107" cy="2303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8" name="Straight Arrow Connector 15">
            <a:extLst>
              <a:ext uri="{FF2B5EF4-FFF2-40B4-BE49-F238E27FC236}">
                <a16:creationId xmlns:a16="http://schemas.microsoft.com/office/drawing/2014/main" id="{09443298-E919-40AC-9156-314CE808995A}"/>
              </a:ext>
            </a:extLst>
          </p:cNvPr>
          <p:cNvCxnSpPr>
            <a:cxnSpLocks/>
            <a:stCxn id="27" idx="3"/>
          </p:cNvCxnSpPr>
          <p:nvPr/>
        </p:nvCxnSpPr>
        <p:spPr bwMode="auto">
          <a:xfrm flipV="1">
            <a:off x="4124325" y="4361609"/>
            <a:ext cx="1056313" cy="8723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Rectangle 12">
            <a:extLst>
              <a:ext uri="{FF2B5EF4-FFF2-40B4-BE49-F238E27FC236}">
                <a16:creationId xmlns:a16="http://schemas.microsoft.com/office/drawing/2014/main" id="{5A82E01A-3435-4881-8A75-A1032C9F4CD7}"/>
              </a:ext>
            </a:extLst>
          </p:cNvPr>
          <p:cNvSpPr/>
          <p:nvPr/>
        </p:nvSpPr>
        <p:spPr>
          <a:xfrm>
            <a:off x="6103312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33" name="Straight Arrow Connector 15">
            <a:extLst>
              <a:ext uri="{FF2B5EF4-FFF2-40B4-BE49-F238E27FC236}">
                <a16:creationId xmlns:a16="http://schemas.microsoft.com/office/drawing/2014/main" id="{EEE41274-D9E5-4F04-AD1E-0A70E9FC5C9D}"/>
              </a:ext>
            </a:extLst>
          </p:cNvPr>
          <p:cNvCxnSpPr>
            <a:cxnSpLocks/>
            <a:stCxn id="48" idx="2"/>
          </p:cNvCxnSpPr>
          <p:nvPr/>
        </p:nvCxnSpPr>
        <p:spPr bwMode="auto">
          <a:xfrm>
            <a:off x="7124701" y="2103330"/>
            <a:ext cx="581024" cy="82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15">
            <a:extLst>
              <a:ext uri="{FF2B5EF4-FFF2-40B4-BE49-F238E27FC236}">
                <a16:creationId xmlns:a16="http://schemas.microsoft.com/office/drawing/2014/main" id="{74BA28F4-1725-4BED-AD23-129902703552}"/>
              </a:ext>
            </a:extLst>
          </p:cNvPr>
          <p:cNvCxnSpPr>
            <a:cxnSpLocks/>
            <a:stCxn id="32" idx="2"/>
            <a:endCxn id="13" idx="1"/>
          </p:cNvCxnSpPr>
          <p:nvPr/>
        </p:nvCxnSpPr>
        <p:spPr bwMode="auto">
          <a:xfrm>
            <a:off x="6437794" y="2103330"/>
            <a:ext cx="1267932" cy="36075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Rectangle 12">
            <a:extLst>
              <a:ext uri="{FF2B5EF4-FFF2-40B4-BE49-F238E27FC236}">
                <a16:creationId xmlns:a16="http://schemas.microsoft.com/office/drawing/2014/main" id="{BD0A83F6-BFCB-4E10-ADEE-9BBF78A2FAEB}"/>
              </a:ext>
            </a:extLst>
          </p:cNvPr>
          <p:cNvSpPr/>
          <p:nvPr/>
        </p:nvSpPr>
        <p:spPr>
          <a:xfrm>
            <a:off x="6790219" y="1932009"/>
            <a:ext cx="668964" cy="171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256AFB-2C75-44CF-BF5D-49DDCE4053A0}"/>
              </a:ext>
            </a:extLst>
          </p:cNvPr>
          <p:cNvSpPr txBox="1"/>
          <p:nvPr/>
        </p:nvSpPr>
        <p:spPr>
          <a:xfrm>
            <a:off x="4279347" y="1301789"/>
            <a:ext cx="2792413" cy="36933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“Select Sites”</a:t>
            </a:r>
            <a:endParaRPr 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1C6EE7-2C9A-4309-8CB8-275FA245D43A}"/>
              </a:ext>
            </a:extLst>
          </p:cNvPr>
          <p:cNvSpPr txBox="1"/>
          <p:nvPr/>
        </p:nvSpPr>
        <p:spPr>
          <a:xfrm>
            <a:off x="2190726" y="4061220"/>
            <a:ext cx="3285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 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a group of sites</a:t>
            </a:r>
            <a:endParaRPr 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204CDC2-CE12-4704-8EB5-DDA938A212DD}"/>
              </a:ext>
            </a:extLst>
          </p:cNvPr>
          <p:cNvSpPr txBox="1"/>
          <p:nvPr/>
        </p:nvSpPr>
        <p:spPr>
          <a:xfrm>
            <a:off x="2644905" y="4754814"/>
            <a:ext cx="181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③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“Apply”</a:t>
            </a:r>
            <a:endParaRPr 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927225-A637-4658-90A4-AAA59A6C7102}"/>
              </a:ext>
            </a:extLst>
          </p:cNvPr>
          <p:cNvSpPr txBox="1"/>
          <p:nvPr/>
        </p:nvSpPr>
        <p:spPr>
          <a:xfrm>
            <a:off x="6867852" y="1530112"/>
            <a:ext cx="480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④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“Summary Table” or “Summary Plot”</a:t>
            </a:r>
            <a:endParaRPr lang="en-US" b="1" dirty="0"/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A02B36F-7505-4945-9204-3BF0155B551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32" grpId="0" animBg="1"/>
      <p:bldP spid="48" grpId="0" animBg="1"/>
      <p:bldP spid="22" grpId="0" animBg="1"/>
      <p:bldP spid="23" grpId="0"/>
      <p:bldP spid="24" grpId="0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6DA7B0-393A-4750-B35E-CAD93B0A0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8"/>
          <a:stretch/>
        </p:blipFill>
        <p:spPr>
          <a:xfrm>
            <a:off x="2582209" y="1139260"/>
            <a:ext cx="5333656" cy="5314286"/>
          </a:xfrm>
          <a:prstGeom prst="rect">
            <a:avLst/>
          </a:prstGeom>
        </p:spPr>
      </p:pic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F2B371C-FC0B-4F9A-B6CF-6C6632842542}"/>
              </a:ext>
            </a:extLst>
          </p:cNvPr>
          <p:cNvCxnSpPr>
            <a:cxnSpLocks/>
          </p:cNvCxnSpPr>
          <p:nvPr/>
        </p:nvCxnSpPr>
        <p:spPr bwMode="auto">
          <a:xfrm flipV="1">
            <a:off x="5648915" y="2510528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30E7B2DD-29CD-4F9D-B5EF-A1BD45D44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65" y="946672"/>
            <a:ext cx="1865935" cy="582615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</a:t>
            </a:r>
            <a:r>
              <a:rPr lang="en-US" dirty="0">
                <a:solidFill>
                  <a:srgbClr val="FFFF00"/>
                </a:solidFill>
              </a:rPr>
              <a:t>Display Site information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536837" y="5344409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88625BFD-A727-4E0D-BCBC-750F9860B1B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820791" y="1643623"/>
            <a:ext cx="85504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i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NEXUS 3.0</a:t>
            </a:r>
          </a:p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87F55A7-2527-494B-A0E5-C3A998F4ADE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South Carolina MP Project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8C0D97-0C24-467D-BBC7-06AA7246D482}"/>
              </a:ext>
            </a:extLst>
          </p:cNvPr>
          <p:cNvSpPr txBox="1"/>
          <p:nvPr/>
        </p:nvSpPr>
        <p:spPr>
          <a:xfrm>
            <a:off x="952500" y="1082307"/>
            <a:ext cx="10172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Partners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EPA, SC DHEC &amp; local community and business leaders in 10 upstate South Carolina counties </a:t>
            </a:r>
          </a:p>
          <a:p>
            <a:endParaRPr lang="en-US" altLang="ja-JP" sz="20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Goals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Develop and analyze a multi-pollutant, risk based AQM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Maximize both health benefits and air quality improvements, identify and evaluate a local control strategy targeting emissions of O</a:t>
            </a:r>
            <a:r>
              <a:rPr lang="en-US" altLang="ja-JP" sz="2400" baseline="-25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, PM &amp; their precursors while also reducing air toxics of concern for communities</a:t>
            </a:r>
          </a:p>
          <a:p>
            <a:endParaRPr lang="en-US" altLang="ja-JP" sz="2000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24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Results</a:t>
            </a:r>
            <a:r>
              <a:rPr lang="en-US" altLang="ja-JP" sz="24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demonstrated improving air quality in areas already attaining the NAAQS can yield significant health benefits</a:t>
            </a:r>
            <a:endParaRPr lang="en-US" sz="3600" dirty="0"/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2C6C3D86-60DD-4AB7-AD8A-A4BC3F4CE87F}"/>
              </a:ext>
            </a:extLst>
          </p:cNvPr>
          <p:cNvGrpSpPr>
            <a:grpSpLocks noChangeAspect="1"/>
          </p:cNvGrpSpPr>
          <p:nvPr/>
        </p:nvGrpSpPr>
        <p:grpSpPr>
          <a:xfrm>
            <a:off x="3352327" y="5735722"/>
            <a:ext cx="5487347" cy="978977"/>
            <a:chOff x="152400" y="3657600"/>
            <a:chExt cx="4591491" cy="819151"/>
          </a:xfrm>
        </p:grpSpPr>
        <p:pic>
          <p:nvPicPr>
            <p:cNvPr id="12" name="Picture 11" descr="TATT-10">
              <a:extLst>
                <a:ext uri="{FF2B5EF4-FFF2-40B4-BE49-F238E27FC236}">
                  <a16:creationId xmlns:a16="http://schemas.microsoft.com/office/drawing/2014/main" id="{EC34E954-C9C4-45C0-97D2-C317CA1EC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3657600"/>
              <a:ext cx="1086291" cy="80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 descr="http://sites.lafayette.edu/egrs251-fa11-greywater/files/2011/11/EPAlogo1-626x3821.jpg">
              <a:extLst>
                <a:ext uri="{FF2B5EF4-FFF2-40B4-BE49-F238E27FC236}">
                  <a16:creationId xmlns:a16="http://schemas.microsoft.com/office/drawing/2014/main" id="{82E13852-1C56-491F-89EF-D7078FD1F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15214" b="16323"/>
            <a:stretch>
              <a:fillRect/>
            </a:stretch>
          </p:blipFill>
          <p:spPr bwMode="auto">
            <a:xfrm>
              <a:off x="1828800" y="3733800"/>
              <a:ext cx="1640861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 descr="https://encrypted-tbn0.gstatic.com/images?q=tbn:ANd9GcQH_e6zo3446s36z7CH9a9M_IfkkuWTuoUUAMjt44JQbwRGRLj3">
              <a:extLst>
                <a:ext uri="{FF2B5EF4-FFF2-40B4-BE49-F238E27FC236}">
                  <a16:creationId xmlns:a16="http://schemas.microsoft.com/office/drawing/2014/main" id="{A8116BC3-A97C-4511-B747-CD941F301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3657600"/>
              <a:ext cx="1581150" cy="81915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5228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Louisville MP Project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5F5FD-09DC-4550-B428-DC2856C50B48}"/>
              </a:ext>
            </a:extLst>
          </p:cNvPr>
          <p:cNvSpPr txBox="1"/>
          <p:nvPr/>
        </p:nvSpPr>
        <p:spPr>
          <a:xfrm>
            <a:off x="389090" y="938296"/>
            <a:ext cx="65424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8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endParaRPr lang="en-US" altLang="ja-JP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endParaRPr lang="en-US" altLang="ja-JP" sz="1800" b="1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18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Goals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Identify local- and state-level emission reduction measures that address multiple pollutants, with a focus on attainment of the 2015 O</a:t>
            </a:r>
            <a:r>
              <a:rPr lang="en-US" altLang="ja-JP" sz="1800" baseline="-25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 NAAQS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Build a plan to achieve and maintain compliance of all NAAQS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Demonstrate that the selected strategies can reduce health risk from exposure to O</a:t>
            </a:r>
            <a:r>
              <a:rPr lang="en-US" altLang="ja-JP" sz="1800" baseline="-250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3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, PM and selected air toxics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Integrate existing health risk-based pollution control programs into a multi-pollutant air quality management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Build institutional capacity among LMAPCD and LMPHW to perform air quality modeling and health benefit analysis projects</a:t>
            </a:r>
          </a:p>
          <a:p>
            <a:endParaRPr lang="en-US" altLang="ja-JP" sz="1800" dirty="0">
              <a:latin typeface="+mj-lt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r>
              <a:rPr lang="en-US" altLang="ja-JP" sz="18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Results </a:t>
            </a:r>
            <a:r>
              <a:rPr lang="en-US" altLang="ja-JP" sz="1800" i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pending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89B726-6A56-4FF2-B7B7-181EF88082EB}"/>
              </a:ext>
            </a:extLst>
          </p:cNvPr>
          <p:cNvSpPr/>
          <p:nvPr/>
        </p:nvSpPr>
        <p:spPr>
          <a:xfrm>
            <a:off x="8070238" y="5066704"/>
            <a:ext cx="2934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Graphic provided by LMAPCD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4100B0C-DABB-4FA5-834A-5A1231E4C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87" y="2138525"/>
            <a:ext cx="5230626" cy="253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31B4ED-EE1D-475D-BD51-83B36EE1D979}"/>
              </a:ext>
            </a:extLst>
          </p:cNvPr>
          <p:cNvSpPr txBox="1"/>
          <p:nvPr/>
        </p:nvSpPr>
        <p:spPr>
          <a:xfrm>
            <a:off x="389090" y="1040522"/>
            <a:ext cx="11151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Partners</a:t>
            </a:r>
            <a:r>
              <a:rPr lang="en-US" altLang="ja-JP" sz="1800" dirty="0">
                <a:latin typeface="+mj-lt"/>
                <a:ea typeface="Meiryo" panose="020B0604030504040204" pitchFamily="34" charset="-128"/>
                <a:cs typeface="Times New Roman" panose="02020603050405020304" pitchFamily="18" charset="0"/>
              </a:rPr>
              <a:t>: EPA, Louisville Metro Air Pollution Control District (LMAPCD) &amp; Louisville Metro Department of Public Health and Wellness (LMPHW)</a:t>
            </a:r>
          </a:p>
        </p:txBody>
      </p:sp>
    </p:spTree>
    <p:extLst>
      <p:ext uri="{BB962C8B-B14F-4D97-AF65-F5344CB8AC3E}">
        <p14:creationId xmlns:p14="http://schemas.microsoft.com/office/powerpoint/2010/main" val="188143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  <a:r>
              <a:rPr lang="en-US" sz="18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(further details see attached “NEXUS Overview” doc) </a:t>
            </a:r>
            <a:endParaRPr lang="en-US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190431" y="771817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011" y="1161982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F4DD3-C549-44A0-A4D8-6B64F4CFC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323" y="1746462"/>
            <a:ext cx="2939350" cy="1524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NEXUS:</a:t>
            </a:r>
            <a:r>
              <a:rPr lang="en-US" sz="3600" b="1" dirty="0"/>
              <a:t> 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 sz="3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71817"/>
            <a:ext cx="1601304" cy="45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161982"/>
            <a:ext cx="1628391" cy="793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E5F90B97-83F3-4179-8098-8BCD44C938CC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3422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?mso-contentType ?>
<SharedContentType xmlns="Microsoft.SharePoint.Taxonomy.ContentTypeSync" SourceId="29f62856-1543-49d4-a736-4569d363f533" ContentTypeId="0x0101" PreviousValue="false"/>
</file>

<file path=customXml/item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6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7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customXml/itemProps26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73536</TotalTime>
  <Words>3911</Words>
  <Application>Microsoft Office PowerPoint</Application>
  <PresentationFormat>Widescreen</PresentationFormat>
  <Paragraphs>468</Paragraphs>
  <Slides>52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微软雅黑</vt:lpstr>
      <vt:lpstr>黑体</vt:lpstr>
      <vt:lpstr>Abadi</vt:lpstr>
      <vt:lpstr>Arial</vt:lpstr>
      <vt:lpstr>Arial Black</vt:lpstr>
      <vt:lpstr>Calibri</vt:lpstr>
      <vt:lpstr>Courier New</vt:lpstr>
      <vt:lpstr>Symbol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Advanced Screening Tool: Briefing &amp; Live Demo</vt:lpstr>
      <vt:lpstr>Multi-Pollutant Team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NEXUS: Overview</vt:lpstr>
      <vt:lpstr>NEXUS: Data Inputs and Major 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“NEXUS 3.0” Live Demo</vt:lpstr>
      <vt:lpstr>“NEXUS 3.0”Beta Release Version:   Quick Tutorial</vt:lpstr>
      <vt:lpstr>NEXUS Tool: On-line User’s Manual</vt:lpstr>
      <vt:lpstr>NEXUS Tool: Data Viewer Module</vt:lpstr>
      <vt:lpstr>Data Viewer: “Apply” New Selections</vt:lpstr>
      <vt:lpstr>NEXUS Update: EJ/Demographics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“Source Category Emissions”</vt:lpstr>
      <vt:lpstr>Data Viewer: “Sector Emissions Summary”</vt:lpstr>
      <vt:lpstr>Data Viewer: “Sector Emissions Summary”</vt:lpstr>
      <vt:lpstr>NEXUS Update: “Monitoring Data/Sites”</vt:lpstr>
      <vt:lpstr>NEXUS Update: “Attribute Table” (1)</vt:lpstr>
      <vt:lpstr>NEXUS Update: “Attribute Table” (2)</vt:lpstr>
      <vt:lpstr>Data Viewer: EPA Region Table Generator</vt:lpstr>
      <vt:lpstr>Data Viewer: Data Search &amp; Filter</vt:lpstr>
      <vt:lpstr>Data Input Module: Data Preview</vt:lpstr>
      <vt:lpstr>PowerPoint Presentation</vt:lpstr>
      <vt:lpstr>Two ways navigate to Proximity Analysis Module</vt:lpstr>
      <vt:lpstr>Proximity Analysis Module:  Overlaying Map</vt:lpstr>
      <vt:lpstr>Proximity Analysis Module:  Overlaying Map</vt:lpstr>
      <vt:lpstr>Proximity Analysis Module: Configure Color &amp; Transparency</vt:lpstr>
      <vt:lpstr>PowerPoint Presentation</vt:lpstr>
      <vt:lpstr>Proximity Analysis Module: Summary Plot &amp; Summary Table (2)</vt:lpstr>
      <vt:lpstr>Proximity Analysis Module:  “Select Sites” Functions (1)</vt:lpstr>
      <vt:lpstr>Proximity Analysis Module:  “Select Sites” Functions (2)</vt:lpstr>
      <vt:lpstr>Proximity Analysis Module:  “Select Sites” Functions (3)</vt:lpstr>
      <vt:lpstr>Proximity Analysis Module: “Group” Summary Plot &amp; Table</vt:lpstr>
      <vt:lpstr>Proximity Analysis Module: Display Site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Jang, Carey</cp:lastModifiedBy>
  <cp:revision>1319</cp:revision>
  <cp:lastPrinted>2020-02-19T17:26:50Z</cp:lastPrinted>
  <dcterms:created xsi:type="dcterms:W3CDTF">2016-05-30T08:23:37Z</dcterms:created>
  <dcterms:modified xsi:type="dcterms:W3CDTF">2022-05-04T15:33:31Z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