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  <p:sldMasterId id="2147483827" r:id="rId31"/>
  </p:sldMasterIdLst>
  <p:notesMasterIdLst>
    <p:notesMasterId r:id="rId37"/>
  </p:notesMasterIdLst>
  <p:handoutMasterIdLst>
    <p:handoutMasterId r:id="rId38"/>
  </p:handoutMasterIdLst>
  <p:sldIdLst>
    <p:sldId id="1089" r:id="rId32"/>
    <p:sldId id="1249" r:id="rId33"/>
    <p:sldId id="1188" r:id="rId34"/>
    <p:sldId id="1542" r:id="rId35"/>
    <p:sldId id="1379" r:id="rId3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90968-D088-2DC7-1EA2-A0EF26A0562D}" name="Landis, Elizabeth" initials="LE" userId="S::Landis.Elizabeth@epa.gov::ab5a0f48-4954-4e8f-b852-9bcaf16ccf62" providerId="AD"/>
  <p188:author id="{E6B5177E-BA12-0815-11AB-F82DED5697CB}" name="Fox, Tyler" initials="FT" userId="S::Fox.Tyler@epa.gov::d3ca8bf6-d2c8-45ae-bf9b-8f74647f810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5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Jang, Carey" initials="JC" lastIdx="1" clrIdx="1">
    <p:extLst>
      <p:ext uri="{19B8F6BF-5375-455C-9EA6-DF929625EA0E}">
        <p15:presenceInfo xmlns:p15="http://schemas.microsoft.com/office/powerpoint/2012/main" userId="S::Jang.Carey@epa.gov::5dcdf613-9329-442e-aaa9-13ddf77a7a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FFFF8F"/>
    <a:srgbClr val="CCE9AD"/>
    <a:srgbClr val="BAD4D8"/>
    <a:srgbClr val="A7FFCF"/>
    <a:srgbClr val="E6E6E6"/>
    <a:srgbClr val="A3E7FF"/>
    <a:srgbClr val="89FFBE"/>
    <a:srgbClr val="6FEB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5" autoAdjust="0"/>
    <p:restoredTop sz="93907" autoAdjust="0"/>
  </p:normalViewPr>
  <p:slideViewPr>
    <p:cSldViewPr snapToGrid="0">
      <p:cViewPr varScale="1">
        <p:scale>
          <a:sx n="57" d="100"/>
          <a:sy n="57" d="100"/>
        </p:scale>
        <p:origin x="76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3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is, Elizabeth" userId="ab5a0f48-4954-4e8f-b852-9bcaf16ccf62" providerId="ADAL" clId="{CFFA1441-ADBF-40E9-B87D-B120D6A9922D}"/>
    <pc:docChg chg="undo custSel delSld modSld">
      <pc:chgData name="Landis, Elizabeth" userId="ab5a0f48-4954-4e8f-b852-9bcaf16ccf62" providerId="ADAL" clId="{CFFA1441-ADBF-40E9-B87D-B120D6A9922D}" dt="2022-09-20T17:27:19.724" v="51" actId="113"/>
      <pc:docMkLst>
        <pc:docMk/>
      </pc:docMkLst>
      <pc:sldChg chg="modSp mod">
        <pc:chgData name="Landis, Elizabeth" userId="ab5a0f48-4954-4e8f-b852-9bcaf16ccf62" providerId="ADAL" clId="{CFFA1441-ADBF-40E9-B87D-B120D6A9922D}" dt="2022-09-20T17:22:33.078" v="8" actId="20577"/>
        <pc:sldMkLst>
          <pc:docMk/>
          <pc:sldMk cId="4188764518" sldId="1089"/>
        </pc:sldMkLst>
        <pc:spChg chg="mod">
          <ac:chgData name="Landis, Elizabeth" userId="ab5a0f48-4954-4e8f-b852-9bcaf16ccf62" providerId="ADAL" clId="{CFFA1441-ADBF-40E9-B87D-B120D6A9922D}" dt="2022-09-20T17:22:27.512" v="4" actId="20577"/>
          <ac:spMkLst>
            <pc:docMk/>
            <pc:sldMk cId="4188764518" sldId="1089"/>
            <ac:spMk id="2" creationId="{00000000-0000-0000-0000-000000000000}"/>
          </ac:spMkLst>
        </pc:spChg>
        <pc:spChg chg="mod">
          <ac:chgData name="Landis, Elizabeth" userId="ab5a0f48-4954-4e8f-b852-9bcaf16ccf62" providerId="ADAL" clId="{CFFA1441-ADBF-40E9-B87D-B120D6A9922D}" dt="2022-09-20T17:22:33.078" v="8" actId="20577"/>
          <ac:spMkLst>
            <pc:docMk/>
            <pc:sldMk cId="4188764518" sldId="1089"/>
            <ac:spMk id="3" creationId="{F19E0DDC-6B53-4833-AAC6-95682E48F51E}"/>
          </ac:spMkLst>
        </pc:spChg>
      </pc:sldChg>
      <pc:sldChg chg="modSp mod">
        <pc:chgData name="Landis, Elizabeth" userId="ab5a0f48-4954-4e8f-b852-9bcaf16ccf62" providerId="ADAL" clId="{CFFA1441-ADBF-40E9-B87D-B120D6A9922D}" dt="2022-09-20T17:23:48.878" v="27" actId="20577"/>
        <pc:sldMkLst>
          <pc:docMk/>
          <pc:sldMk cId="1338702642" sldId="1249"/>
        </pc:sldMkLst>
        <pc:spChg chg="mod">
          <ac:chgData name="Landis, Elizabeth" userId="ab5a0f48-4954-4e8f-b852-9bcaf16ccf62" providerId="ADAL" clId="{CFFA1441-ADBF-40E9-B87D-B120D6A9922D}" dt="2022-09-20T17:23:48.878" v="27" actId="20577"/>
          <ac:spMkLst>
            <pc:docMk/>
            <pc:sldMk cId="1338702642" sldId="1249"/>
            <ac:spMk id="26" creationId="{C1AC9C0D-4755-4580-A81C-D0444E26F74A}"/>
          </ac:spMkLst>
        </pc:spChg>
      </pc:sldChg>
      <pc:sldChg chg="del">
        <pc:chgData name="Landis, Elizabeth" userId="ab5a0f48-4954-4e8f-b852-9bcaf16ccf62" providerId="ADAL" clId="{CFFA1441-ADBF-40E9-B87D-B120D6A9922D}" dt="2022-09-20T17:23:09.036" v="13" actId="47"/>
        <pc:sldMkLst>
          <pc:docMk/>
          <pc:sldMk cId="3096150218" sldId="1509"/>
        </pc:sldMkLst>
      </pc:sldChg>
      <pc:sldChg chg="del">
        <pc:chgData name="Landis, Elizabeth" userId="ab5a0f48-4954-4e8f-b852-9bcaf16ccf62" providerId="ADAL" clId="{CFFA1441-ADBF-40E9-B87D-B120D6A9922D}" dt="2022-09-20T17:23:09.700" v="14" actId="47"/>
        <pc:sldMkLst>
          <pc:docMk/>
          <pc:sldMk cId="971777708" sldId="1527"/>
        </pc:sldMkLst>
      </pc:sldChg>
      <pc:sldChg chg="modSp mod">
        <pc:chgData name="Landis, Elizabeth" userId="ab5a0f48-4954-4e8f-b852-9bcaf16ccf62" providerId="ADAL" clId="{CFFA1441-ADBF-40E9-B87D-B120D6A9922D}" dt="2022-09-20T17:27:19.724" v="51" actId="113"/>
        <pc:sldMkLst>
          <pc:docMk/>
          <pc:sldMk cId="625164606" sldId="1542"/>
        </pc:sldMkLst>
        <pc:spChg chg="mod">
          <ac:chgData name="Landis, Elizabeth" userId="ab5a0f48-4954-4e8f-b852-9bcaf16ccf62" providerId="ADAL" clId="{CFFA1441-ADBF-40E9-B87D-B120D6A9922D}" dt="2022-09-20T17:24:20.268" v="29" actId="207"/>
          <ac:spMkLst>
            <pc:docMk/>
            <pc:sldMk cId="625164606" sldId="1542"/>
            <ac:spMk id="2" creationId="{565D52DC-5D3D-4A7E-B04E-4CB600A08944}"/>
          </ac:spMkLst>
        </pc:spChg>
        <pc:spChg chg="mod">
          <ac:chgData name="Landis, Elizabeth" userId="ab5a0f48-4954-4e8f-b852-9bcaf16ccf62" providerId="ADAL" clId="{CFFA1441-ADBF-40E9-B87D-B120D6A9922D}" dt="2022-09-20T17:27:19.724" v="51" actId="113"/>
          <ac:spMkLst>
            <pc:docMk/>
            <pc:sldMk cId="625164606" sldId="1542"/>
            <ac:spMk id="3" creationId="{D911144F-31E7-4ACE-833F-F707465CEFC3}"/>
          </ac:spMkLst>
        </pc:spChg>
      </pc:sldChg>
      <pc:sldChg chg="del">
        <pc:chgData name="Landis, Elizabeth" userId="ab5a0f48-4954-4e8f-b852-9bcaf16ccf62" providerId="ADAL" clId="{CFFA1441-ADBF-40E9-B87D-B120D6A9922D}" dt="2022-09-20T17:22:36.940" v="9" actId="47"/>
        <pc:sldMkLst>
          <pc:docMk/>
          <pc:sldMk cId="3622183234" sldId="1546"/>
        </pc:sldMkLst>
      </pc:sldChg>
      <pc:sldChg chg="del">
        <pc:chgData name="Landis, Elizabeth" userId="ab5a0f48-4954-4e8f-b852-9bcaf16ccf62" providerId="ADAL" clId="{CFFA1441-ADBF-40E9-B87D-B120D6A9922D}" dt="2022-09-20T17:23:10.272" v="15" actId="47"/>
        <pc:sldMkLst>
          <pc:docMk/>
          <pc:sldMk cId="2725864445" sldId="1547"/>
        </pc:sldMkLst>
      </pc:sldChg>
      <pc:sldChg chg="del">
        <pc:chgData name="Landis, Elizabeth" userId="ab5a0f48-4954-4e8f-b852-9bcaf16ccf62" providerId="ADAL" clId="{CFFA1441-ADBF-40E9-B87D-B120D6A9922D}" dt="2022-09-20T17:23:11.425" v="16" actId="47"/>
        <pc:sldMkLst>
          <pc:docMk/>
          <pc:sldMk cId="2798368493" sldId="1558"/>
        </pc:sldMkLst>
      </pc:sldChg>
      <pc:sldChg chg="modSp del mod">
        <pc:chgData name="Landis, Elizabeth" userId="ab5a0f48-4954-4e8f-b852-9bcaf16ccf62" providerId="ADAL" clId="{CFFA1441-ADBF-40E9-B87D-B120D6A9922D}" dt="2022-09-20T17:23:13.959" v="17" actId="47"/>
        <pc:sldMkLst>
          <pc:docMk/>
          <pc:sldMk cId="1070396041" sldId="1562"/>
        </pc:sldMkLst>
        <pc:spChg chg="mod">
          <ac:chgData name="Landis, Elizabeth" userId="ab5a0f48-4954-4e8f-b852-9bcaf16ccf62" providerId="ADAL" clId="{CFFA1441-ADBF-40E9-B87D-B120D6A9922D}" dt="2022-09-20T17:22:56.175" v="11" actId="21"/>
          <ac:spMkLst>
            <pc:docMk/>
            <pc:sldMk cId="1070396041" sldId="1562"/>
            <ac:spMk id="3" creationId="{DB2025C0-419E-4C4F-BDD3-605B01C90A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AD92F-F22A-4727-B555-C340A4DD3687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47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BA7B5CB-8913-4ADB-BC70-F7A696C9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05422-1729-4581-9CB8-8AF770D43E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1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A5E68-CF20-49C0-9291-AF159256951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0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826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8623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63492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38761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1519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721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749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00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0180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29901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5337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023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819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8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900"/>
              </a:spcBef>
            </a:pPr>
            <a:endParaRPr lang="zh-CN" altLang="en-US" sz="3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50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“</a:t>
            </a:r>
            <a:r>
              <a:rPr lang="en-US" altLang="zh-C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NEXUS” 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Multi-Pollutant Advanced Screening Tool</a:t>
            </a:r>
            <a:b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AAPCA Briefing</a:t>
            </a:r>
            <a:endParaRPr lang="zh-CN" alt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E0DDC-6B53-4833-AAC6-95682E48F5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26106"/>
            <a:ext cx="9144000" cy="95410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Beth Landis, HEID/Climate, International, &amp; Multi-Media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Carey Jang, AQAD/Air Quality Modeling Group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i="1" dirty="0">
                <a:latin typeface="Calibri" panose="020F0502020204030204" pitchFamily="34" charset="0"/>
                <a:cs typeface="Calibri" panose="020F0502020204030204" pitchFamily="34" charset="0"/>
              </a:rPr>
              <a:t>9/29/22</a:t>
            </a:r>
            <a:endParaRPr lang="zh-CN" alt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FFCA-E948-49BD-BC86-189A3A0496D5}"/>
              </a:ext>
            </a:extLst>
          </p:cNvPr>
          <p:cNvSpPr txBox="1"/>
          <p:nvPr/>
        </p:nvSpPr>
        <p:spPr>
          <a:xfrm>
            <a:off x="705648" y="1398420"/>
            <a:ext cx="512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Data Viewer: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National/Regional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F4318-AF6C-4755-9019-8B0723ECCA1F}"/>
              </a:ext>
            </a:extLst>
          </p:cNvPr>
          <p:cNvSpPr txBox="1"/>
          <p:nvPr/>
        </p:nvSpPr>
        <p:spPr>
          <a:xfrm>
            <a:off x="6695046" y="1367717"/>
            <a:ext cx="512248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Proximity Analysis: </a:t>
            </a:r>
            <a:r>
              <a:rPr lang="en-US" sz="2400" b="1" i="1" dirty="0">
                <a:solidFill>
                  <a:srgbClr val="0000FF"/>
                </a:solidFill>
                <a:latin typeface="Calibri"/>
              </a:rPr>
              <a:t>Community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327D-3752-43D9-A23A-E6F7D65F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91" y="1910302"/>
            <a:ext cx="4985403" cy="28031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8" name="图片 3">
            <a:extLst>
              <a:ext uri="{FF2B5EF4-FFF2-40B4-BE49-F238E27FC236}">
                <a16:creationId xmlns:a16="http://schemas.microsoft.com/office/drawing/2014/main" id="{42159A9B-9E63-4BD4-BA9A-7405DB1CE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75" y="1882780"/>
            <a:ext cx="4710033" cy="283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1C611A2-4E34-4B64-979C-FE610B88ED96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6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72A3C0-EB3D-49B0-A217-AF9C144DA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Arial" charset="0"/>
                <a:ea typeface="微软雅黑"/>
              </a:rPr>
              <a:t>Overview</a:t>
            </a:r>
            <a:endParaRPr lang="en-US" altLang="zh-CN" sz="3200" b="1" dirty="0">
              <a:solidFill>
                <a:srgbClr val="FFFF00"/>
              </a:solidFill>
              <a:latin typeface="Arial" charset="0"/>
              <a:ea typeface="宋体" panose="02010600030101010101" pitchFamily="2" charset="-122"/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B954DC9-FAC0-438F-9E41-C665F0632627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1AC9C0D-4755-4580-A81C-D0444E26F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66" y="876251"/>
            <a:ext cx="10058400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Multi-Pollutant Background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NEXUS Background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+mj-lt"/>
                <a:cs typeface="Arial" panose="020B0604020202020204" pitchFamily="34" charset="0"/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33870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4535-9C1C-48F2-B58A-338A93EB7D60}"/>
              </a:ext>
            </a:extLst>
          </p:cNvPr>
          <p:cNvSpPr/>
          <p:nvPr/>
        </p:nvSpPr>
        <p:spPr>
          <a:xfrm>
            <a:off x="800100" y="1275576"/>
            <a:ext cx="10782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Support a comprehensive, MP treatment of air quality problems to effectively improve air quality and make the most efficient use of available resources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Primary Goal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identify &amp; evaluate local control strategies targeting emissions of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PM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and their precursors while at the same time reducing Air Toxics of concern for communities to maximize both health benefits and air quality improvements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MP planning has the potential to reduce the costs and increase benefits associated with air quality management (AQM)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Supports S/L/T air agencies in developing MP, risk-based AQM plans and implementing strategies that reduce air pollution emissions &amp; improve public health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Success has been demonstrated in Detroit and SC; another project is currently underway in Louisville, KY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Tools needed to analyze MP data are either available currently or being developed in OAQPS (e.g.,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NEXUS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37120-C018-41AC-BBDC-9156C915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269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微软雅黑"/>
                <a:cs typeface="+mn-cs"/>
              </a:rPr>
              <a:t>Multi-Pollutant Background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9A2A9AB-75B3-41C9-A14A-336EA72FB36C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D52DC-5D3D-4A7E-B04E-4CB600A0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4" y="127392"/>
            <a:ext cx="11204185" cy="50182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NEXUS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44F-31E7-4ACE-833F-F707465C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44" y="936172"/>
            <a:ext cx="11451111" cy="592182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“NEXUS” is an advanced screening tool for multi-pollutant (MP) risks and EJ/Demographic analysis developed by OAQPS’s MP team </a:t>
            </a:r>
          </a:p>
          <a:p>
            <a:pPr>
              <a:lnSpc>
                <a:spcPct val="114000"/>
              </a:lnSpc>
              <a:spcAft>
                <a:spcPts val="3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“NEXUS” integrates a suite of MP data, including emissions, monitoring, modeling, fused AQ data and health risk data for PM</a:t>
            </a:r>
            <a:r>
              <a:rPr 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24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&amp; air toxics as well as EJ/demographic data, into one single platform to allow national and areal overlay mapping &amp; analysis of MP ambient &amp; risk data </a:t>
            </a:r>
          </a:p>
          <a:p>
            <a:pPr>
              <a:lnSpc>
                <a:spcPct val="114000"/>
              </a:lnSpc>
              <a:spcBef>
                <a:spcPts val="450"/>
              </a:spcBef>
              <a:spcAft>
                <a:spcPts val="300"/>
              </a:spcAft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NEXUS tool will essentially provide a </a:t>
            </a:r>
            <a:r>
              <a:rPr 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‘conceptual model’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of an area’s MP issues to facilitate engagement with state/local/tribal agencies &amp; community stakeholder groups</a:t>
            </a:r>
          </a:p>
          <a:p>
            <a:pPr marL="0" indent="0">
              <a:buNone/>
            </a:pPr>
            <a:endParaRPr lang="en-US" sz="1800" b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NEXUS is currently for internal EPA use. A beta version is available for EPA staff to use and provide feedback on for improvement. Additional updates/improvements are necessary before the NEXUS tool is ready to be released to the public.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1E3A051-7FED-44A1-9971-9B1F1E975018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6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“NEXUS 3.0” Live Demo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C35E8B8-4E5F-4BBA-93D5-1A4CBA871DAF}"/>
              </a:ext>
            </a:extLst>
          </p:cNvPr>
          <p:cNvSpPr txBox="1">
            <a:spLocks/>
          </p:cNvSpPr>
          <p:nvPr/>
        </p:nvSpPr>
        <p:spPr>
          <a:xfrm>
            <a:off x="100584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710969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?mso-contentType ?>
<SharedContentType xmlns="Microsoft.SharePoint.Taxonomy.ContentTypeSync" SourceId="29f62856-1543-49d4-a736-4569d363f533" ContentTypeId="0x0101" PreviousValue="false"/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7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1A6E0D0-DF25-41E1-849F-4E7E9FBDD1A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c1deef3-b27c-4e9a-b0d4-9d092d100f42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6290be6a-0c37-488c-89d7-fa04eb7489f1"/>
    <ds:schemaRef ds:uri="http://schemas.microsoft.com/sharepoint/v3/fields"/>
    <ds:schemaRef ds:uri="http://schemas.microsoft.com/sharepoint.v3"/>
    <ds:schemaRef ds:uri="4ffa91fb-a0ff-4ac5-b2db-65c790d184a4"/>
    <ds:schemaRef ds:uri="http://schemas.microsoft.com/sharepoint/v3"/>
  </ds:schemaRefs>
</ds:datastoreItem>
</file>

<file path=customXml/itemProps5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75277</TotalTime>
  <Words>376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微软雅黑</vt:lpstr>
      <vt:lpstr>黑体</vt:lpstr>
      <vt:lpstr>Arial</vt:lpstr>
      <vt:lpstr>Calibri</vt:lpstr>
      <vt:lpstr>Wingdings</vt:lpstr>
      <vt:lpstr>2_EMPA课题组模板</vt:lpstr>
      <vt:lpstr>3_EMPA课题组模板</vt:lpstr>
      <vt:lpstr>4_EMPA课题组模板</vt:lpstr>
      <vt:lpstr>“NEXUS” Multi-Pollutant Advanced Screening Tool AAPCA Briefing</vt:lpstr>
      <vt:lpstr>PowerPoint Presentation</vt:lpstr>
      <vt:lpstr>PowerPoint Presentation</vt:lpstr>
      <vt:lpstr>NEXUS Background</vt:lpstr>
      <vt:lpstr>“NEXUS 3.0” 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Landis, Elizabeth</cp:lastModifiedBy>
  <cp:revision>1383</cp:revision>
  <cp:lastPrinted>2020-02-19T17:26:50Z</cp:lastPrinted>
  <dcterms:created xsi:type="dcterms:W3CDTF">2016-05-30T08:23:37Z</dcterms:created>
  <dcterms:modified xsi:type="dcterms:W3CDTF">2022-09-20T17:27:44Z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