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9"/>
    <p:sldMasterId id="2147483808" r:id="rId30"/>
    <p:sldMasterId id="2147483827" r:id="rId31"/>
  </p:sldMasterIdLst>
  <p:notesMasterIdLst>
    <p:notesMasterId r:id="rId67"/>
  </p:notesMasterIdLst>
  <p:handoutMasterIdLst>
    <p:handoutMasterId r:id="rId68"/>
  </p:handoutMasterIdLst>
  <p:sldIdLst>
    <p:sldId id="1089" r:id="rId32"/>
    <p:sldId id="1546" r:id="rId33"/>
    <p:sldId id="1249" r:id="rId34"/>
    <p:sldId id="1547" r:id="rId35"/>
    <p:sldId id="1548" r:id="rId36"/>
    <p:sldId id="1509" r:id="rId37"/>
    <p:sldId id="1537" r:id="rId38"/>
    <p:sldId id="1554" r:id="rId39"/>
    <p:sldId id="1566" r:id="rId40"/>
    <p:sldId id="1544" r:id="rId41"/>
    <p:sldId id="1545" r:id="rId42"/>
    <p:sldId id="1527" r:id="rId43"/>
    <p:sldId id="1549" r:id="rId44"/>
    <p:sldId id="256" r:id="rId45"/>
    <p:sldId id="257" r:id="rId46"/>
    <p:sldId id="259" r:id="rId47"/>
    <p:sldId id="261" r:id="rId48"/>
    <p:sldId id="269" r:id="rId49"/>
    <p:sldId id="271" r:id="rId50"/>
    <p:sldId id="275" r:id="rId51"/>
    <p:sldId id="287" r:id="rId52"/>
    <p:sldId id="276" r:id="rId53"/>
    <p:sldId id="277" r:id="rId54"/>
    <p:sldId id="279" r:id="rId55"/>
    <p:sldId id="280" r:id="rId56"/>
    <p:sldId id="284" r:id="rId57"/>
    <p:sldId id="285" r:id="rId58"/>
    <p:sldId id="286" r:id="rId59"/>
    <p:sldId id="278" r:id="rId60"/>
    <p:sldId id="281" r:id="rId61"/>
    <p:sldId id="282" r:id="rId62"/>
    <p:sldId id="283" r:id="rId63"/>
    <p:sldId id="1538" r:id="rId64"/>
    <p:sldId id="1379" r:id="rId65"/>
    <p:sldId id="1564" r:id="rId66"/>
  </p:sldIdLst>
  <p:sldSz cx="12192000" cy="6858000"/>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x, Tyler" initials="FT" lastIdx="5" clrIdx="0">
    <p:extLst>
      <p:ext uri="{19B8F6BF-5375-455C-9EA6-DF929625EA0E}">
        <p15:presenceInfo xmlns:p15="http://schemas.microsoft.com/office/powerpoint/2012/main" userId="S::Fox.Tyler@epa.gov::d3ca8bf6-d2c8-45ae-bf9b-8f74647f8102" providerId="AD"/>
      </p:ext>
    </p:extLst>
  </p:cmAuthor>
  <p:cmAuthor id="2" name="Jang, Carey" initials="JC" lastIdx="1" clrIdx="1">
    <p:extLst>
      <p:ext uri="{19B8F6BF-5375-455C-9EA6-DF929625EA0E}">
        <p15:presenceInfo xmlns:p15="http://schemas.microsoft.com/office/powerpoint/2012/main" userId="S::Jang.Carey@epa.gov::5dcdf613-9329-442e-aaa9-13ddf77a7a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C294"/>
    <a:srgbClr val="333399"/>
    <a:srgbClr val="FFFFFF"/>
    <a:srgbClr val="0000FF"/>
    <a:srgbClr val="F3B700"/>
    <a:srgbClr val="AB8100"/>
    <a:srgbClr val="A87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45" autoAdjust="0"/>
    <p:restoredTop sz="96357" autoAdjust="0"/>
  </p:normalViewPr>
  <p:slideViewPr>
    <p:cSldViewPr snapToGrid="0">
      <p:cViewPr varScale="1">
        <p:scale>
          <a:sx n="112" d="100"/>
          <a:sy n="112" d="100"/>
        </p:scale>
        <p:origin x="204" y="96"/>
      </p:cViewPr>
      <p:guideLst>
        <p:guide orient="horz" pos="2160"/>
        <p:guide pos="3840"/>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8.xml"/><Relationship Id="rId21" Type="http://schemas.openxmlformats.org/officeDocument/2006/relationships/customXml" Target="../customXml/item21.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slide" Target="slides/slide16.xml"/><Relationship Id="rId50" Type="http://schemas.openxmlformats.org/officeDocument/2006/relationships/slide" Target="slides/slide19.xml"/><Relationship Id="rId55" Type="http://schemas.openxmlformats.org/officeDocument/2006/relationships/slide" Target="slides/slide24.xml"/><Relationship Id="rId63" Type="http://schemas.openxmlformats.org/officeDocument/2006/relationships/slide" Target="slides/slide32.xml"/><Relationship Id="rId68" Type="http://schemas.openxmlformats.org/officeDocument/2006/relationships/handoutMaster" Target="handoutMasters/handoutMaster1.xml"/><Relationship Id="rId7" Type="http://schemas.openxmlformats.org/officeDocument/2006/relationships/customXml" Target="../customXml/item7.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1.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slide" Target="slides/slide35.xml"/><Relationship Id="rId74"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61" Type="http://schemas.openxmlformats.org/officeDocument/2006/relationships/slide" Target="slides/slide30.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Master" Target="slideMasters/slideMaster3.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2.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commentAuthors" Target="commentAuthors.xml"/><Relationship Id="rId8" Type="http://schemas.openxmlformats.org/officeDocument/2006/relationships/customXml" Target="../customXml/item8.xml"/><Relationship Id="rId51" Type="http://schemas.openxmlformats.org/officeDocument/2006/relationships/slide" Target="slides/slide20.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notesMaster" Target="notesMasters/notesMaster1.xml"/><Relationship Id="rId20" Type="http://schemas.openxmlformats.org/officeDocument/2006/relationships/customXml" Target="../customXml/item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dis, Elizabeth" userId="ab5a0f48-4954-4e8f-b852-9bcaf16ccf62" providerId="ADAL" clId="{9E82D734-7DCC-4AAB-BF89-CFA023D9FF75}"/>
    <pc:docChg chg="undo redo custSel addSld delSld modSld">
      <pc:chgData name="Landis, Elizabeth" userId="ab5a0f48-4954-4e8f-b852-9bcaf16ccf62" providerId="ADAL" clId="{9E82D734-7DCC-4AAB-BF89-CFA023D9FF75}" dt="2022-10-18T20:59:11.579" v="905" actId="1076"/>
      <pc:docMkLst>
        <pc:docMk/>
      </pc:docMkLst>
      <pc:sldChg chg="addSp delSp modSp add mod">
        <pc:chgData name="Landis, Elizabeth" userId="ab5a0f48-4954-4e8f-b852-9bcaf16ccf62" providerId="ADAL" clId="{9E82D734-7DCC-4AAB-BF89-CFA023D9FF75}" dt="2022-10-13T20:02:26.322" v="563"/>
        <pc:sldMkLst>
          <pc:docMk/>
          <pc:sldMk cId="3806629608" sldId="256"/>
        </pc:sldMkLst>
        <pc:spChg chg="mod">
          <ac:chgData name="Landis, Elizabeth" userId="ab5a0f48-4954-4e8f-b852-9bcaf16ccf62" providerId="ADAL" clId="{9E82D734-7DCC-4AAB-BF89-CFA023D9FF75}" dt="2022-10-13T19:42:15.453" v="227" actId="20577"/>
          <ac:spMkLst>
            <pc:docMk/>
            <pc:sldMk cId="3806629608" sldId="256"/>
            <ac:spMk id="2" creationId="{0A036419-70C7-4301-BDFA-4C5DC7B087C7}"/>
          </ac:spMkLst>
        </pc:spChg>
        <pc:spChg chg="del">
          <ac:chgData name="Landis, Elizabeth" userId="ab5a0f48-4954-4e8f-b852-9bcaf16ccf62" providerId="ADAL" clId="{9E82D734-7DCC-4AAB-BF89-CFA023D9FF75}" dt="2022-10-13T19:30:14.795" v="73" actId="478"/>
          <ac:spMkLst>
            <pc:docMk/>
            <pc:sldMk cId="3806629608" sldId="256"/>
            <ac:spMk id="3" creationId="{54B9AB35-272D-45D9-A74F-EDD421989EE8}"/>
          </ac:spMkLst>
        </pc:spChg>
        <pc:spChg chg="add del mod">
          <ac:chgData name="Landis, Elizabeth" userId="ab5a0f48-4954-4e8f-b852-9bcaf16ccf62" providerId="ADAL" clId="{9E82D734-7DCC-4AAB-BF89-CFA023D9FF75}" dt="2022-10-13T19:30:17.779" v="74" actId="478"/>
          <ac:spMkLst>
            <pc:docMk/>
            <pc:sldMk cId="3806629608" sldId="256"/>
            <ac:spMk id="5" creationId="{EE09D64C-0ED7-4936-B68F-56683AB13C90}"/>
          </ac:spMkLst>
        </pc:spChg>
        <pc:spChg chg="add mod">
          <ac:chgData name="Landis, Elizabeth" userId="ab5a0f48-4954-4e8f-b852-9bcaf16ccf62" providerId="ADAL" clId="{9E82D734-7DCC-4AAB-BF89-CFA023D9FF75}" dt="2022-10-13T20:02:26.322" v="563"/>
          <ac:spMkLst>
            <pc:docMk/>
            <pc:sldMk cId="3806629608" sldId="256"/>
            <ac:spMk id="6" creationId="{93E9DA72-1345-4F59-8D5E-5F521578799E}"/>
          </ac:spMkLst>
        </pc:spChg>
      </pc:sldChg>
      <pc:sldChg chg="addSp modSp add del mod">
        <pc:chgData name="Landis, Elizabeth" userId="ab5a0f48-4954-4e8f-b852-9bcaf16ccf62" providerId="ADAL" clId="{9E82D734-7DCC-4AAB-BF89-CFA023D9FF75}" dt="2022-10-13T20:02:28.050" v="564"/>
        <pc:sldMkLst>
          <pc:docMk/>
          <pc:sldMk cId="173122886" sldId="257"/>
        </pc:sldMkLst>
        <pc:spChg chg="mod">
          <ac:chgData name="Landis, Elizabeth" userId="ab5a0f48-4954-4e8f-b852-9bcaf16ccf62" providerId="ADAL" clId="{9E82D734-7DCC-4AAB-BF89-CFA023D9FF75}" dt="2022-10-13T19:31:16.310" v="103" actId="20577"/>
          <ac:spMkLst>
            <pc:docMk/>
            <pc:sldMk cId="173122886" sldId="257"/>
            <ac:spMk id="2" creationId="{1F96C568-0493-4EFA-8339-66285238CDBE}"/>
          </ac:spMkLst>
        </pc:spChg>
        <pc:spChg chg="add mod">
          <ac:chgData name="Landis, Elizabeth" userId="ab5a0f48-4954-4e8f-b852-9bcaf16ccf62" providerId="ADAL" clId="{9E82D734-7DCC-4AAB-BF89-CFA023D9FF75}" dt="2022-10-13T20:02:28.050" v="564"/>
          <ac:spMkLst>
            <pc:docMk/>
            <pc:sldMk cId="173122886" sldId="257"/>
            <ac:spMk id="6" creationId="{62E14269-3905-4E49-9B1F-C1B5E8FE14C1}"/>
          </ac:spMkLst>
        </pc:spChg>
      </pc:sldChg>
      <pc:sldChg chg="addSp delSp modSp add mod modClrScheme chgLayout">
        <pc:chgData name="Landis, Elizabeth" userId="ab5a0f48-4954-4e8f-b852-9bcaf16ccf62" providerId="ADAL" clId="{9E82D734-7DCC-4AAB-BF89-CFA023D9FF75}" dt="2022-10-18T20:37:55.638" v="897"/>
        <pc:sldMkLst>
          <pc:docMk/>
          <pc:sldMk cId="36962487" sldId="259"/>
        </pc:sldMkLst>
        <pc:spChg chg="mod ord">
          <ac:chgData name="Landis, Elizabeth" userId="ab5a0f48-4954-4e8f-b852-9bcaf16ccf62" providerId="ADAL" clId="{9E82D734-7DCC-4AAB-BF89-CFA023D9FF75}" dt="2022-10-13T19:33:03.101" v="117" actId="700"/>
          <ac:spMkLst>
            <pc:docMk/>
            <pc:sldMk cId="36962487" sldId="259"/>
            <ac:spMk id="2" creationId="{2C24F7F0-9F90-48D4-8722-CA80E3CD9471}"/>
          </ac:spMkLst>
        </pc:spChg>
        <pc:spChg chg="add del mod ord">
          <ac:chgData name="Landis, Elizabeth" userId="ab5a0f48-4954-4e8f-b852-9bcaf16ccf62" providerId="ADAL" clId="{9E82D734-7DCC-4AAB-BF89-CFA023D9FF75}" dt="2022-10-13T19:33:03.101" v="117" actId="700"/>
          <ac:spMkLst>
            <pc:docMk/>
            <pc:sldMk cId="36962487" sldId="259"/>
            <ac:spMk id="3" creationId="{ACF41FC9-7FA6-44D9-AFBC-3514BB4CB6BF}"/>
          </ac:spMkLst>
        </pc:spChg>
        <pc:spChg chg="add mod">
          <ac:chgData name="Landis, Elizabeth" userId="ab5a0f48-4954-4e8f-b852-9bcaf16ccf62" providerId="ADAL" clId="{9E82D734-7DCC-4AAB-BF89-CFA023D9FF75}" dt="2022-10-13T20:02:29.854" v="565"/>
          <ac:spMkLst>
            <pc:docMk/>
            <pc:sldMk cId="36962487" sldId="259"/>
            <ac:spMk id="6" creationId="{AA3C45C5-F09C-4E9E-9710-B882C6119BF3}"/>
          </ac:spMkLst>
        </pc:spChg>
        <pc:spChg chg="add mod">
          <ac:chgData name="Landis, Elizabeth" userId="ab5a0f48-4954-4e8f-b852-9bcaf16ccf62" providerId="ADAL" clId="{9E82D734-7DCC-4AAB-BF89-CFA023D9FF75}" dt="2022-10-18T20:37:55.638" v="897"/>
          <ac:spMkLst>
            <pc:docMk/>
            <pc:sldMk cId="36962487" sldId="259"/>
            <ac:spMk id="7" creationId="{2AAD89AD-E420-4C34-9145-519273238112}"/>
          </ac:spMkLst>
        </pc:spChg>
      </pc:sldChg>
      <pc:sldChg chg="addSp modSp add mod">
        <pc:chgData name="Landis, Elizabeth" userId="ab5a0f48-4954-4e8f-b852-9bcaf16ccf62" providerId="ADAL" clId="{9E82D734-7DCC-4AAB-BF89-CFA023D9FF75}" dt="2022-10-13T20:02:31.475" v="566"/>
        <pc:sldMkLst>
          <pc:docMk/>
          <pc:sldMk cId="256691089" sldId="261"/>
        </pc:sldMkLst>
        <pc:spChg chg="mod">
          <ac:chgData name="Landis, Elizabeth" userId="ab5a0f48-4954-4e8f-b852-9bcaf16ccf62" providerId="ADAL" clId="{9E82D734-7DCC-4AAB-BF89-CFA023D9FF75}" dt="2022-10-13T19:31:47.944" v="108" actId="14100"/>
          <ac:spMkLst>
            <pc:docMk/>
            <pc:sldMk cId="256691089" sldId="261"/>
            <ac:spMk id="4" creationId="{6FAA8FC5-F0D1-4246-970F-AC4BBD742492}"/>
          </ac:spMkLst>
        </pc:spChg>
        <pc:spChg chg="mod">
          <ac:chgData name="Landis, Elizabeth" userId="ab5a0f48-4954-4e8f-b852-9bcaf16ccf62" providerId="ADAL" clId="{9E82D734-7DCC-4AAB-BF89-CFA023D9FF75}" dt="2022-10-13T19:32:25.732" v="112" actId="1076"/>
          <ac:spMkLst>
            <pc:docMk/>
            <pc:sldMk cId="256691089" sldId="261"/>
            <ac:spMk id="13" creationId="{97BCAE36-954B-4F56-8638-24CC435C4AC4}"/>
          </ac:spMkLst>
        </pc:spChg>
        <pc:spChg chg="add mod">
          <ac:chgData name="Landis, Elizabeth" userId="ab5a0f48-4954-4e8f-b852-9bcaf16ccf62" providerId="ADAL" clId="{9E82D734-7DCC-4AAB-BF89-CFA023D9FF75}" dt="2022-10-13T20:02:31.475" v="566"/>
          <ac:spMkLst>
            <pc:docMk/>
            <pc:sldMk cId="256691089" sldId="261"/>
            <ac:spMk id="14" creationId="{804EC68D-C1E7-4413-A9EF-4ED7798526C8}"/>
          </ac:spMkLst>
        </pc:spChg>
      </pc:sldChg>
      <pc:sldChg chg="addSp delSp modSp add mod modClrScheme chgLayout">
        <pc:chgData name="Landis, Elizabeth" userId="ab5a0f48-4954-4e8f-b852-9bcaf16ccf62" providerId="ADAL" clId="{9E82D734-7DCC-4AAB-BF89-CFA023D9FF75}" dt="2022-10-13T20:02:33.166" v="567"/>
        <pc:sldMkLst>
          <pc:docMk/>
          <pc:sldMk cId="804482906" sldId="269"/>
        </pc:sldMkLst>
        <pc:spChg chg="del">
          <ac:chgData name="Landis, Elizabeth" userId="ab5a0f48-4954-4e8f-b852-9bcaf16ccf62" providerId="ADAL" clId="{9E82D734-7DCC-4AAB-BF89-CFA023D9FF75}" dt="2022-10-13T19:34:52.924" v="142" actId="478"/>
          <ac:spMkLst>
            <pc:docMk/>
            <pc:sldMk cId="804482906" sldId="269"/>
            <ac:spMk id="2" creationId="{FB97DCD4-B939-4F70-95C4-35E56D9809B7}"/>
          </ac:spMkLst>
        </pc:spChg>
        <pc:spChg chg="add mod ord">
          <ac:chgData name="Landis, Elizabeth" userId="ab5a0f48-4954-4e8f-b852-9bcaf16ccf62" providerId="ADAL" clId="{9E82D734-7DCC-4AAB-BF89-CFA023D9FF75}" dt="2022-10-13T19:33:31.827" v="135" actId="20577"/>
          <ac:spMkLst>
            <pc:docMk/>
            <pc:sldMk cId="804482906" sldId="269"/>
            <ac:spMk id="3" creationId="{F53C0E8B-9E17-4EF9-BDFD-6E453114EFDD}"/>
          </ac:spMkLst>
        </pc:spChg>
        <pc:spChg chg="add del mod ord">
          <ac:chgData name="Landis, Elizabeth" userId="ab5a0f48-4954-4e8f-b852-9bcaf16ccf62" providerId="ADAL" clId="{9E82D734-7DCC-4AAB-BF89-CFA023D9FF75}" dt="2022-10-13T19:33:38.523" v="137" actId="478"/>
          <ac:spMkLst>
            <pc:docMk/>
            <pc:sldMk cId="804482906" sldId="269"/>
            <ac:spMk id="4" creationId="{83BE7A31-9E66-47D7-A4AA-EFD21B455369}"/>
          </ac:spMkLst>
        </pc:spChg>
        <pc:spChg chg="del">
          <ac:chgData name="Landis, Elizabeth" userId="ab5a0f48-4954-4e8f-b852-9bcaf16ccf62" providerId="ADAL" clId="{9E82D734-7DCC-4AAB-BF89-CFA023D9FF75}" dt="2022-10-13T19:33:36.067" v="136" actId="478"/>
          <ac:spMkLst>
            <pc:docMk/>
            <pc:sldMk cId="804482906" sldId="269"/>
            <ac:spMk id="6" creationId="{FC3A3E07-8729-48DC-9933-3292CD974F88}"/>
          </ac:spMkLst>
        </pc:spChg>
        <pc:spChg chg="add del mod">
          <ac:chgData name="Landis, Elizabeth" userId="ab5a0f48-4954-4e8f-b852-9bcaf16ccf62" providerId="ADAL" clId="{9E82D734-7DCC-4AAB-BF89-CFA023D9FF75}" dt="2022-10-13T19:34:58.288" v="146"/>
          <ac:spMkLst>
            <pc:docMk/>
            <pc:sldMk cId="804482906" sldId="269"/>
            <ac:spMk id="8" creationId="{07370AE1-12AC-4B1E-AD3C-EAB39DD9DFAE}"/>
          </ac:spMkLst>
        </pc:spChg>
        <pc:spChg chg="add del mod">
          <ac:chgData name="Landis, Elizabeth" userId="ab5a0f48-4954-4e8f-b852-9bcaf16ccf62" providerId="ADAL" clId="{9E82D734-7DCC-4AAB-BF89-CFA023D9FF75}" dt="2022-10-13T19:35:03.896" v="151"/>
          <ac:spMkLst>
            <pc:docMk/>
            <pc:sldMk cId="804482906" sldId="269"/>
            <ac:spMk id="10" creationId="{A871C00D-87FF-432E-9AD2-D2502890A67F}"/>
          </ac:spMkLst>
        </pc:spChg>
        <pc:spChg chg="add mod">
          <ac:chgData name="Landis, Elizabeth" userId="ab5a0f48-4954-4e8f-b852-9bcaf16ccf62" providerId="ADAL" clId="{9E82D734-7DCC-4AAB-BF89-CFA023D9FF75}" dt="2022-10-13T20:02:33.166" v="567"/>
          <ac:spMkLst>
            <pc:docMk/>
            <pc:sldMk cId="804482906" sldId="269"/>
            <ac:spMk id="11" creationId="{B67E967A-D48A-4223-A83D-A06D83F40007}"/>
          </ac:spMkLst>
        </pc:spChg>
        <pc:graphicFrameChg chg="del modGraphic">
          <ac:chgData name="Landis, Elizabeth" userId="ab5a0f48-4954-4e8f-b852-9bcaf16ccf62" providerId="ADAL" clId="{9E82D734-7DCC-4AAB-BF89-CFA023D9FF75}" dt="2022-10-13T19:34:51.700" v="141" actId="478"/>
          <ac:graphicFrameMkLst>
            <pc:docMk/>
            <pc:sldMk cId="804482906" sldId="269"/>
            <ac:graphicFrameMk id="5" creationId="{34473438-D373-41FC-84EA-F12A9EB4FFD5}"/>
          </ac:graphicFrameMkLst>
        </pc:graphicFrameChg>
        <pc:graphicFrameChg chg="add del mod">
          <ac:chgData name="Landis, Elizabeth" userId="ab5a0f48-4954-4e8f-b852-9bcaf16ccf62" providerId="ADAL" clId="{9E82D734-7DCC-4AAB-BF89-CFA023D9FF75}" dt="2022-10-13T19:34:58.288" v="146"/>
          <ac:graphicFrameMkLst>
            <pc:docMk/>
            <pc:sldMk cId="804482906" sldId="269"/>
            <ac:graphicFrameMk id="7" creationId="{511EFF75-B3B0-4510-8410-388DF896D637}"/>
          </ac:graphicFrameMkLst>
        </pc:graphicFrameChg>
        <pc:graphicFrameChg chg="add del mod">
          <ac:chgData name="Landis, Elizabeth" userId="ab5a0f48-4954-4e8f-b852-9bcaf16ccf62" providerId="ADAL" clId="{9E82D734-7DCC-4AAB-BF89-CFA023D9FF75}" dt="2022-10-13T19:35:03.896" v="151"/>
          <ac:graphicFrameMkLst>
            <pc:docMk/>
            <pc:sldMk cId="804482906" sldId="269"/>
            <ac:graphicFrameMk id="9" creationId="{000870BD-3F38-4498-B230-1AC3EE0B0BDA}"/>
          </ac:graphicFrameMkLst>
        </pc:graphicFrameChg>
      </pc:sldChg>
      <pc:sldChg chg="addSp delSp modSp add mod modClrScheme chgLayout">
        <pc:chgData name="Landis, Elizabeth" userId="ab5a0f48-4954-4e8f-b852-9bcaf16ccf62" providerId="ADAL" clId="{9E82D734-7DCC-4AAB-BF89-CFA023D9FF75}" dt="2022-10-13T20:02:35.978" v="568"/>
        <pc:sldMkLst>
          <pc:docMk/>
          <pc:sldMk cId="3464571547" sldId="271"/>
        </pc:sldMkLst>
        <pc:spChg chg="add mod ord">
          <ac:chgData name="Landis, Elizabeth" userId="ab5a0f48-4954-4e8f-b852-9bcaf16ccf62" providerId="ADAL" clId="{9E82D734-7DCC-4AAB-BF89-CFA023D9FF75}" dt="2022-10-13T19:37:02.031" v="170" actId="20577"/>
          <ac:spMkLst>
            <pc:docMk/>
            <pc:sldMk cId="3464571547" sldId="271"/>
            <ac:spMk id="2" creationId="{E5981AD7-76E1-4D4C-9DDC-B4E32C6D28CB}"/>
          </ac:spMkLst>
        </pc:spChg>
        <pc:spChg chg="add del mod ord">
          <ac:chgData name="Landis, Elizabeth" userId="ab5a0f48-4954-4e8f-b852-9bcaf16ccf62" providerId="ADAL" clId="{9E82D734-7DCC-4AAB-BF89-CFA023D9FF75}" dt="2022-10-13T19:35:43.196" v="153" actId="478"/>
          <ac:spMkLst>
            <pc:docMk/>
            <pc:sldMk cId="3464571547" sldId="271"/>
            <ac:spMk id="4" creationId="{8501581F-56A2-4FD1-875F-6982E14A44A1}"/>
          </ac:spMkLst>
        </pc:spChg>
        <pc:spChg chg="del mod">
          <ac:chgData name="Landis, Elizabeth" userId="ab5a0f48-4954-4e8f-b852-9bcaf16ccf62" providerId="ADAL" clId="{9E82D734-7DCC-4AAB-BF89-CFA023D9FF75}" dt="2022-10-13T19:35:54.860" v="155" actId="478"/>
          <ac:spMkLst>
            <pc:docMk/>
            <pc:sldMk cId="3464571547" sldId="271"/>
            <ac:spMk id="6" creationId="{FC3A3E07-8729-48DC-9933-3292CD974F88}"/>
          </ac:spMkLst>
        </pc:spChg>
        <pc:spChg chg="add mod">
          <ac:chgData name="Landis, Elizabeth" userId="ab5a0f48-4954-4e8f-b852-9bcaf16ccf62" providerId="ADAL" clId="{9E82D734-7DCC-4AAB-BF89-CFA023D9FF75}" dt="2022-10-13T20:02:35.978" v="568"/>
          <ac:spMkLst>
            <pc:docMk/>
            <pc:sldMk cId="3464571547" sldId="271"/>
            <ac:spMk id="8" creationId="{0CD3A4C7-088E-4CA9-B2F2-F10E4416065A}"/>
          </ac:spMkLst>
        </pc:spChg>
        <pc:picChg chg="mod modCrop">
          <ac:chgData name="Landis, Elizabeth" userId="ab5a0f48-4954-4e8f-b852-9bcaf16ccf62" providerId="ADAL" clId="{9E82D734-7DCC-4AAB-BF89-CFA023D9FF75}" dt="2022-10-13T19:36:53.128" v="168" actId="1076"/>
          <ac:picMkLst>
            <pc:docMk/>
            <pc:sldMk cId="3464571547" sldId="271"/>
            <ac:picMk id="5" creationId="{49B69AE3-ACF4-44CE-ADC3-33DF65BC35A5}"/>
          </ac:picMkLst>
        </pc:picChg>
      </pc:sldChg>
      <pc:sldChg chg="addSp delSp modSp add mod setBg modClrScheme chgLayout">
        <pc:chgData name="Landis, Elizabeth" userId="ab5a0f48-4954-4e8f-b852-9bcaf16ccf62" providerId="ADAL" clId="{9E82D734-7DCC-4AAB-BF89-CFA023D9FF75}" dt="2022-10-18T20:59:11.579" v="905" actId="1076"/>
        <pc:sldMkLst>
          <pc:docMk/>
          <pc:sldMk cId="3537975008" sldId="275"/>
        </pc:sldMkLst>
        <pc:spChg chg="add del mod ord">
          <ac:chgData name="Landis, Elizabeth" userId="ab5a0f48-4954-4e8f-b852-9bcaf16ccf62" providerId="ADAL" clId="{9E82D734-7DCC-4AAB-BF89-CFA023D9FF75}" dt="2022-10-18T20:58:31.052" v="899" actId="478"/>
          <ac:spMkLst>
            <pc:docMk/>
            <pc:sldMk cId="3537975008" sldId="275"/>
            <ac:spMk id="2" creationId="{82D52180-6FA8-4057-821D-A6CD14A3C1A4}"/>
          </ac:spMkLst>
        </pc:spChg>
        <pc:spChg chg="add del mod">
          <ac:chgData name="Landis, Elizabeth" userId="ab5a0f48-4954-4e8f-b852-9bcaf16ccf62" providerId="ADAL" clId="{9E82D734-7DCC-4AAB-BF89-CFA023D9FF75}" dt="2022-10-18T20:58:33.361" v="900" actId="478"/>
          <ac:spMkLst>
            <pc:docMk/>
            <pc:sldMk cId="3537975008" sldId="275"/>
            <ac:spMk id="4" creationId="{A7B140FF-ED74-4EF0-AFF9-EF26DAEAE8A5}"/>
          </ac:spMkLst>
        </pc:spChg>
        <pc:spChg chg="add del mod ord">
          <ac:chgData name="Landis, Elizabeth" userId="ab5a0f48-4954-4e8f-b852-9bcaf16ccf62" providerId="ADAL" clId="{9E82D734-7DCC-4AAB-BF89-CFA023D9FF75}" dt="2022-10-13T19:37:26.413" v="174" actId="478"/>
          <ac:spMkLst>
            <pc:docMk/>
            <pc:sldMk cId="3537975008" sldId="275"/>
            <ac:spMk id="17" creationId="{188036BB-C1DE-465D-8A38-8F22C7D20D6A}"/>
          </ac:spMkLst>
        </pc:spChg>
        <pc:spChg chg="del mod">
          <ac:chgData name="Landis, Elizabeth" userId="ab5a0f48-4954-4e8f-b852-9bcaf16ccf62" providerId="ADAL" clId="{9E82D734-7DCC-4AAB-BF89-CFA023D9FF75}" dt="2022-10-13T19:37:20.595" v="172" actId="478"/>
          <ac:spMkLst>
            <pc:docMk/>
            <pc:sldMk cId="3537975008" sldId="275"/>
            <ac:spMk id="20" creationId="{F57B30E7-86A4-482F-9BE1-E2DEFC508948}"/>
          </ac:spMkLst>
        </pc:spChg>
        <pc:spChg chg="add del">
          <ac:chgData name="Landis, Elizabeth" userId="ab5a0f48-4954-4e8f-b852-9bcaf16ccf62" providerId="ADAL" clId="{9E82D734-7DCC-4AAB-BF89-CFA023D9FF75}" dt="2022-10-18T20:58:54.230" v="903" actId="22"/>
          <ac:spMkLst>
            <pc:docMk/>
            <pc:sldMk cId="3537975008" sldId="275"/>
            <ac:spMk id="23" creationId="{9A802C28-6D56-42E5-B78D-27F92A357258}"/>
          </ac:spMkLst>
        </pc:spChg>
        <pc:spChg chg="mod">
          <ac:chgData name="Landis, Elizabeth" userId="ab5a0f48-4954-4e8f-b852-9bcaf16ccf62" providerId="ADAL" clId="{9E82D734-7DCC-4AAB-BF89-CFA023D9FF75}" dt="2022-10-13T19:38:12.899" v="183"/>
          <ac:spMkLst>
            <pc:docMk/>
            <pc:sldMk cId="3537975008" sldId="275"/>
            <ac:spMk id="23" creationId="{D8CA718B-1FDE-4FF6-8868-563D63309302}"/>
          </ac:spMkLst>
        </pc:spChg>
        <pc:spChg chg="mod">
          <ac:chgData name="Landis, Elizabeth" userId="ab5a0f48-4954-4e8f-b852-9bcaf16ccf62" providerId="ADAL" clId="{9E82D734-7DCC-4AAB-BF89-CFA023D9FF75}" dt="2022-10-13T19:38:12.899" v="183"/>
          <ac:spMkLst>
            <pc:docMk/>
            <pc:sldMk cId="3537975008" sldId="275"/>
            <ac:spMk id="24" creationId="{160B8DA4-FD63-441F-9522-87C75CCC4A3D}"/>
          </ac:spMkLst>
        </pc:spChg>
        <pc:spChg chg="add mod">
          <ac:chgData name="Landis, Elizabeth" userId="ab5a0f48-4954-4e8f-b852-9bcaf16ccf62" providerId="ADAL" clId="{9E82D734-7DCC-4AAB-BF89-CFA023D9FF75}" dt="2022-10-18T20:59:11.579" v="905" actId="1076"/>
          <ac:spMkLst>
            <pc:docMk/>
            <pc:sldMk cId="3537975008" sldId="275"/>
            <ac:spMk id="24" creationId="{28DC0A5F-0D11-4FC5-AD18-2D53A32E87EB}"/>
          </ac:spMkLst>
        </pc:spChg>
        <pc:spChg chg="mod">
          <ac:chgData name="Landis, Elizabeth" userId="ab5a0f48-4954-4e8f-b852-9bcaf16ccf62" providerId="ADAL" clId="{9E82D734-7DCC-4AAB-BF89-CFA023D9FF75}" dt="2022-10-13T19:38:12.899" v="183"/>
          <ac:spMkLst>
            <pc:docMk/>
            <pc:sldMk cId="3537975008" sldId="275"/>
            <ac:spMk id="25" creationId="{8B987966-4576-4272-BED0-AAEA909691DD}"/>
          </ac:spMkLst>
        </pc:spChg>
        <pc:spChg chg="mod">
          <ac:chgData name="Landis, Elizabeth" userId="ab5a0f48-4954-4e8f-b852-9bcaf16ccf62" providerId="ADAL" clId="{9E82D734-7DCC-4AAB-BF89-CFA023D9FF75}" dt="2022-10-13T19:38:12.899" v="183"/>
          <ac:spMkLst>
            <pc:docMk/>
            <pc:sldMk cId="3537975008" sldId="275"/>
            <ac:spMk id="26" creationId="{ED9A4BBF-3D03-4D4F-A047-20EB1852AEE8}"/>
          </ac:spMkLst>
        </pc:spChg>
        <pc:spChg chg="mod">
          <ac:chgData name="Landis, Elizabeth" userId="ab5a0f48-4954-4e8f-b852-9bcaf16ccf62" providerId="ADAL" clId="{9E82D734-7DCC-4AAB-BF89-CFA023D9FF75}" dt="2022-10-18T20:59:00.894" v="904"/>
          <ac:spMkLst>
            <pc:docMk/>
            <pc:sldMk cId="3537975008" sldId="275"/>
            <ac:spMk id="27" creationId="{68D81601-3815-461B-8AB7-052CFF74C101}"/>
          </ac:spMkLst>
        </pc:spChg>
        <pc:spChg chg="mod">
          <ac:chgData name="Landis, Elizabeth" userId="ab5a0f48-4954-4e8f-b852-9bcaf16ccf62" providerId="ADAL" clId="{9E82D734-7DCC-4AAB-BF89-CFA023D9FF75}" dt="2022-10-13T19:38:12.899" v="183"/>
          <ac:spMkLst>
            <pc:docMk/>
            <pc:sldMk cId="3537975008" sldId="275"/>
            <ac:spMk id="27" creationId="{BA965084-7457-46D4-99F6-DD8A33592A45}"/>
          </ac:spMkLst>
        </pc:spChg>
        <pc:spChg chg="mod">
          <ac:chgData name="Landis, Elizabeth" userId="ab5a0f48-4954-4e8f-b852-9bcaf16ccf62" providerId="ADAL" clId="{9E82D734-7DCC-4AAB-BF89-CFA023D9FF75}" dt="2022-10-18T20:59:00.894" v="904"/>
          <ac:spMkLst>
            <pc:docMk/>
            <pc:sldMk cId="3537975008" sldId="275"/>
            <ac:spMk id="28" creationId="{60386D46-013F-4D70-9183-56378883D742}"/>
          </ac:spMkLst>
        </pc:spChg>
        <pc:spChg chg="mod">
          <ac:chgData name="Landis, Elizabeth" userId="ab5a0f48-4954-4e8f-b852-9bcaf16ccf62" providerId="ADAL" clId="{9E82D734-7DCC-4AAB-BF89-CFA023D9FF75}" dt="2022-10-13T19:38:12.899" v="183"/>
          <ac:spMkLst>
            <pc:docMk/>
            <pc:sldMk cId="3537975008" sldId="275"/>
            <ac:spMk id="28" creationId="{DA5E5BC6-4243-45F4-8272-E89F8B453A98}"/>
          </ac:spMkLst>
        </pc:spChg>
        <pc:spChg chg="mod">
          <ac:chgData name="Landis, Elizabeth" userId="ab5a0f48-4954-4e8f-b852-9bcaf16ccf62" providerId="ADAL" clId="{9E82D734-7DCC-4AAB-BF89-CFA023D9FF75}" dt="2022-10-13T19:38:12.899" v="183"/>
          <ac:spMkLst>
            <pc:docMk/>
            <pc:sldMk cId="3537975008" sldId="275"/>
            <ac:spMk id="29" creationId="{4B6CECF7-5F97-4AF4-B26F-CD354461DED1}"/>
          </ac:spMkLst>
        </pc:spChg>
        <pc:spChg chg="mod">
          <ac:chgData name="Landis, Elizabeth" userId="ab5a0f48-4954-4e8f-b852-9bcaf16ccf62" providerId="ADAL" clId="{9E82D734-7DCC-4AAB-BF89-CFA023D9FF75}" dt="2022-10-18T20:59:00.894" v="904"/>
          <ac:spMkLst>
            <pc:docMk/>
            <pc:sldMk cId="3537975008" sldId="275"/>
            <ac:spMk id="29" creationId="{DFE3687E-100B-4133-97BA-A10E78C3F5C6}"/>
          </ac:spMkLst>
        </pc:spChg>
        <pc:spChg chg="mod">
          <ac:chgData name="Landis, Elizabeth" userId="ab5a0f48-4954-4e8f-b852-9bcaf16ccf62" providerId="ADAL" clId="{9E82D734-7DCC-4AAB-BF89-CFA023D9FF75}" dt="2022-10-18T20:59:00.894" v="904"/>
          <ac:spMkLst>
            <pc:docMk/>
            <pc:sldMk cId="3537975008" sldId="275"/>
            <ac:spMk id="30" creationId="{3FE6AF08-C604-4114-8398-0794A7BFE20E}"/>
          </ac:spMkLst>
        </pc:spChg>
        <pc:spChg chg="mod">
          <ac:chgData name="Landis, Elizabeth" userId="ab5a0f48-4954-4e8f-b852-9bcaf16ccf62" providerId="ADAL" clId="{9E82D734-7DCC-4AAB-BF89-CFA023D9FF75}" dt="2022-10-13T19:38:12.899" v="183"/>
          <ac:spMkLst>
            <pc:docMk/>
            <pc:sldMk cId="3537975008" sldId="275"/>
            <ac:spMk id="30" creationId="{5B1AFE17-1192-4907-A2D2-10C95BA02B7D}"/>
          </ac:spMkLst>
        </pc:spChg>
        <pc:spChg chg="mod">
          <ac:chgData name="Landis, Elizabeth" userId="ab5a0f48-4954-4e8f-b852-9bcaf16ccf62" providerId="ADAL" clId="{9E82D734-7DCC-4AAB-BF89-CFA023D9FF75}" dt="2022-10-18T20:59:00.894" v="904"/>
          <ac:spMkLst>
            <pc:docMk/>
            <pc:sldMk cId="3537975008" sldId="275"/>
            <ac:spMk id="31" creationId="{4D6EBFB4-1275-4317-B841-DD7A0F2D3B93}"/>
          </ac:spMkLst>
        </pc:spChg>
        <pc:spChg chg="mod">
          <ac:chgData name="Landis, Elizabeth" userId="ab5a0f48-4954-4e8f-b852-9bcaf16ccf62" providerId="ADAL" clId="{9E82D734-7DCC-4AAB-BF89-CFA023D9FF75}" dt="2022-10-13T19:38:12.899" v="183"/>
          <ac:spMkLst>
            <pc:docMk/>
            <pc:sldMk cId="3537975008" sldId="275"/>
            <ac:spMk id="31" creationId="{CC4F0779-B1F4-4805-A2BD-6D211A6D68EB}"/>
          </ac:spMkLst>
        </pc:spChg>
        <pc:spChg chg="mod">
          <ac:chgData name="Landis, Elizabeth" userId="ab5a0f48-4954-4e8f-b852-9bcaf16ccf62" providerId="ADAL" clId="{9E82D734-7DCC-4AAB-BF89-CFA023D9FF75}" dt="2022-10-18T20:59:00.894" v="904"/>
          <ac:spMkLst>
            <pc:docMk/>
            <pc:sldMk cId="3537975008" sldId="275"/>
            <ac:spMk id="32" creationId="{00D3A823-F332-4F4A-9A49-01F98B4476C2}"/>
          </ac:spMkLst>
        </pc:spChg>
        <pc:spChg chg="mod">
          <ac:chgData name="Landis, Elizabeth" userId="ab5a0f48-4954-4e8f-b852-9bcaf16ccf62" providerId="ADAL" clId="{9E82D734-7DCC-4AAB-BF89-CFA023D9FF75}" dt="2022-10-13T19:38:12.899" v="183"/>
          <ac:spMkLst>
            <pc:docMk/>
            <pc:sldMk cId="3537975008" sldId="275"/>
            <ac:spMk id="32" creationId="{842D34FB-6114-4FFA-A8F4-B32146D7D2DF}"/>
          </ac:spMkLst>
        </pc:spChg>
        <pc:spChg chg="mod">
          <ac:chgData name="Landis, Elizabeth" userId="ab5a0f48-4954-4e8f-b852-9bcaf16ccf62" providerId="ADAL" clId="{9E82D734-7DCC-4AAB-BF89-CFA023D9FF75}" dt="2022-10-13T19:38:12.899" v="183"/>
          <ac:spMkLst>
            <pc:docMk/>
            <pc:sldMk cId="3537975008" sldId="275"/>
            <ac:spMk id="33" creationId="{B89752FF-39DC-465A-8D5F-8D631F2E36FF}"/>
          </ac:spMkLst>
        </pc:spChg>
        <pc:spChg chg="mod">
          <ac:chgData name="Landis, Elizabeth" userId="ab5a0f48-4954-4e8f-b852-9bcaf16ccf62" providerId="ADAL" clId="{9E82D734-7DCC-4AAB-BF89-CFA023D9FF75}" dt="2022-10-18T20:59:00.894" v="904"/>
          <ac:spMkLst>
            <pc:docMk/>
            <pc:sldMk cId="3537975008" sldId="275"/>
            <ac:spMk id="33" creationId="{C393B84A-490B-4F42-AEFF-A2EB0DC2038E}"/>
          </ac:spMkLst>
        </pc:spChg>
        <pc:spChg chg="mod">
          <ac:chgData name="Landis, Elizabeth" userId="ab5a0f48-4954-4e8f-b852-9bcaf16ccf62" providerId="ADAL" clId="{9E82D734-7DCC-4AAB-BF89-CFA023D9FF75}" dt="2022-10-18T20:59:00.894" v="904"/>
          <ac:spMkLst>
            <pc:docMk/>
            <pc:sldMk cId="3537975008" sldId="275"/>
            <ac:spMk id="34" creationId="{A2C3D377-15D7-4025-8CE0-8012F2DE5E34}"/>
          </ac:spMkLst>
        </pc:spChg>
        <pc:spChg chg="mod">
          <ac:chgData name="Landis, Elizabeth" userId="ab5a0f48-4954-4e8f-b852-9bcaf16ccf62" providerId="ADAL" clId="{9E82D734-7DCC-4AAB-BF89-CFA023D9FF75}" dt="2022-10-13T19:38:12.899" v="183"/>
          <ac:spMkLst>
            <pc:docMk/>
            <pc:sldMk cId="3537975008" sldId="275"/>
            <ac:spMk id="34" creationId="{AD1F0188-BA42-429F-8BD7-C5D8C0BBC46F}"/>
          </ac:spMkLst>
        </pc:spChg>
        <pc:spChg chg="mod">
          <ac:chgData name="Landis, Elizabeth" userId="ab5a0f48-4954-4e8f-b852-9bcaf16ccf62" providerId="ADAL" clId="{9E82D734-7DCC-4AAB-BF89-CFA023D9FF75}" dt="2022-10-13T19:38:12.899" v="183"/>
          <ac:spMkLst>
            <pc:docMk/>
            <pc:sldMk cId="3537975008" sldId="275"/>
            <ac:spMk id="35" creationId="{5FE27D51-87F7-4EFA-BB41-250A723FAA39}"/>
          </ac:spMkLst>
        </pc:spChg>
        <pc:spChg chg="mod">
          <ac:chgData name="Landis, Elizabeth" userId="ab5a0f48-4954-4e8f-b852-9bcaf16ccf62" providerId="ADAL" clId="{9E82D734-7DCC-4AAB-BF89-CFA023D9FF75}" dt="2022-10-18T20:59:00.894" v="904"/>
          <ac:spMkLst>
            <pc:docMk/>
            <pc:sldMk cId="3537975008" sldId="275"/>
            <ac:spMk id="35" creationId="{81076586-CE2B-4BC4-B8CB-4D3ECEBF50AA}"/>
          </ac:spMkLst>
        </pc:spChg>
        <pc:spChg chg="mod">
          <ac:chgData name="Landis, Elizabeth" userId="ab5a0f48-4954-4e8f-b852-9bcaf16ccf62" providerId="ADAL" clId="{9E82D734-7DCC-4AAB-BF89-CFA023D9FF75}" dt="2022-10-13T19:38:12.899" v="183"/>
          <ac:spMkLst>
            <pc:docMk/>
            <pc:sldMk cId="3537975008" sldId="275"/>
            <ac:spMk id="36" creationId="{2D824660-617E-4B3A-B77D-FA46C4EF484E}"/>
          </ac:spMkLst>
        </pc:spChg>
        <pc:spChg chg="mod">
          <ac:chgData name="Landis, Elizabeth" userId="ab5a0f48-4954-4e8f-b852-9bcaf16ccf62" providerId="ADAL" clId="{9E82D734-7DCC-4AAB-BF89-CFA023D9FF75}" dt="2022-10-18T20:59:00.894" v="904"/>
          <ac:spMkLst>
            <pc:docMk/>
            <pc:sldMk cId="3537975008" sldId="275"/>
            <ac:spMk id="36" creationId="{B47BDADA-B01A-4A07-A1CA-CDB9DA9CC8FF}"/>
          </ac:spMkLst>
        </pc:spChg>
        <pc:spChg chg="mod">
          <ac:chgData name="Landis, Elizabeth" userId="ab5a0f48-4954-4e8f-b852-9bcaf16ccf62" providerId="ADAL" clId="{9E82D734-7DCC-4AAB-BF89-CFA023D9FF75}" dt="2022-10-13T19:38:15.285" v="185"/>
          <ac:spMkLst>
            <pc:docMk/>
            <pc:sldMk cId="3537975008" sldId="275"/>
            <ac:spMk id="39" creationId="{4AABEA0D-7FC5-4EDD-B56C-C5835A8A732E}"/>
          </ac:spMkLst>
        </pc:spChg>
        <pc:spChg chg="mod">
          <ac:chgData name="Landis, Elizabeth" userId="ab5a0f48-4954-4e8f-b852-9bcaf16ccf62" providerId="ADAL" clId="{9E82D734-7DCC-4AAB-BF89-CFA023D9FF75}" dt="2022-10-13T19:38:15.285" v="185"/>
          <ac:spMkLst>
            <pc:docMk/>
            <pc:sldMk cId="3537975008" sldId="275"/>
            <ac:spMk id="40" creationId="{97739779-13C2-479A-AE35-40623DA04640}"/>
          </ac:spMkLst>
        </pc:spChg>
        <pc:spChg chg="mod">
          <ac:chgData name="Landis, Elizabeth" userId="ab5a0f48-4954-4e8f-b852-9bcaf16ccf62" providerId="ADAL" clId="{9E82D734-7DCC-4AAB-BF89-CFA023D9FF75}" dt="2022-10-13T19:38:15.285" v="185"/>
          <ac:spMkLst>
            <pc:docMk/>
            <pc:sldMk cId="3537975008" sldId="275"/>
            <ac:spMk id="41" creationId="{6E78DD2F-88C8-474C-AE33-F6C46C32CAEA}"/>
          </ac:spMkLst>
        </pc:spChg>
        <pc:spChg chg="mod">
          <ac:chgData name="Landis, Elizabeth" userId="ab5a0f48-4954-4e8f-b852-9bcaf16ccf62" providerId="ADAL" clId="{9E82D734-7DCC-4AAB-BF89-CFA023D9FF75}" dt="2022-10-13T19:38:15.285" v="185"/>
          <ac:spMkLst>
            <pc:docMk/>
            <pc:sldMk cId="3537975008" sldId="275"/>
            <ac:spMk id="42" creationId="{7F5557F6-1CFC-419A-9374-B6AB8ED8B953}"/>
          </ac:spMkLst>
        </pc:spChg>
        <pc:spChg chg="mod">
          <ac:chgData name="Landis, Elizabeth" userId="ab5a0f48-4954-4e8f-b852-9bcaf16ccf62" providerId="ADAL" clId="{9E82D734-7DCC-4AAB-BF89-CFA023D9FF75}" dt="2022-10-13T19:38:15.285" v="185"/>
          <ac:spMkLst>
            <pc:docMk/>
            <pc:sldMk cId="3537975008" sldId="275"/>
            <ac:spMk id="43" creationId="{94FF2AC3-A56C-4D22-807E-3D5010A18BB6}"/>
          </ac:spMkLst>
        </pc:spChg>
        <pc:spChg chg="mod">
          <ac:chgData name="Landis, Elizabeth" userId="ab5a0f48-4954-4e8f-b852-9bcaf16ccf62" providerId="ADAL" clId="{9E82D734-7DCC-4AAB-BF89-CFA023D9FF75}" dt="2022-10-13T19:38:15.285" v="185"/>
          <ac:spMkLst>
            <pc:docMk/>
            <pc:sldMk cId="3537975008" sldId="275"/>
            <ac:spMk id="44" creationId="{7E70088A-0F5B-4480-8504-1519632255DD}"/>
          </ac:spMkLst>
        </pc:spChg>
        <pc:spChg chg="mod">
          <ac:chgData name="Landis, Elizabeth" userId="ab5a0f48-4954-4e8f-b852-9bcaf16ccf62" providerId="ADAL" clId="{9E82D734-7DCC-4AAB-BF89-CFA023D9FF75}" dt="2022-10-13T19:38:15.285" v="185"/>
          <ac:spMkLst>
            <pc:docMk/>
            <pc:sldMk cId="3537975008" sldId="275"/>
            <ac:spMk id="45" creationId="{9D203770-7839-4D2D-A2E4-55FE192FAA4D}"/>
          </ac:spMkLst>
        </pc:spChg>
        <pc:spChg chg="mod">
          <ac:chgData name="Landis, Elizabeth" userId="ab5a0f48-4954-4e8f-b852-9bcaf16ccf62" providerId="ADAL" clId="{9E82D734-7DCC-4AAB-BF89-CFA023D9FF75}" dt="2022-10-13T19:38:15.285" v="185"/>
          <ac:spMkLst>
            <pc:docMk/>
            <pc:sldMk cId="3537975008" sldId="275"/>
            <ac:spMk id="46" creationId="{61D8FCFA-6620-43D2-8263-01C102D8A4B2}"/>
          </ac:spMkLst>
        </pc:spChg>
        <pc:spChg chg="mod">
          <ac:chgData name="Landis, Elizabeth" userId="ab5a0f48-4954-4e8f-b852-9bcaf16ccf62" providerId="ADAL" clId="{9E82D734-7DCC-4AAB-BF89-CFA023D9FF75}" dt="2022-10-13T19:38:15.285" v="185"/>
          <ac:spMkLst>
            <pc:docMk/>
            <pc:sldMk cId="3537975008" sldId="275"/>
            <ac:spMk id="47" creationId="{F477A217-281A-4CB9-92F2-C3B2BC19A139}"/>
          </ac:spMkLst>
        </pc:spChg>
        <pc:spChg chg="mod">
          <ac:chgData name="Landis, Elizabeth" userId="ab5a0f48-4954-4e8f-b852-9bcaf16ccf62" providerId="ADAL" clId="{9E82D734-7DCC-4AAB-BF89-CFA023D9FF75}" dt="2022-10-13T19:38:15.285" v="185"/>
          <ac:spMkLst>
            <pc:docMk/>
            <pc:sldMk cId="3537975008" sldId="275"/>
            <ac:spMk id="48" creationId="{67774D72-41CC-48EA-BE6E-E27C59E3AEC8}"/>
          </ac:spMkLst>
        </pc:spChg>
        <pc:spChg chg="mod">
          <ac:chgData name="Landis, Elizabeth" userId="ab5a0f48-4954-4e8f-b852-9bcaf16ccf62" providerId="ADAL" clId="{9E82D734-7DCC-4AAB-BF89-CFA023D9FF75}" dt="2022-10-13T19:38:15.285" v="185"/>
          <ac:spMkLst>
            <pc:docMk/>
            <pc:sldMk cId="3537975008" sldId="275"/>
            <ac:spMk id="49" creationId="{0BDA1E24-F36F-4A51-BF2F-B98BDEE2EDD1}"/>
          </ac:spMkLst>
        </pc:spChg>
        <pc:spChg chg="mod">
          <ac:chgData name="Landis, Elizabeth" userId="ab5a0f48-4954-4e8f-b852-9bcaf16ccf62" providerId="ADAL" clId="{9E82D734-7DCC-4AAB-BF89-CFA023D9FF75}" dt="2022-10-13T19:38:15.285" v="185"/>
          <ac:spMkLst>
            <pc:docMk/>
            <pc:sldMk cId="3537975008" sldId="275"/>
            <ac:spMk id="50" creationId="{458B9BCE-A1DB-4115-8E45-EEA0540F106F}"/>
          </ac:spMkLst>
        </pc:spChg>
        <pc:spChg chg="mod">
          <ac:chgData name="Landis, Elizabeth" userId="ab5a0f48-4954-4e8f-b852-9bcaf16ccf62" providerId="ADAL" clId="{9E82D734-7DCC-4AAB-BF89-CFA023D9FF75}" dt="2022-10-13T19:38:15.285" v="185"/>
          <ac:spMkLst>
            <pc:docMk/>
            <pc:sldMk cId="3537975008" sldId="275"/>
            <ac:spMk id="51" creationId="{B040709C-A4AB-488C-B5E8-C437FEEA8976}"/>
          </ac:spMkLst>
        </pc:spChg>
        <pc:spChg chg="mod">
          <ac:chgData name="Landis, Elizabeth" userId="ab5a0f48-4954-4e8f-b852-9bcaf16ccf62" providerId="ADAL" clId="{9E82D734-7DCC-4AAB-BF89-CFA023D9FF75}" dt="2022-10-13T19:38:15.285" v="185"/>
          <ac:spMkLst>
            <pc:docMk/>
            <pc:sldMk cId="3537975008" sldId="275"/>
            <ac:spMk id="52" creationId="{1AFC7438-E079-4B18-9118-3EE1E8ECF302}"/>
          </ac:spMkLst>
        </pc:spChg>
        <pc:spChg chg="add del mod">
          <ac:chgData name="Landis, Elizabeth" userId="ab5a0f48-4954-4e8f-b852-9bcaf16ccf62" providerId="ADAL" clId="{9E82D734-7DCC-4AAB-BF89-CFA023D9FF75}" dt="2022-10-18T20:58:48.029" v="901" actId="478"/>
          <ac:spMkLst>
            <pc:docMk/>
            <pc:sldMk cId="3537975008" sldId="275"/>
            <ac:spMk id="53" creationId="{81E91ED9-E685-4105-A04E-4B0E8AD2B95B}"/>
          </ac:spMkLst>
        </pc:spChg>
        <pc:spChg chg="mod">
          <ac:chgData name="Landis, Elizabeth" userId="ab5a0f48-4954-4e8f-b852-9bcaf16ccf62" providerId="ADAL" clId="{9E82D734-7DCC-4AAB-BF89-CFA023D9FF75}" dt="2022-10-18T20:59:00.894" v="904"/>
          <ac:spMkLst>
            <pc:docMk/>
            <pc:sldMk cId="3537975008" sldId="275"/>
            <ac:spMk id="54" creationId="{320169F8-3D21-4544-AC82-C1897CFA76AC}"/>
          </ac:spMkLst>
        </pc:spChg>
        <pc:spChg chg="mod">
          <ac:chgData name="Landis, Elizabeth" userId="ab5a0f48-4954-4e8f-b852-9bcaf16ccf62" providerId="ADAL" clId="{9E82D734-7DCC-4AAB-BF89-CFA023D9FF75}" dt="2022-10-18T20:59:00.894" v="904"/>
          <ac:spMkLst>
            <pc:docMk/>
            <pc:sldMk cId="3537975008" sldId="275"/>
            <ac:spMk id="55" creationId="{928A0AA4-086C-405E-9D73-23DEB699C48B}"/>
          </ac:spMkLst>
        </pc:spChg>
        <pc:spChg chg="mod">
          <ac:chgData name="Landis, Elizabeth" userId="ab5a0f48-4954-4e8f-b852-9bcaf16ccf62" providerId="ADAL" clId="{9E82D734-7DCC-4AAB-BF89-CFA023D9FF75}" dt="2022-10-18T20:59:00.894" v="904"/>
          <ac:spMkLst>
            <pc:docMk/>
            <pc:sldMk cId="3537975008" sldId="275"/>
            <ac:spMk id="56" creationId="{5BFE9AB4-D9DB-41C3-AA31-5DFB88AD66D9}"/>
          </ac:spMkLst>
        </pc:spChg>
        <pc:spChg chg="mod">
          <ac:chgData name="Landis, Elizabeth" userId="ab5a0f48-4954-4e8f-b852-9bcaf16ccf62" providerId="ADAL" clId="{9E82D734-7DCC-4AAB-BF89-CFA023D9FF75}" dt="2022-10-18T20:59:00.894" v="904"/>
          <ac:spMkLst>
            <pc:docMk/>
            <pc:sldMk cId="3537975008" sldId="275"/>
            <ac:spMk id="57" creationId="{FE6BEC69-6AE1-402B-A625-56A0BAE1001B}"/>
          </ac:spMkLst>
        </pc:spChg>
        <pc:spChg chg="add mod">
          <ac:chgData name="Landis, Elizabeth" userId="ab5a0f48-4954-4e8f-b852-9bcaf16ccf62" providerId="ADAL" clId="{9E82D734-7DCC-4AAB-BF89-CFA023D9FF75}" dt="2022-10-18T20:59:00.894" v="904"/>
          <ac:spMkLst>
            <pc:docMk/>
            <pc:sldMk cId="3537975008" sldId="275"/>
            <ac:spMk id="58" creationId="{5CB1A2CD-9FF3-4B0A-843B-E26B63D81641}"/>
          </ac:spMkLst>
        </pc:spChg>
        <pc:grpChg chg="del">
          <ac:chgData name="Landis, Elizabeth" userId="ab5a0f48-4954-4e8f-b852-9bcaf16ccf62" providerId="ADAL" clId="{9E82D734-7DCC-4AAB-BF89-CFA023D9FF75}" dt="2022-10-13T19:38:12.162" v="182" actId="478"/>
          <ac:grpSpMkLst>
            <pc:docMk/>
            <pc:sldMk cId="3537975008" sldId="275"/>
            <ac:grpSpMk id="19" creationId="{826265E4-D773-467F-BB88-CB4FCC97C20E}"/>
          </ac:grpSpMkLst>
        </pc:grpChg>
        <pc:grpChg chg="add del mod">
          <ac:chgData name="Landis, Elizabeth" userId="ab5a0f48-4954-4e8f-b852-9bcaf16ccf62" providerId="ADAL" clId="{9E82D734-7DCC-4AAB-BF89-CFA023D9FF75}" dt="2022-10-13T19:38:15.277" v="184"/>
          <ac:grpSpMkLst>
            <pc:docMk/>
            <pc:sldMk cId="3537975008" sldId="275"/>
            <ac:grpSpMk id="21" creationId="{0FF50598-D597-42CC-81E3-94623F4A375E}"/>
          </ac:grpSpMkLst>
        </pc:grpChg>
        <pc:grpChg chg="add mod">
          <ac:chgData name="Landis, Elizabeth" userId="ab5a0f48-4954-4e8f-b852-9bcaf16ccf62" providerId="ADAL" clId="{9E82D734-7DCC-4AAB-BF89-CFA023D9FF75}" dt="2022-10-18T20:59:00.894" v="904"/>
          <ac:grpSpMkLst>
            <pc:docMk/>
            <pc:sldMk cId="3537975008" sldId="275"/>
            <ac:grpSpMk id="25" creationId="{F261753C-8227-4FF7-B313-5935241EB97A}"/>
          </ac:grpSpMkLst>
        </pc:grpChg>
        <pc:grpChg chg="add del mod">
          <ac:chgData name="Landis, Elizabeth" userId="ab5a0f48-4954-4e8f-b852-9bcaf16ccf62" providerId="ADAL" clId="{9E82D734-7DCC-4AAB-BF89-CFA023D9FF75}" dt="2022-10-18T20:58:28.842" v="898" actId="478"/>
          <ac:grpSpMkLst>
            <pc:docMk/>
            <pc:sldMk cId="3537975008" sldId="275"/>
            <ac:grpSpMk id="37" creationId="{D25F2D8A-6983-4F50-ABD9-43580C43615B}"/>
          </ac:grpSpMkLst>
        </pc:grpChg>
        <pc:picChg chg="mod">
          <ac:chgData name="Landis, Elizabeth" userId="ab5a0f48-4954-4e8f-b852-9bcaf16ccf62" providerId="ADAL" clId="{9E82D734-7DCC-4AAB-BF89-CFA023D9FF75}" dt="2022-10-13T19:38:12.899" v="183"/>
          <ac:picMkLst>
            <pc:docMk/>
            <pc:sldMk cId="3537975008" sldId="275"/>
            <ac:picMk id="22" creationId="{FA12EA21-4BFB-4232-A066-4FCBD8F6D583}"/>
          </ac:picMkLst>
        </pc:picChg>
        <pc:picChg chg="mod">
          <ac:chgData name="Landis, Elizabeth" userId="ab5a0f48-4954-4e8f-b852-9bcaf16ccf62" providerId="ADAL" clId="{9E82D734-7DCC-4AAB-BF89-CFA023D9FF75}" dt="2022-10-18T20:59:00.894" v="904"/>
          <ac:picMkLst>
            <pc:docMk/>
            <pc:sldMk cId="3537975008" sldId="275"/>
            <ac:picMk id="26" creationId="{67CDEC50-838C-4003-9748-ED4A75D09D22}"/>
          </ac:picMkLst>
        </pc:picChg>
        <pc:picChg chg="mod">
          <ac:chgData name="Landis, Elizabeth" userId="ab5a0f48-4954-4e8f-b852-9bcaf16ccf62" providerId="ADAL" clId="{9E82D734-7DCC-4AAB-BF89-CFA023D9FF75}" dt="2022-10-13T19:38:15.285" v="185"/>
          <ac:picMkLst>
            <pc:docMk/>
            <pc:sldMk cId="3537975008" sldId="275"/>
            <ac:picMk id="38" creationId="{C4FC39EE-F5B9-46DE-8C43-9B8B8068B499}"/>
          </ac:picMkLst>
        </pc:picChg>
        <pc:picChg chg="add mod">
          <ac:chgData name="Landis, Elizabeth" userId="ab5a0f48-4954-4e8f-b852-9bcaf16ccf62" providerId="ADAL" clId="{9E82D734-7DCC-4AAB-BF89-CFA023D9FF75}" dt="2022-10-18T20:59:00.894" v="904"/>
          <ac:picMkLst>
            <pc:docMk/>
            <pc:sldMk cId="3537975008" sldId="275"/>
            <ac:picMk id="59" creationId="{0DCD0D73-6E1C-4095-A03E-860B5D0259C3}"/>
          </ac:picMkLst>
        </pc:picChg>
        <pc:cxnChg chg="add mod">
          <ac:chgData name="Landis, Elizabeth" userId="ab5a0f48-4954-4e8f-b852-9bcaf16ccf62" providerId="ADAL" clId="{9E82D734-7DCC-4AAB-BF89-CFA023D9FF75}" dt="2022-10-18T20:59:00.894" v="904"/>
          <ac:cxnSpMkLst>
            <pc:docMk/>
            <pc:sldMk cId="3537975008" sldId="275"/>
            <ac:cxnSpMk id="60" creationId="{2107E80D-8C68-49BF-A723-E2B7964C224B}"/>
          </ac:cxnSpMkLst>
        </pc:cxnChg>
        <pc:cxnChg chg="add mod">
          <ac:chgData name="Landis, Elizabeth" userId="ab5a0f48-4954-4e8f-b852-9bcaf16ccf62" providerId="ADAL" clId="{9E82D734-7DCC-4AAB-BF89-CFA023D9FF75}" dt="2022-10-18T20:59:00.894" v="904"/>
          <ac:cxnSpMkLst>
            <pc:docMk/>
            <pc:sldMk cId="3537975008" sldId="275"/>
            <ac:cxnSpMk id="61" creationId="{2F204B10-A56B-421C-9691-0D1059CDEAA4}"/>
          </ac:cxnSpMkLst>
        </pc:cxnChg>
      </pc:sldChg>
      <pc:sldChg chg="addSp delSp modSp add mod setBg modClrScheme chgLayout">
        <pc:chgData name="Landis, Elizabeth" userId="ab5a0f48-4954-4e8f-b852-9bcaf16ccf62" providerId="ADAL" clId="{9E82D734-7DCC-4AAB-BF89-CFA023D9FF75}" dt="2022-10-13T20:02:40.859" v="571"/>
        <pc:sldMkLst>
          <pc:docMk/>
          <pc:sldMk cId="616757666" sldId="276"/>
        </pc:sldMkLst>
        <pc:spChg chg="add mod ord">
          <ac:chgData name="Landis, Elizabeth" userId="ab5a0f48-4954-4e8f-b852-9bcaf16ccf62" providerId="ADAL" clId="{9E82D734-7DCC-4AAB-BF89-CFA023D9FF75}" dt="2022-10-13T19:40:07.970" v="207"/>
          <ac:spMkLst>
            <pc:docMk/>
            <pc:sldMk cId="616757666" sldId="276"/>
            <ac:spMk id="3" creationId="{342714BA-EC2F-4D0F-9C18-661064DE9280}"/>
          </ac:spMkLst>
        </pc:spChg>
        <pc:spChg chg="add del mod ord">
          <ac:chgData name="Landis, Elizabeth" userId="ab5a0f48-4954-4e8f-b852-9bcaf16ccf62" providerId="ADAL" clId="{9E82D734-7DCC-4AAB-BF89-CFA023D9FF75}" dt="2022-10-13T19:39:45.156" v="202" actId="478"/>
          <ac:spMkLst>
            <pc:docMk/>
            <pc:sldMk cId="616757666" sldId="276"/>
            <ac:spMk id="4" creationId="{5799FF0D-20B0-4EE1-A048-41C2AD7F80A9}"/>
          </ac:spMkLst>
        </pc:spChg>
        <pc:spChg chg="add mod">
          <ac:chgData name="Landis, Elizabeth" userId="ab5a0f48-4954-4e8f-b852-9bcaf16ccf62" providerId="ADAL" clId="{9E82D734-7DCC-4AAB-BF89-CFA023D9FF75}" dt="2022-10-13T20:02:40.859" v="571"/>
          <ac:spMkLst>
            <pc:docMk/>
            <pc:sldMk cId="616757666" sldId="276"/>
            <ac:spMk id="7" creationId="{14136CD7-1D29-494F-B677-70741B8E6A1A}"/>
          </ac:spMkLst>
        </pc:spChg>
        <pc:spChg chg="del mod">
          <ac:chgData name="Landis, Elizabeth" userId="ab5a0f48-4954-4e8f-b852-9bcaf16ccf62" providerId="ADAL" clId="{9E82D734-7DCC-4AAB-BF89-CFA023D9FF75}" dt="2022-10-13T19:39:37.531" v="200" actId="478"/>
          <ac:spMkLst>
            <pc:docMk/>
            <pc:sldMk cId="616757666" sldId="276"/>
            <ac:spMk id="20" creationId="{F57B30E7-86A4-482F-9BE1-E2DEFC508948}"/>
          </ac:spMkLst>
        </pc:spChg>
      </pc:sldChg>
      <pc:sldChg chg="addSp delSp modSp add mod setBg modClrScheme chgLayout">
        <pc:chgData name="Landis, Elizabeth" userId="ab5a0f48-4954-4e8f-b852-9bcaf16ccf62" providerId="ADAL" clId="{9E82D734-7DCC-4AAB-BF89-CFA023D9FF75}" dt="2022-10-13T20:02:42.417" v="572"/>
        <pc:sldMkLst>
          <pc:docMk/>
          <pc:sldMk cId="3783703472" sldId="277"/>
        </pc:sldMkLst>
        <pc:spChg chg="add mod ord">
          <ac:chgData name="Landis, Elizabeth" userId="ab5a0f48-4954-4e8f-b852-9bcaf16ccf62" providerId="ADAL" clId="{9E82D734-7DCC-4AAB-BF89-CFA023D9FF75}" dt="2022-10-13T19:41:04.147" v="222" actId="20577"/>
          <ac:spMkLst>
            <pc:docMk/>
            <pc:sldMk cId="3783703472" sldId="277"/>
            <ac:spMk id="3" creationId="{18F3A001-A5C1-4DAD-AD3A-72D3D82354BD}"/>
          </ac:spMkLst>
        </pc:spChg>
        <pc:spChg chg="add del mod ord">
          <ac:chgData name="Landis, Elizabeth" userId="ab5a0f48-4954-4e8f-b852-9bcaf16ccf62" providerId="ADAL" clId="{9E82D734-7DCC-4AAB-BF89-CFA023D9FF75}" dt="2022-10-13T19:40:35.995" v="215" actId="478"/>
          <ac:spMkLst>
            <pc:docMk/>
            <pc:sldMk cId="3783703472" sldId="277"/>
            <ac:spMk id="4" creationId="{4F308BE2-2EF8-405D-8FE4-8B25C2BD62AB}"/>
          </ac:spMkLst>
        </pc:spChg>
        <pc:spChg chg="add mod">
          <ac:chgData name="Landis, Elizabeth" userId="ab5a0f48-4954-4e8f-b852-9bcaf16ccf62" providerId="ADAL" clId="{9E82D734-7DCC-4AAB-BF89-CFA023D9FF75}" dt="2022-10-13T20:02:42.417" v="572"/>
          <ac:spMkLst>
            <pc:docMk/>
            <pc:sldMk cId="3783703472" sldId="277"/>
            <ac:spMk id="7" creationId="{34214E3F-AC63-41E0-BDA7-5BAEC3535333}"/>
          </ac:spMkLst>
        </pc:spChg>
        <pc:spChg chg="del mod">
          <ac:chgData name="Landis, Elizabeth" userId="ab5a0f48-4954-4e8f-b852-9bcaf16ccf62" providerId="ADAL" clId="{9E82D734-7DCC-4AAB-BF89-CFA023D9FF75}" dt="2022-10-13T19:41:07.970" v="223" actId="478"/>
          <ac:spMkLst>
            <pc:docMk/>
            <pc:sldMk cId="3783703472" sldId="277"/>
            <ac:spMk id="20" creationId="{F57B30E7-86A4-482F-9BE1-E2DEFC508948}"/>
          </ac:spMkLst>
        </pc:spChg>
      </pc:sldChg>
      <pc:sldChg chg="addSp delSp modSp add mod modClrScheme chgLayout">
        <pc:chgData name="Landis, Elizabeth" userId="ab5a0f48-4954-4e8f-b852-9bcaf16ccf62" providerId="ADAL" clId="{9E82D734-7DCC-4AAB-BF89-CFA023D9FF75}" dt="2022-10-13T20:02:56.376" v="578"/>
        <pc:sldMkLst>
          <pc:docMk/>
          <pc:sldMk cId="4060849413" sldId="278"/>
        </pc:sldMkLst>
        <pc:spChg chg="add mod ord">
          <ac:chgData name="Landis, Elizabeth" userId="ab5a0f48-4954-4e8f-b852-9bcaf16ccf62" providerId="ADAL" clId="{9E82D734-7DCC-4AAB-BF89-CFA023D9FF75}" dt="2022-10-13T19:50:48.323" v="441" actId="20577"/>
          <ac:spMkLst>
            <pc:docMk/>
            <pc:sldMk cId="4060849413" sldId="278"/>
            <ac:spMk id="2" creationId="{687E8790-F9E5-4087-AD27-52500974D89D}"/>
          </ac:spMkLst>
        </pc:spChg>
        <pc:spChg chg="add del mod ord">
          <ac:chgData name="Landis, Elizabeth" userId="ab5a0f48-4954-4e8f-b852-9bcaf16ccf62" providerId="ADAL" clId="{9E82D734-7DCC-4AAB-BF89-CFA023D9FF75}" dt="2022-10-13T20:00:24.642" v="555" actId="478"/>
          <ac:spMkLst>
            <pc:docMk/>
            <pc:sldMk cId="4060849413" sldId="278"/>
            <ac:spMk id="4" creationId="{1B9D7AC0-3F38-4986-99D5-D164A6D40C93}"/>
          </ac:spMkLst>
        </pc:spChg>
        <pc:spChg chg="del mod">
          <ac:chgData name="Landis, Elizabeth" userId="ab5a0f48-4954-4e8f-b852-9bcaf16ccf62" providerId="ADAL" clId="{9E82D734-7DCC-4AAB-BF89-CFA023D9FF75}" dt="2022-10-13T19:49:32.810" v="378" actId="478"/>
          <ac:spMkLst>
            <pc:docMk/>
            <pc:sldMk cId="4060849413" sldId="278"/>
            <ac:spMk id="10" creationId="{EB993A1B-C6EC-4E17-98BB-7699CFC1014E}"/>
          </ac:spMkLst>
        </pc:spChg>
        <pc:spChg chg="add mod">
          <ac:chgData name="Landis, Elizabeth" userId="ab5a0f48-4954-4e8f-b852-9bcaf16ccf62" providerId="ADAL" clId="{9E82D734-7DCC-4AAB-BF89-CFA023D9FF75}" dt="2022-10-13T20:02:56.376" v="578"/>
          <ac:spMkLst>
            <pc:docMk/>
            <pc:sldMk cId="4060849413" sldId="278"/>
            <ac:spMk id="11" creationId="{5ECCF286-06E9-4A48-B8ED-84D02636DF8E}"/>
          </ac:spMkLst>
        </pc:spChg>
        <pc:picChg chg="add del">
          <ac:chgData name="Landis, Elizabeth" userId="ab5a0f48-4954-4e8f-b852-9bcaf16ccf62" providerId="ADAL" clId="{9E82D734-7DCC-4AAB-BF89-CFA023D9FF75}" dt="2022-10-13T20:00:21.699" v="554" actId="478"/>
          <ac:picMkLst>
            <pc:docMk/>
            <pc:sldMk cId="4060849413" sldId="278"/>
            <ac:picMk id="5" creationId="{8C51A58D-F596-4E4A-9AAC-A3A5391D9753}"/>
          </ac:picMkLst>
        </pc:picChg>
      </pc:sldChg>
      <pc:sldChg chg="addSp delSp modSp add mod setBg modClrScheme chgLayout">
        <pc:chgData name="Landis, Elizabeth" userId="ab5a0f48-4954-4e8f-b852-9bcaf16ccf62" providerId="ADAL" clId="{9E82D734-7DCC-4AAB-BF89-CFA023D9FF75}" dt="2022-10-13T20:02:44.002" v="573"/>
        <pc:sldMkLst>
          <pc:docMk/>
          <pc:sldMk cId="3729814302" sldId="279"/>
        </pc:sldMkLst>
        <pc:spChg chg="add del mod ord">
          <ac:chgData name="Landis, Elizabeth" userId="ab5a0f48-4954-4e8f-b852-9bcaf16ccf62" providerId="ADAL" clId="{9E82D734-7DCC-4AAB-BF89-CFA023D9FF75}" dt="2022-10-13T19:42:58.643" v="230" actId="478"/>
          <ac:spMkLst>
            <pc:docMk/>
            <pc:sldMk cId="3729814302" sldId="279"/>
            <ac:spMk id="3" creationId="{B3A09C39-03D2-4BAD-95CE-948E7CADC973}"/>
          </ac:spMkLst>
        </pc:spChg>
        <pc:spChg chg="add del mod ord">
          <ac:chgData name="Landis, Elizabeth" userId="ab5a0f48-4954-4e8f-b852-9bcaf16ccf62" providerId="ADAL" clId="{9E82D734-7DCC-4AAB-BF89-CFA023D9FF75}" dt="2022-10-13T19:42:59.922" v="231" actId="478"/>
          <ac:spMkLst>
            <pc:docMk/>
            <pc:sldMk cId="3729814302" sldId="279"/>
            <ac:spMk id="5" creationId="{F636E533-1DA3-4563-B993-17B411573C6D}"/>
          </ac:spMkLst>
        </pc:spChg>
        <pc:spChg chg="add del mod">
          <ac:chgData name="Landis, Elizabeth" userId="ab5a0f48-4954-4e8f-b852-9bcaf16ccf62" providerId="ADAL" clId="{9E82D734-7DCC-4AAB-BF89-CFA023D9FF75}" dt="2022-10-13T19:43:48.275" v="242" actId="478"/>
          <ac:spMkLst>
            <pc:docMk/>
            <pc:sldMk cId="3729814302" sldId="279"/>
            <ac:spMk id="8" creationId="{5A780061-D086-4CBA-A8DB-91E5B506CA40}"/>
          </ac:spMkLst>
        </pc:spChg>
        <pc:spChg chg="add mod">
          <ac:chgData name="Landis, Elizabeth" userId="ab5a0f48-4954-4e8f-b852-9bcaf16ccf62" providerId="ADAL" clId="{9E82D734-7DCC-4AAB-BF89-CFA023D9FF75}" dt="2022-10-13T19:43:45.323" v="241" actId="20577"/>
          <ac:spMkLst>
            <pc:docMk/>
            <pc:sldMk cId="3729814302" sldId="279"/>
            <ac:spMk id="9" creationId="{7817BB66-B757-4ED0-B601-51CE42DCABC2}"/>
          </ac:spMkLst>
        </pc:spChg>
        <pc:spChg chg="add mod">
          <ac:chgData name="Landis, Elizabeth" userId="ab5a0f48-4954-4e8f-b852-9bcaf16ccf62" providerId="ADAL" clId="{9E82D734-7DCC-4AAB-BF89-CFA023D9FF75}" dt="2022-10-13T20:02:44.002" v="573"/>
          <ac:spMkLst>
            <pc:docMk/>
            <pc:sldMk cId="3729814302" sldId="279"/>
            <ac:spMk id="10" creationId="{84F39961-7E67-4E79-A81C-64E968FC79CE}"/>
          </ac:spMkLst>
        </pc:spChg>
        <pc:spChg chg="mod">
          <ac:chgData name="Landis, Elizabeth" userId="ab5a0f48-4954-4e8f-b852-9bcaf16ccf62" providerId="ADAL" clId="{9E82D734-7DCC-4AAB-BF89-CFA023D9FF75}" dt="2022-10-13T19:43:04.115" v="232" actId="21"/>
          <ac:spMkLst>
            <pc:docMk/>
            <pc:sldMk cId="3729814302" sldId="279"/>
            <ac:spMk id="20" creationId="{F57B30E7-86A4-482F-9BE1-E2DEFC508948}"/>
          </ac:spMkLst>
        </pc:spChg>
        <pc:picChg chg="mod">
          <ac:chgData name="Landis, Elizabeth" userId="ab5a0f48-4954-4e8f-b852-9bcaf16ccf62" providerId="ADAL" clId="{9E82D734-7DCC-4AAB-BF89-CFA023D9FF75}" dt="2022-10-13T19:43:17.157" v="236" actId="1076"/>
          <ac:picMkLst>
            <pc:docMk/>
            <pc:sldMk cId="3729814302" sldId="279"/>
            <ac:picMk id="4" creationId="{8275AD44-0707-4768-ADDA-0D727DCA89E3}"/>
          </ac:picMkLst>
        </pc:picChg>
      </pc:sldChg>
      <pc:sldChg chg="addSp delSp modSp add mod setBg modClrScheme chgLayout">
        <pc:chgData name="Landis, Elizabeth" userId="ab5a0f48-4954-4e8f-b852-9bcaf16ccf62" providerId="ADAL" clId="{9E82D734-7DCC-4AAB-BF89-CFA023D9FF75}" dt="2022-10-13T20:02:46.451" v="574"/>
        <pc:sldMkLst>
          <pc:docMk/>
          <pc:sldMk cId="4162873132" sldId="280"/>
        </pc:sldMkLst>
        <pc:spChg chg="add del mod ord">
          <ac:chgData name="Landis, Elizabeth" userId="ab5a0f48-4954-4e8f-b852-9bcaf16ccf62" providerId="ADAL" clId="{9E82D734-7DCC-4AAB-BF89-CFA023D9FF75}" dt="2022-10-13T19:44:22.284" v="250"/>
          <ac:spMkLst>
            <pc:docMk/>
            <pc:sldMk cId="4162873132" sldId="280"/>
            <ac:spMk id="3" creationId="{C3F1823B-DAC9-46DD-B917-2DDB08315424}"/>
          </ac:spMkLst>
        </pc:spChg>
        <pc:spChg chg="add del mod ord">
          <ac:chgData name="Landis, Elizabeth" userId="ab5a0f48-4954-4e8f-b852-9bcaf16ccf62" providerId="ADAL" clId="{9E82D734-7DCC-4AAB-BF89-CFA023D9FF75}" dt="2022-10-13T19:44:25.790" v="251" actId="478"/>
          <ac:spMkLst>
            <pc:docMk/>
            <pc:sldMk cId="4162873132" sldId="280"/>
            <ac:spMk id="4" creationId="{C96E95C9-2F73-49B9-B845-46466A132FDD}"/>
          </ac:spMkLst>
        </pc:spChg>
        <pc:spChg chg="add del mod">
          <ac:chgData name="Landis, Elizabeth" userId="ab5a0f48-4954-4e8f-b852-9bcaf16ccf62" providerId="ADAL" clId="{9E82D734-7DCC-4AAB-BF89-CFA023D9FF75}" dt="2022-10-13T19:44:38.899" v="255" actId="478"/>
          <ac:spMkLst>
            <pc:docMk/>
            <pc:sldMk cId="4162873132" sldId="280"/>
            <ac:spMk id="6" creationId="{61E19192-62D3-4C55-9DBA-48D3973A6264}"/>
          </ac:spMkLst>
        </pc:spChg>
        <pc:spChg chg="add del mod">
          <ac:chgData name="Landis, Elizabeth" userId="ab5a0f48-4954-4e8f-b852-9bcaf16ccf62" providerId="ADAL" clId="{9E82D734-7DCC-4AAB-BF89-CFA023D9FF75}" dt="2022-10-13T19:44:17.341" v="248"/>
          <ac:spMkLst>
            <pc:docMk/>
            <pc:sldMk cId="4162873132" sldId="280"/>
            <ac:spMk id="7" creationId="{7C5552A6-7079-40B2-AAE8-3B7BF11CD983}"/>
          </ac:spMkLst>
        </pc:spChg>
        <pc:spChg chg="add mod">
          <ac:chgData name="Landis, Elizabeth" userId="ab5a0f48-4954-4e8f-b852-9bcaf16ccf62" providerId="ADAL" clId="{9E82D734-7DCC-4AAB-BF89-CFA023D9FF75}" dt="2022-10-13T19:44:36.085" v="254" actId="20577"/>
          <ac:spMkLst>
            <pc:docMk/>
            <pc:sldMk cId="4162873132" sldId="280"/>
            <ac:spMk id="9" creationId="{64B1ACA7-512C-4C84-BF13-7269FA61C859}"/>
          </ac:spMkLst>
        </pc:spChg>
        <pc:spChg chg="add mod">
          <ac:chgData name="Landis, Elizabeth" userId="ab5a0f48-4954-4e8f-b852-9bcaf16ccf62" providerId="ADAL" clId="{9E82D734-7DCC-4AAB-BF89-CFA023D9FF75}" dt="2022-10-13T20:02:46.451" v="574"/>
          <ac:spMkLst>
            <pc:docMk/>
            <pc:sldMk cId="4162873132" sldId="280"/>
            <ac:spMk id="10" creationId="{2E22A7D7-A22E-42F6-8285-D16EC5307D9E}"/>
          </ac:spMkLst>
        </pc:spChg>
        <pc:spChg chg="del">
          <ac:chgData name="Landis, Elizabeth" userId="ab5a0f48-4954-4e8f-b852-9bcaf16ccf62" providerId="ADAL" clId="{9E82D734-7DCC-4AAB-BF89-CFA023D9FF75}" dt="2022-10-13T19:44:03.093" v="243" actId="21"/>
          <ac:spMkLst>
            <pc:docMk/>
            <pc:sldMk cId="4162873132" sldId="280"/>
            <ac:spMk id="20" creationId="{F57B30E7-86A4-482F-9BE1-E2DEFC508948}"/>
          </ac:spMkLst>
        </pc:spChg>
      </pc:sldChg>
      <pc:sldChg chg="addSp delSp modSp add mod modClrScheme chgLayout">
        <pc:chgData name="Landis, Elizabeth" userId="ab5a0f48-4954-4e8f-b852-9bcaf16ccf62" providerId="ADAL" clId="{9E82D734-7DCC-4AAB-BF89-CFA023D9FF75}" dt="2022-10-13T20:02:59.084" v="579"/>
        <pc:sldMkLst>
          <pc:docMk/>
          <pc:sldMk cId="2260480558" sldId="281"/>
        </pc:sldMkLst>
        <pc:spChg chg="add del mod ord">
          <ac:chgData name="Landis, Elizabeth" userId="ab5a0f48-4954-4e8f-b852-9bcaf16ccf62" providerId="ADAL" clId="{9E82D734-7DCC-4AAB-BF89-CFA023D9FF75}" dt="2022-10-13T19:51:56.923" v="448" actId="478"/>
          <ac:spMkLst>
            <pc:docMk/>
            <pc:sldMk cId="2260480558" sldId="281"/>
            <ac:spMk id="2" creationId="{F8F52B51-9EA3-4E56-89A0-D25081D6E5B2}"/>
          </ac:spMkLst>
        </pc:spChg>
        <pc:spChg chg="add del mod ord">
          <ac:chgData name="Landis, Elizabeth" userId="ab5a0f48-4954-4e8f-b852-9bcaf16ccf62" providerId="ADAL" clId="{9E82D734-7DCC-4AAB-BF89-CFA023D9FF75}" dt="2022-10-13T19:51:47.868" v="445" actId="478"/>
          <ac:spMkLst>
            <pc:docMk/>
            <pc:sldMk cId="2260480558" sldId="281"/>
            <ac:spMk id="3" creationId="{34A1CAFC-4BF2-47D1-ABC4-F0A24772B84A}"/>
          </ac:spMkLst>
        </pc:spChg>
        <pc:spChg chg="add mod">
          <ac:chgData name="Landis, Elizabeth" userId="ab5a0f48-4954-4e8f-b852-9bcaf16ccf62" providerId="ADAL" clId="{9E82D734-7DCC-4AAB-BF89-CFA023D9FF75}" dt="2022-10-13T20:02:59.084" v="579"/>
          <ac:spMkLst>
            <pc:docMk/>
            <pc:sldMk cId="2260480558" sldId="281"/>
            <ac:spMk id="8" creationId="{3D9B6253-3398-4A67-A1C4-ED5996BE3DC3}"/>
          </ac:spMkLst>
        </pc:spChg>
        <pc:spChg chg="mod">
          <ac:chgData name="Landis, Elizabeth" userId="ab5a0f48-4954-4e8f-b852-9bcaf16ccf62" providerId="ADAL" clId="{9E82D734-7DCC-4AAB-BF89-CFA023D9FF75}" dt="2022-10-13T19:56:50.907" v="498" actId="947"/>
          <ac:spMkLst>
            <pc:docMk/>
            <pc:sldMk cId="2260480558" sldId="281"/>
            <ac:spMk id="12" creationId="{E9C920E3-9CD9-4AB1-A54C-785A9279A5E1}"/>
          </ac:spMkLst>
        </pc:spChg>
      </pc:sldChg>
      <pc:sldChg chg="addSp delSp modSp add mod modClrScheme chgLayout">
        <pc:chgData name="Landis, Elizabeth" userId="ab5a0f48-4954-4e8f-b852-9bcaf16ccf62" providerId="ADAL" clId="{9E82D734-7DCC-4AAB-BF89-CFA023D9FF75}" dt="2022-10-13T20:03:01.645" v="580"/>
        <pc:sldMkLst>
          <pc:docMk/>
          <pc:sldMk cId="1364281728" sldId="282"/>
        </pc:sldMkLst>
        <pc:spChg chg="add mod ord">
          <ac:chgData name="Landis, Elizabeth" userId="ab5a0f48-4954-4e8f-b852-9bcaf16ccf62" providerId="ADAL" clId="{9E82D734-7DCC-4AAB-BF89-CFA023D9FF75}" dt="2022-10-13T19:55:14.410" v="483" actId="1035"/>
          <ac:spMkLst>
            <pc:docMk/>
            <pc:sldMk cId="1364281728" sldId="282"/>
            <ac:spMk id="2" creationId="{0677220F-E4B7-4650-83B7-7F6634B999FC}"/>
          </ac:spMkLst>
        </pc:spChg>
        <pc:spChg chg="add del mod ord">
          <ac:chgData name="Landis, Elizabeth" userId="ab5a0f48-4954-4e8f-b852-9bcaf16ccf62" providerId="ADAL" clId="{9E82D734-7DCC-4AAB-BF89-CFA023D9FF75}" dt="2022-10-13T19:54:12.460" v="469" actId="478"/>
          <ac:spMkLst>
            <pc:docMk/>
            <pc:sldMk cId="1364281728" sldId="282"/>
            <ac:spMk id="3" creationId="{11854869-551A-4766-B149-B2C0C5316F9C}"/>
          </ac:spMkLst>
        </pc:spChg>
        <pc:spChg chg="del mod">
          <ac:chgData name="Landis, Elizabeth" userId="ab5a0f48-4954-4e8f-b852-9bcaf16ccf62" providerId="ADAL" clId="{9E82D734-7DCC-4AAB-BF89-CFA023D9FF75}" dt="2022-10-13T19:54:28.499" v="474" actId="478"/>
          <ac:spMkLst>
            <pc:docMk/>
            <pc:sldMk cId="1364281728" sldId="282"/>
            <ac:spMk id="10" creationId="{EB993A1B-C6EC-4E17-98BB-7699CFC1014E}"/>
          </ac:spMkLst>
        </pc:spChg>
        <pc:spChg chg="add mod">
          <ac:chgData name="Landis, Elizabeth" userId="ab5a0f48-4954-4e8f-b852-9bcaf16ccf62" providerId="ADAL" clId="{9E82D734-7DCC-4AAB-BF89-CFA023D9FF75}" dt="2022-10-13T20:03:01.645" v="580"/>
          <ac:spMkLst>
            <pc:docMk/>
            <pc:sldMk cId="1364281728" sldId="282"/>
            <ac:spMk id="15" creationId="{287433B5-5A4C-4DB0-9B74-A09E97F1D17D}"/>
          </ac:spMkLst>
        </pc:spChg>
      </pc:sldChg>
      <pc:sldChg chg="addSp delSp modSp add mod modClrScheme chgLayout">
        <pc:chgData name="Landis, Elizabeth" userId="ab5a0f48-4954-4e8f-b852-9bcaf16ccf62" providerId="ADAL" clId="{9E82D734-7DCC-4AAB-BF89-CFA023D9FF75}" dt="2022-10-13T20:03:03.706" v="581"/>
        <pc:sldMkLst>
          <pc:docMk/>
          <pc:sldMk cId="2585782601" sldId="283"/>
        </pc:sldMkLst>
        <pc:spChg chg="add del mod ord">
          <ac:chgData name="Landis, Elizabeth" userId="ab5a0f48-4954-4e8f-b852-9bcaf16ccf62" providerId="ADAL" clId="{9E82D734-7DCC-4AAB-BF89-CFA023D9FF75}" dt="2022-10-13T19:58:36.672" v="528" actId="14100"/>
          <ac:spMkLst>
            <pc:docMk/>
            <pc:sldMk cId="2585782601" sldId="283"/>
            <ac:spMk id="2" creationId="{FCF3F5A5-710C-4B5E-A564-1C055A3826A7}"/>
          </ac:spMkLst>
        </pc:spChg>
        <pc:spChg chg="add del mod ord">
          <ac:chgData name="Landis, Elizabeth" userId="ab5a0f48-4954-4e8f-b852-9bcaf16ccf62" providerId="ADAL" clId="{9E82D734-7DCC-4AAB-BF89-CFA023D9FF75}" dt="2022-10-13T19:55:57.379" v="489" actId="478"/>
          <ac:spMkLst>
            <pc:docMk/>
            <pc:sldMk cId="2585782601" sldId="283"/>
            <ac:spMk id="4" creationId="{D2F39981-4429-4850-9452-8D9EAC4CE8A8}"/>
          </ac:spMkLst>
        </pc:spChg>
        <pc:spChg chg="add mod">
          <ac:chgData name="Landis, Elizabeth" userId="ab5a0f48-4954-4e8f-b852-9bcaf16ccf62" providerId="ADAL" clId="{9E82D734-7DCC-4AAB-BF89-CFA023D9FF75}" dt="2022-10-13T20:03:03.706" v="581"/>
          <ac:spMkLst>
            <pc:docMk/>
            <pc:sldMk cId="2585782601" sldId="283"/>
            <ac:spMk id="8" creationId="{2D5DC2F6-5E2C-4680-8570-3BA98158E743}"/>
          </ac:spMkLst>
        </pc:spChg>
        <pc:spChg chg="del">
          <ac:chgData name="Landis, Elizabeth" userId="ab5a0f48-4954-4e8f-b852-9bcaf16ccf62" providerId="ADAL" clId="{9E82D734-7DCC-4AAB-BF89-CFA023D9FF75}" dt="2022-10-13T19:57:32.011" v="503" actId="478"/>
          <ac:spMkLst>
            <pc:docMk/>
            <pc:sldMk cId="2585782601" sldId="283"/>
            <ac:spMk id="12" creationId="{E9C920E3-9CD9-4AB1-A54C-785A9279A5E1}"/>
          </ac:spMkLst>
        </pc:spChg>
        <pc:picChg chg="add del">
          <ac:chgData name="Landis, Elizabeth" userId="ab5a0f48-4954-4e8f-b852-9bcaf16ccf62" providerId="ADAL" clId="{9E82D734-7DCC-4AAB-BF89-CFA023D9FF75}" dt="2022-10-13T19:55:36.353" v="486" actId="478"/>
          <ac:picMkLst>
            <pc:docMk/>
            <pc:sldMk cId="2585782601" sldId="283"/>
            <ac:picMk id="3" creationId="{2A4569F8-31CA-4CF9-BC38-2587D3C3BA88}"/>
          </ac:picMkLst>
        </pc:picChg>
        <pc:picChg chg="mod">
          <ac:chgData name="Landis, Elizabeth" userId="ab5a0f48-4954-4e8f-b852-9bcaf16ccf62" providerId="ADAL" clId="{9E82D734-7DCC-4AAB-BF89-CFA023D9FF75}" dt="2022-10-13T19:58:24.719" v="527" actId="1076"/>
          <ac:picMkLst>
            <pc:docMk/>
            <pc:sldMk cId="2585782601" sldId="283"/>
            <ac:picMk id="6" creationId="{F6513BD0-207E-4CF9-B49E-FF44BA36EB88}"/>
          </ac:picMkLst>
        </pc:picChg>
      </pc:sldChg>
      <pc:sldChg chg="addSp delSp modSp add mod modClrScheme chgLayout">
        <pc:chgData name="Landis, Elizabeth" userId="ab5a0f48-4954-4e8f-b852-9bcaf16ccf62" providerId="ADAL" clId="{9E82D734-7DCC-4AAB-BF89-CFA023D9FF75}" dt="2022-10-13T20:02:48.073" v="575"/>
        <pc:sldMkLst>
          <pc:docMk/>
          <pc:sldMk cId="1788999450" sldId="284"/>
        </pc:sldMkLst>
        <pc:spChg chg="add mod ord">
          <ac:chgData name="Landis, Elizabeth" userId="ab5a0f48-4954-4e8f-b852-9bcaf16ccf62" providerId="ADAL" clId="{9E82D734-7DCC-4AAB-BF89-CFA023D9FF75}" dt="2022-10-13T19:45:44.880" v="265" actId="404"/>
          <ac:spMkLst>
            <pc:docMk/>
            <pc:sldMk cId="1788999450" sldId="284"/>
            <ac:spMk id="2" creationId="{5240E79A-F8F1-481D-BA43-8B3205D1BA3A}"/>
          </ac:spMkLst>
        </pc:spChg>
        <pc:spChg chg="add del mod ord">
          <ac:chgData name="Landis, Elizabeth" userId="ab5a0f48-4954-4e8f-b852-9bcaf16ccf62" providerId="ADAL" clId="{9E82D734-7DCC-4AAB-BF89-CFA023D9FF75}" dt="2022-10-13T19:45:18.595" v="259" actId="478"/>
          <ac:spMkLst>
            <pc:docMk/>
            <pc:sldMk cId="1788999450" sldId="284"/>
            <ac:spMk id="3" creationId="{7572C5DA-D5F1-48CB-91E8-F11067A02593}"/>
          </ac:spMkLst>
        </pc:spChg>
        <pc:spChg chg="del mod">
          <ac:chgData name="Landis, Elizabeth" userId="ab5a0f48-4954-4e8f-b852-9bcaf16ccf62" providerId="ADAL" clId="{9E82D734-7DCC-4AAB-BF89-CFA023D9FF75}" dt="2022-10-13T19:45:11.483" v="257" actId="478"/>
          <ac:spMkLst>
            <pc:docMk/>
            <pc:sldMk cId="1788999450" sldId="284"/>
            <ac:spMk id="8" creationId="{2F813C4B-C439-4479-A02C-97B1A0066CEA}"/>
          </ac:spMkLst>
        </pc:spChg>
        <pc:spChg chg="del">
          <ac:chgData name="Landis, Elizabeth" userId="ab5a0f48-4954-4e8f-b852-9bcaf16ccf62" providerId="ADAL" clId="{9E82D734-7DCC-4AAB-BF89-CFA023D9FF75}" dt="2022-10-13T19:46:02.356" v="269" actId="478"/>
          <ac:spMkLst>
            <pc:docMk/>
            <pc:sldMk cId="1788999450" sldId="284"/>
            <ac:spMk id="11" creationId="{659297F0-1DBA-4D3B-9AF7-BB3A3509547F}"/>
          </ac:spMkLst>
        </pc:spChg>
        <pc:spChg chg="del">
          <ac:chgData name="Landis, Elizabeth" userId="ab5a0f48-4954-4e8f-b852-9bcaf16ccf62" providerId="ADAL" clId="{9E82D734-7DCC-4AAB-BF89-CFA023D9FF75}" dt="2022-10-13T19:46:02.356" v="269" actId="478"/>
          <ac:spMkLst>
            <pc:docMk/>
            <pc:sldMk cId="1788999450" sldId="284"/>
            <ac:spMk id="12" creationId="{41D70148-8C91-4C60-88AC-03B8AF90D1CF}"/>
          </ac:spMkLst>
        </pc:spChg>
        <pc:spChg chg="del">
          <ac:chgData name="Landis, Elizabeth" userId="ab5a0f48-4954-4e8f-b852-9bcaf16ccf62" providerId="ADAL" clId="{9E82D734-7DCC-4AAB-BF89-CFA023D9FF75}" dt="2022-10-13T19:46:02.356" v="269" actId="478"/>
          <ac:spMkLst>
            <pc:docMk/>
            <pc:sldMk cId="1788999450" sldId="284"/>
            <ac:spMk id="13" creationId="{3226E838-1B3D-4C88-A701-385499722DBE}"/>
          </ac:spMkLst>
        </pc:spChg>
        <pc:spChg chg="del">
          <ac:chgData name="Landis, Elizabeth" userId="ab5a0f48-4954-4e8f-b852-9bcaf16ccf62" providerId="ADAL" clId="{9E82D734-7DCC-4AAB-BF89-CFA023D9FF75}" dt="2022-10-13T19:46:02.356" v="269" actId="478"/>
          <ac:spMkLst>
            <pc:docMk/>
            <pc:sldMk cId="1788999450" sldId="284"/>
            <ac:spMk id="14" creationId="{B3A504C8-D695-4610-9BDD-B24CBD33CAEB}"/>
          </ac:spMkLst>
        </pc:spChg>
        <pc:spChg chg="del">
          <ac:chgData name="Landis, Elizabeth" userId="ab5a0f48-4954-4e8f-b852-9bcaf16ccf62" providerId="ADAL" clId="{9E82D734-7DCC-4AAB-BF89-CFA023D9FF75}" dt="2022-10-13T19:46:02.356" v="269" actId="478"/>
          <ac:spMkLst>
            <pc:docMk/>
            <pc:sldMk cId="1788999450" sldId="284"/>
            <ac:spMk id="15" creationId="{A6A66D91-2573-4D2E-B949-888B689053C8}"/>
          </ac:spMkLst>
        </pc:spChg>
        <pc:spChg chg="del">
          <ac:chgData name="Landis, Elizabeth" userId="ab5a0f48-4954-4e8f-b852-9bcaf16ccf62" providerId="ADAL" clId="{9E82D734-7DCC-4AAB-BF89-CFA023D9FF75}" dt="2022-10-13T19:46:02.356" v="269" actId="478"/>
          <ac:spMkLst>
            <pc:docMk/>
            <pc:sldMk cId="1788999450" sldId="284"/>
            <ac:spMk id="16" creationId="{3505D2CD-826E-4D78-A19C-CCAE7A2A6324}"/>
          </ac:spMkLst>
        </pc:spChg>
        <pc:spChg chg="del">
          <ac:chgData name="Landis, Elizabeth" userId="ab5a0f48-4954-4e8f-b852-9bcaf16ccf62" providerId="ADAL" clId="{9E82D734-7DCC-4AAB-BF89-CFA023D9FF75}" dt="2022-10-13T19:46:02.356" v="269" actId="478"/>
          <ac:spMkLst>
            <pc:docMk/>
            <pc:sldMk cId="1788999450" sldId="284"/>
            <ac:spMk id="17" creationId="{8ED38D71-3088-46F8-9EA5-F6410E644455}"/>
          </ac:spMkLst>
        </pc:spChg>
        <pc:spChg chg="del">
          <ac:chgData name="Landis, Elizabeth" userId="ab5a0f48-4954-4e8f-b852-9bcaf16ccf62" providerId="ADAL" clId="{9E82D734-7DCC-4AAB-BF89-CFA023D9FF75}" dt="2022-10-13T19:46:02.356" v="269" actId="478"/>
          <ac:spMkLst>
            <pc:docMk/>
            <pc:sldMk cId="1788999450" sldId="284"/>
            <ac:spMk id="18" creationId="{4575C3C9-484F-4443-93B8-C411D3DFA823}"/>
          </ac:spMkLst>
        </pc:spChg>
        <pc:spChg chg="del">
          <ac:chgData name="Landis, Elizabeth" userId="ab5a0f48-4954-4e8f-b852-9bcaf16ccf62" providerId="ADAL" clId="{9E82D734-7DCC-4AAB-BF89-CFA023D9FF75}" dt="2022-10-13T19:46:02.356" v="269" actId="478"/>
          <ac:spMkLst>
            <pc:docMk/>
            <pc:sldMk cId="1788999450" sldId="284"/>
            <ac:spMk id="19" creationId="{2C00CA1B-4F41-4874-BC2D-D1F6BDE26AD3}"/>
          </ac:spMkLst>
        </pc:spChg>
        <pc:spChg chg="del">
          <ac:chgData name="Landis, Elizabeth" userId="ab5a0f48-4954-4e8f-b852-9bcaf16ccf62" providerId="ADAL" clId="{9E82D734-7DCC-4AAB-BF89-CFA023D9FF75}" dt="2022-10-13T19:46:02.356" v="269" actId="478"/>
          <ac:spMkLst>
            <pc:docMk/>
            <pc:sldMk cId="1788999450" sldId="284"/>
            <ac:spMk id="20" creationId="{AF9A85F2-0D29-4C40-A184-F2C34643D989}"/>
          </ac:spMkLst>
        </pc:spChg>
        <pc:spChg chg="del">
          <ac:chgData name="Landis, Elizabeth" userId="ab5a0f48-4954-4e8f-b852-9bcaf16ccf62" providerId="ADAL" clId="{9E82D734-7DCC-4AAB-BF89-CFA023D9FF75}" dt="2022-10-13T19:46:02.356" v="269" actId="478"/>
          <ac:spMkLst>
            <pc:docMk/>
            <pc:sldMk cId="1788999450" sldId="284"/>
            <ac:spMk id="21" creationId="{1F5A3175-AADB-4508-91DF-C4D5E06182EE}"/>
          </ac:spMkLst>
        </pc:spChg>
        <pc:spChg chg="del">
          <ac:chgData name="Landis, Elizabeth" userId="ab5a0f48-4954-4e8f-b852-9bcaf16ccf62" providerId="ADAL" clId="{9E82D734-7DCC-4AAB-BF89-CFA023D9FF75}" dt="2022-10-13T19:46:02.356" v="269" actId="478"/>
          <ac:spMkLst>
            <pc:docMk/>
            <pc:sldMk cId="1788999450" sldId="284"/>
            <ac:spMk id="22" creationId="{76C24C4A-77A4-44A8-804E-4A1BAFCD9285}"/>
          </ac:spMkLst>
        </pc:spChg>
        <pc:spChg chg="del">
          <ac:chgData name="Landis, Elizabeth" userId="ab5a0f48-4954-4e8f-b852-9bcaf16ccf62" providerId="ADAL" clId="{9E82D734-7DCC-4AAB-BF89-CFA023D9FF75}" dt="2022-10-13T19:46:02.356" v="269" actId="478"/>
          <ac:spMkLst>
            <pc:docMk/>
            <pc:sldMk cId="1788999450" sldId="284"/>
            <ac:spMk id="23" creationId="{8E41963A-9222-43AF-B691-8DEA740C58D7}"/>
          </ac:spMkLst>
        </pc:spChg>
        <pc:spChg chg="del">
          <ac:chgData name="Landis, Elizabeth" userId="ab5a0f48-4954-4e8f-b852-9bcaf16ccf62" providerId="ADAL" clId="{9E82D734-7DCC-4AAB-BF89-CFA023D9FF75}" dt="2022-10-13T19:46:02.356" v="269" actId="478"/>
          <ac:spMkLst>
            <pc:docMk/>
            <pc:sldMk cId="1788999450" sldId="284"/>
            <ac:spMk id="24" creationId="{86E8ACF4-9AAA-40AD-B62B-B8682BEBC9BF}"/>
          </ac:spMkLst>
        </pc:spChg>
        <pc:spChg chg="del">
          <ac:chgData name="Landis, Elizabeth" userId="ab5a0f48-4954-4e8f-b852-9bcaf16ccf62" providerId="ADAL" clId="{9E82D734-7DCC-4AAB-BF89-CFA023D9FF75}" dt="2022-10-13T19:46:02.356" v="269" actId="478"/>
          <ac:spMkLst>
            <pc:docMk/>
            <pc:sldMk cId="1788999450" sldId="284"/>
            <ac:spMk id="25" creationId="{C085C4A2-99C2-46A9-A3D5-0053761A6813}"/>
          </ac:spMkLst>
        </pc:spChg>
        <pc:spChg chg="del">
          <ac:chgData name="Landis, Elizabeth" userId="ab5a0f48-4954-4e8f-b852-9bcaf16ccf62" providerId="ADAL" clId="{9E82D734-7DCC-4AAB-BF89-CFA023D9FF75}" dt="2022-10-13T19:46:02.356" v="269" actId="478"/>
          <ac:spMkLst>
            <pc:docMk/>
            <pc:sldMk cId="1788999450" sldId="284"/>
            <ac:spMk id="26" creationId="{3DADCB76-A25A-4F73-9F20-990CC4E810F9}"/>
          </ac:spMkLst>
        </pc:spChg>
        <pc:spChg chg="del">
          <ac:chgData name="Landis, Elizabeth" userId="ab5a0f48-4954-4e8f-b852-9bcaf16ccf62" providerId="ADAL" clId="{9E82D734-7DCC-4AAB-BF89-CFA023D9FF75}" dt="2022-10-13T19:46:02.356" v="269" actId="478"/>
          <ac:spMkLst>
            <pc:docMk/>
            <pc:sldMk cId="1788999450" sldId="284"/>
            <ac:spMk id="27" creationId="{F7F1859B-73C2-471A-813F-53072F0494D0}"/>
          </ac:spMkLst>
        </pc:spChg>
        <pc:spChg chg="del">
          <ac:chgData name="Landis, Elizabeth" userId="ab5a0f48-4954-4e8f-b852-9bcaf16ccf62" providerId="ADAL" clId="{9E82D734-7DCC-4AAB-BF89-CFA023D9FF75}" dt="2022-10-13T19:46:02.356" v="269" actId="478"/>
          <ac:spMkLst>
            <pc:docMk/>
            <pc:sldMk cId="1788999450" sldId="284"/>
            <ac:spMk id="28" creationId="{B749C748-A835-4159-A45E-E15543A55CCB}"/>
          </ac:spMkLst>
        </pc:spChg>
        <pc:spChg chg="del">
          <ac:chgData name="Landis, Elizabeth" userId="ab5a0f48-4954-4e8f-b852-9bcaf16ccf62" providerId="ADAL" clId="{9E82D734-7DCC-4AAB-BF89-CFA023D9FF75}" dt="2022-10-13T19:46:02.356" v="269" actId="478"/>
          <ac:spMkLst>
            <pc:docMk/>
            <pc:sldMk cId="1788999450" sldId="284"/>
            <ac:spMk id="29" creationId="{DAA78EF9-75C7-4EEC-89EA-11CD022EEDE9}"/>
          </ac:spMkLst>
        </pc:spChg>
        <pc:spChg chg="del">
          <ac:chgData name="Landis, Elizabeth" userId="ab5a0f48-4954-4e8f-b852-9bcaf16ccf62" providerId="ADAL" clId="{9E82D734-7DCC-4AAB-BF89-CFA023D9FF75}" dt="2022-10-13T19:46:02.356" v="269" actId="478"/>
          <ac:spMkLst>
            <pc:docMk/>
            <pc:sldMk cId="1788999450" sldId="284"/>
            <ac:spMk id="30" creationId="{F7F5F029-ED1B-4BCD-8B79-88F1179DE61E}"/>
          </ac:spMkLst>
        </pc:spChg>
        <pc:spChg chg="del">
          <ac:chgData name="Landis, Elizabeth" userId="ab5a0f48-4954-4e8f-b852-9bcaf16ccf62" providerId="ADAL" clId="{9E82D734-7DCC-4AAB-BF89-CFA023D9FF75}" dt="2022-10-13T19:46:02.356" v="269" actId="478"/>
          <ac:spMkLst>
            <pc:docMk/>
            <pc:sldMk cId="1788999450" sldId="284"/>
            <ac:spMk id="31" creationId="{BC071DE6-F20B-4DB1-8044-E53E8C838854}"/>
          </ac:spMkLst>
        </pc:spChg>
        <pc:spChg chg="del">
          <ac:chgData name="Landis, Elizabeth" userId="ab5a0f48-4954-4e8f-b852-9bcaf16ccf62" providerId="ADAL" clId="{9E82D734-7DCC-4AAB-BF89-CFA023D9FF75}" dt="2022-10-13T19:46:02.356" v="269" actId="478"/>
          <ac:spMkLst>
            <pc:docMk/>
            <pc:sldMk cId="1788999450" sldId="284"/>
            <ac:spMk id="32" creationId="{7DEB44AC-C96B-4FFE-ACFF-FF5708E293E9}"/>
          </ac:spMkLst>
        </pc:spChg>
        <pc:spChg chg="del">
          <ac:chgData name="Landis, Elizabeth" userId="ab5a0f48-4954-4e8f-b852-9bcaf16ccf62" providerId="ADAL" clId="{9E82D734-7DCC-4AAB-BF89-CFA023D9FF75}" dt="2022-10-13T19:46:02.356" v="269" actId="478"/>
          <ac:spMkLst>
            <pc:docMk/>
            <pc:sldMk cId="1788999450" sldId="284"/>
            <ac:spMk id="33" creationId="{8DCABF7E-E54A-47D7-BB08-C19144C07678}"/>
          </ac:spMkLst>
        </pc:spChg>
        <pc:spChg chg="del">
          <ac:chgData name="Landis, Elizabeth" userId="ab5a0f48-4954-4e8f-b852-9bcaf16ccf62" providerId="ADAL" clId="{9E82D734-7DCC-4AAB-BF89-CFA023D9FF75}" dt="2022-10-13T19:46:02.356" v="269" actId="478"/>
          <ac:spMkLst>
            <pc:docMk/>
            <pc:sldMk cId="1788999450" sldId="284"/>
            <ac:spMk id="34" creationId="{5E441A62-7DAB-448A-9F46-559289EB3A4C}"/>
          </ac:spMkLst>
        </pc:spChg>
        <pc:spChg chg="mod">
          <ac:chgData name="Landis, Elizabeth" userId="ab5a0f48-4954-4e8f-b852-9bcaf16ccf62" providerId="ADAL" clId="{9E82D734-7DCC-4AAB-BF89-CFA023D9FF75}" dt="2022-10-13T19:46:25.643" v="270"/>
          <ac:spMkLst>
            <pc:docMk/>
            <pc:sldMk cId="1788999450" sldId="284"/>
            <ac:spMk id="37" creationId="{1805CA50-9CFA-494D-9B6E-3F58D406A8CB}"/>
          </ac:spMkLst>
        </pc:spChg>
        <pc:spChg chg="mod">
          <ac:chgData name="Landis, Elizabeth" userId="ab5a0f48-4954-4e8f-b852-9bcaf16ccf62" providerId="ADAL" clId="{9E82D734-7DCC-4AAB-BF89-CFA023D9FF75}" dt="2022-10-13T19:46:25.643" v="270"/>
          <ac:spMkLst>
            <pc:docMk/>
            <pc:sldMk cId="1788999450" sldId="284"/>
            <ac:spMk id="38" creationId="{41DC17CF-0C8D-4669-BEF1-2335E5AC6B00}"/>
          </ac:spMkLst>
        </pc:spChg>
        <pc:spChg chg="mod">
          <ac:chgData name="Landis, Elizabeth" userId="ab5a0f48-4954-4e8f-b852-9bcaf16ccf62" providerId="ADAL" clId="{9E82D734-7DCC-4AAB-BF89-CFA023D9FF75}" dt="2022-10-13T19:46:25.643" v="270"/>
          <ac:spMkLst>
            <pc:docMk/>
            <pc:sldMk cId="1788999450" sldId="284"/>
            <ac:spMk id="39" creationId="{19E43AB9-F059-4ADC-B4F1-A74E3C798C54}"/>
          </ac:spMkLst>
        </pc:spChg>
        <pc:spChg chg="mod">
          <ac:chgData name="Landis, Elizabeth" userId="ab5a0f48-4954-4e8f-b852-9bcaf16ccf62" providerId="ADAL" clId="{9E82D734-7DCC-4AAB-BF89-CFA023D9FF75}" dt="2022-10-13T19:46:25.643" v="270"/>
          <ac:spMkLst>
            <pc:docMk/>
            <pc:sldMk cId="1788999450" sldId="284"/>
            <ac:spMk id="40" creationId="{71B460E9-4AFA-468A-8F7A-8C163D6855F2}"/>
          </ac:spMkLst>
        </pc:spChg>
        <pc:spChg chg="mod">
          <ac:chgData name="Landis, Elizabeth" userId="ab5a0f48-4954-4e8f-b852-9bcaf16ccf62" providerId="ADAL" clId="{9E82D734-7DCC-4AAB-BF89-CFA023D9FF75}" dt="2022-10-13T19:46:25.643" v="270"/>
          <ac:spMkLst>
            <pc:docMk/>
            <pc:sldMk cId="1788999450" sldId="284"/>
            <ac:spMk id="41" creationId="{A99BD8B6-6DC6-4776-83C2-522093997428}"/>
          </ac:spMkLst>
        </pc:spChg>
        <pc:spChg chg="mod">
          <ac:chgData name="Landis, Elizabeth" userId="ab5a0f48-4954-4e8f-b852-9bcaf16ccf62" providerId="ADAL" clId="{9E82D734-7DCC-4AAB-BF89-CFA023D9FF75}" dt="2022-10-13T19:46:25.643" v="270"/>
          <ac:spMkLst>
            <pc:docMk/>
            <pc:sldMk cId="1788999450" sldId="284"/>
            <ac:spMk id="42" creationId="{98BC7F0A-0B46-42BC-AC47-490E910B3150}"/>
          </ac:spMkLst>
        </pc:spChg>
        <pc:spChg chg="mod">
          <ac:chgData name="Landis, Elizabeth" userId="ab5a0f48-4954-4e8f-b852-9bcaf16ccf62" providerId="ADAL" clId="{9E82D734-7DCC-4AAB-BF89-CFA023D9FF75}" dt="2022-10-13T19:46:25.643" v="270"/>
          <ac:spMkLst>
            <pc:docMk/>
            <pc:sldMk cId="1788999450" sldId="284"/>
            <ac:spMk id="43" creationId="{B0007E3E-E6BB-4AE7-84D2-F25CA9AA2A71}"/>
          </ac:spMkLst>
        </pc:spChg>
        <pc:spChg chg="mod">
          <ac:chgData name="Landis, Elizabeth" userId="ab5a0f48-4954-4e8f-b852-9bcaf16ccf62" providerId="ADAL" clId="{9E82D734-7DCC-4AAB-BF89-CFA023D9FF75}" dt="2022-10-13T19:46:25.643" v="270"/>
          <ac:spMkLst>
            <pc:docMk/>
            <pc:sldMk cId="1788999450" sldId="284"/>
            <ac:spMk id="44" creationId="{8F56240C-7131-4F51-8833-7A25733F9DB8}"/>
          </ac:spMkLst>
        </pc:spChg>
        <pc:spChg chg="mod">
          <ac:chgData name="Landis, Elizabeth" userId="ab5a0f48-4954-4e8f-b852-9bcaf16ccf62" providerId="ADAL" clId="{9E82D734-7DCC-4AAB-BF89-CFA023D9FF75}" dt="2022-10-13T19:46:25.643" v="270"/>
          <ac:spMkLst>
            <pc:docMk/>
            <pc:sldMk cId="1788999450" sldId="284"/>
            <ac:spMk id="45" creationId="{B2C5D02C-E1B8-4190-A40F-4CF796DE5AFB}"/>
          </ac:spMkLst>
        </pc:spChg>
        <pc:spChg chg="mod">
          <ac:chgData name="Landis, Elizabeth" userId="ab5a0f48-4954-4e8f-b852-9bcaf16ccf62" providerId="ADAL" clId="{9E82D734-7DCC-4AAB-BF89-CFA023D9FF75}" dt="2022-10-13T19:46:25.643" v="270"/>
          <ac:spMkLst>
            <pc:docMk/>
            <pc:sldMk cId="1788999450" sldId="284"/>
            <ac:spMk id="46" creationId="{FEE01CD2-4E39-441F-8FB8-2FE877579186}"/>
          </ac:spMkLst>
        </pc:spChg>
        <pc:spChg chg="mod">
          <ac:chgData name="Landis, Elizabeth" userId="ab5a0f48-4954-4e8f-b852-9bcaf16ccf62" providerId="ADAL" clId="{9E82D734-7DCC-4AAB-BF89-CFA023D9FF75}" dt="2022-10-13T19:46:25.643" v="270"/>
          <ac:spMkLst>
            <pc:docMk/>
            <pc:sldMk cId="1788999450" sldId="284"/>
            <ac:spMk id="47" creationId="{DD543092-B2DC-4054-9A25-FDB715578C60}"/>
          </ac:spMkLst>
        </pc:spChg>
        <pc:spChg chg="mod">
          <ac:chgData name="Landis, Elizabeth" userId="ab5a0f48-4954-4e8f-b852-9bcaf16ccf62" providerId="ADAL" clId="{9E82D734-7DCC-4AAB-BF89-CFA023D9FF75}" dt="2022-10-13T19:46:25.643" v="270"/>
          <ac:spMkLst>
            <pc:docMk/>
            <pc:sldMk cId="1788999450" sldId="284"/>
            <ac:spMk id="48" creationId="{E2846545-4368-4E7D-A0B2-653B447AEA14}"/>
          </ac:spMkLst>
        </pc:spChg>
        <pc:spChg chg="mod">
          <ac:chgData name="Landis, Elizabeth" userId="ab5a0f48-4954-4e8f-b852-9bcaf16ccf62" providerId="ADAL" clId="{9E82D734-7DCC-4AAB-BF89-CFA023D9FF75}" dt="2022-10-13T19:46:25.643" v="270"/>
          <ac:spMkLst>
            <pc:docMk/>
            <pc:sldMk cId="1788999450" sldId="284"/>
            <ac:spMk id="49" creationId="{D4B569AA-09EB-4DF9-92AB-D1FFE8D06E19}"/>
          </ac:spMkLst>
        </pc:spChg>
        <pc:spChg chg="mod">
          <ac:chgData name="Landis, Elizabeth" userId="ab5a0f48-4954-4e8f-b852-9bcaf16ccf62" providerId="ADAL" clId="{9E82D734-7DCC-4AAB-BF89-CFA023D9FF75}" dt="2022-10-13T19:46:25.643" v="270"/>
          <ac:spMkLst>
            <pc:docMk/>
            <pc:sldMk cId="1788999450" sldId="284"/>
            <ac:spMk id="50" creationId="{59BE57BC-1812-4F55-8BAF-26F3A0A66FFB}"/>
          </ac:spMkLst>
        </pc:spChg>
        <pc:spChg chg="mod">
          <ac:chgData name="Landis, Elizabeth" userId="ab5a0f48-4954-4e8f-b852-9bcaf16ccf62" providerId="ADAL" clId="{9E82D734-7DCC-4AAB-BF89-CFA023D9FF75}" dt="2022-10-13T19:46:25.643" v="270"/>
          <ac:spMkLst>
            <pc:docMk/>
            <pc:sldMk cId="1788999450" sldId="284"/>
            <ac:spMk id="51" creationId="{16570EC6-F03C-49AD-BAC5-28044A18406A}"/>
          </ac:spMkLst>
        </pc:spChg>
        <pc:spChg chg="mod">
          <ac:chgData name="Landis, Elizabeth" userId="ab5a0f48-4954-4e8f-b852-9bcaf16ccf62" providerId="ADAL" clId="{9E82D734-7DCC-4AAB-BF89-CFA023D9FF75}" dt="2022-10-13T19:46:25.643" v="270"/>
          <ac:spMkLst>
            <pc:docMk/>
            <pc:sldMk cId="1788999450" sldId="284"/>
            <ac:spMk id="52" creationId="{F71CAC1F-B7D6-44C6-A3BC-D6596B7732A3}"/>
          </ac:spMkLst>
        </pc:spChg>
        <pc:spChg chg="mod">
          <ac:chgData name="Landis, Elizabeth" userId="ab5a0f48-4954-4e8f-b852-9bcaf16ccf62" providerId="ADAL" clId="{9E82D734-7DCC-4AAB-BF89-CFA023D9FF75}" dt="2022-10-13T19:46:25.643" v="270"/>
          <ac:spMkLst>
            <pc:docMk/>
            <pc:sldMk cId="1788999450" sldId="284"/>
            <ac:spMk id="53" creationId="{8420F7AB-3CBB-4BF0-B6F4-8B7CD94EBCB6}"/>
          </ac:spMkLst>
        </pc:spChg>
        <pc:spChg chg="mod">
          <ac:chgData name="Landis, Elizabeth" userId="ab5a0f48-4954-4e8f-b852-9bcaf16ccf62" providerId="ADAL" clId="{9E82D734-7DCC-4AAB-BF89-CFA023D9FF75}" dt="2022-10-13T19:46:25.643" v="270"/>
          <ac:spMkLst>
            <pc:docMk/>
            <pc:sldMk cId="1788999450" sldId="284"/>
            <ac:spMk id="54" creationId="{6EC5204F-2D01-4485-8637-87AA47DBB8B4}"/>
          </ac:spMkLst>
        </pc:spChg>
        <pc:spChg chg="mod">
          <ac:chgData name="Landis, Elizabeth" userId="ab5a0f48-4954-4e8f-b852-9bcaf16ccf62" providerId="ADAL" clId="{9E82D734-7DCC-4AAB-BF89-CFA023D9FF75}" dt="2022-10-13T19:46:25.643" v="270"/>
          <ac:spMkLst>
            <pc:docMk/>
            <pc:sldMk cId="1788999450" sldId="284"/>
            <ac:spMk id="55" creationId="{2C420085-9757-4AB9-8D2E-9D1DB00E645D}"/>
          </ac:spMkLst>
        </pc:spChg>
        <pc:spChg chg="mod">
          <ac:chgData name="Landis, Elizabeth" userId="ab5a0f48-4954-4e8f-b852-9bcaf16ccf62" providerId="ADAL" clId="{9E82D734-7DCC-4AAB-BF89-CFA023D9FF75}" dt="2022-10-13T19:46:25.643" v="270"/>
          <ac:spMkLst>
            <pc:docMk/>
            <pc:sldMk cId="1788999450" sldId="284"/>
            <ac:spMk id="56" creationId="{2486E1FB-FC0E-4FD1-B96D-F2393D26605D}"/>
          </ac:spMkLst>
        </pc:spChg>
        <pc:spChg chg="mod">
          <ac:chgData name="Landis, Elizabeth" userId="ab5a0f48-4954-4e8f-b852-9bcaf16ccf62" providerId="ADAL" clId="{9E82D734-7DCC-4AAB-BF89-CFA023D9FF75}" dt="2022-10-13T19:46:25.643" v="270"/>
          <ac:spMkLst>
            <pc:docMk/>
            <pc:sldMk cId="1788999450" sldId="284"/>
            <ac:spMk id="57" creationId="{740885AD-E19E-4E89-8D36-57BA27FEC9D5}"/>
          </ac:spMkLst>
        </pc:spChg>
        <pc:spChg chg="mod">
          <ac:chgData name="Landis, Elizabeth" userId="ab5a0f48-4954-4e8f-b852-9bcaf16ccf62" providerId="ADAL" clId="{9E82D734-7DCC-4AAB-BF89-CFA023D9FF75}" dt="2022-10-13T19:46:25.643" v="270"/>
          <ac:spMkLst>
            <pc:docMk/>
            <pc:sldMk cId="1788999450" sldId="284"/>
            <ac:spMk id="58" creationId="{87A00782-9633-4DB8-819F-A854D4145891}"/>
          </ac:spMkLst>
        </pc:spChg>
        <pc:spChg chg="mod">
          <ac:chgData name="Landis, Elizabeth" userId="ab5a0f48-4954-4e8f-b852-9bcaf16ccf62" providerId="ADAL" clId="{9E82D734-7DCC-4AAB-BF89-CFA023D9FF75}" dt="2022-10-13T19:46:25.643" v="270"/>
          <ac:spMkLst>
            <pc:docMk/>
            <pc:sldMk cId="1788999450" sldId="284"/>
            <ac:spMk id="59" creationId="{E0801D60-63F6-4061-8B51-157CF01FEE82}"/>
          </ac:spMkLst>
        </pc:spChg>
        <pc:spChg chg="mod">
          <ac:chgData name="Landis, Elizabeth" userId="ab5a0f48-4954-4e8f-b852-9bcaf16ccf62" providerId="ADAL" clId="{9E82D734-7DCC-4AAB-BF89-CFA023D9FF75}" dt="2022-10-13T19:46:25.643" v="270"/>
          <ac:spMkLst>
            <pc:docMk/>
            <pc:sldMk cId="1788999450" sldId="284"/>
            <ac:spMk id="60" creationId="{B16B0C25-C6A9-44F7-B31D-48DB5D0C9E1E}"/>
          </ac:spMkLst>
        </pc:spChg>
        <pc:spChg chg="mod">
          <ac:chgData name="Landis, Elizabeth" userId="ab5a0f48-4954-4e8f-b852-9bcaf16ccf62" providerId="ADAL" clId="{9E82D734-7DCC-4AAB-BF89-CFA023D9FF75}" dt="2022-10-13T19:46:30.710" v="274"/>
          <ac:spMkLst>
            <pc:docMk/>
            <pc:sldMk cId="1788999450" sldId="284"/>
            <ac:spMk id="63" creationId="{32487768-274D-4ABF-9F53-CABF56A1910D}"/>
          </ac:spMkLst>
        </pc:spChg>
        <pc:spChg chg="mod">
          <ac:chgData name="Landis, Elizabeth" userId="ab5a0f48-4954-4e8f-b852-9bcaf16ccf62" providerId="ADAL" clId="{9E82D734-7DCC-4AAB-BF89-CFA023D9FF75}" dt="2022-10-13T19:46:30.710" v="274"/>
          <ac:spMkLst>
            <pc:docMk/>
            <pc:sldMk cId="1788999450" sldId="284"/>
            <ac:spMk id="64" creationId="{F29762A5-A076-452B-98EF-1DBDBF60FCB1}"/>
          </ac:spMkLst>
        </pc:spChg>
        <pc:spChg chg="mod">
          <ac:chgData name="Landis, Elizabeth" userId="ab5a0f48-4954-4e8f-b852-9bcaf16ccf62" providerId="ADAL" clId="{9E82D734-7DCC-4AAB-BF89-CFA023D9FF75}" dt="2022-10-13T19:46:30.710" v="274"/>
          <ac:spMkLst>
            <pc:docMk/>
            <pc:sldMk cId="1788999450" sldId="284"/>
            <ac:spMk id="65" creationId="{A794AB51-ED8A-49E8-9C4F-0D1103796799}"/>
          </ac:spMkLst>
        </pc:spChg>
        <pc:spChg chg="mod">
          <ac:chgData name="Landis, Elizabeth" userId="ab5a0f48-4954-4e8f-b852-9bcaf16ccf62" providerId="ADAL" clId="{9E82D734-7DCC-4AAB-BF89-CFA023D9FF75}" dt="2022-10-13T19:46:30.710" v="274"/>
          <ac:spMkLst>
            <pc:docMk/>
            <pc:sldMk cId="1788999450" sldId="284"/>
            <ac:spMk id="66" creationId="{F8F23BE4-0424-4B16-8859-2EB3D0F9E9C8}"/>
          </ac:spMkLst>
        </pc:spChg>
        <pc:spChg chg="mod">
          <ac:chgData name="Landis, Elizabeth" userId="ab5a0f48-4954-4e8f-b852-9bcaf16ccf62" providerId="ADAL" clId="{9E82D734-7DCC-4AAB-BF89-CFA023D9FF75}" dt="2022-10-13T19:46:30.710" v="274"/>
          <ac:spMkLst>
            <pc:docMk/>
            <pc:sldMk cId="1788999450" sldId="284"/>
            <ac:spMk id="67" creationId="{B36BDEAC-F477-4D68-92F5-54935C1FA48D}"/>
          </ac:spMkLst>
        </pc:spChg>
        <pc:spChg chg="mod">
          <ac:chgData name="Landis, Elizabeth" userId="ab5a0f48-4954-4e8f-b852-9bcaf16ccf62" providerId="ADAL" clId="{9E82D734-7DCC-4AAB-BF89-CFA023D9FF75}" dt="2022-10-13T19:46:30.710" v="274"/>
          <ac:spMkLst>
            <pc:docMk/>
            <pc:sldMk cId="1788999450" sldId="284"/>
            <ac:spMk id="68" creationId="{52D30C77-6C0D-4ADF-98BC-D5FAC888D0AF}"/>
          </ac:spMkLst>
        </pc:spChg>
        <pc:spChg chg="mod">
          <ac:chgData name="Landis, Elizabeth" userId="ab5a0f48-4954-4e8f-b852-9bcaf16ccf62" providerId="ADAL" clId="{9E82D734-7DCC-4AAB-BF89-CFA023D9FF75}" dt="2022-10-13T19:46:30.710" v="274"/>
          <ac:spMkLst>
            <pc:docMk/>
            <pc:sldMk cId="1788999450" sldId="284"/>
            <ac:spMk id="69" creationId="{6ED88689-82E3-408C-9356-848EC1A64259}"/>
          </ac:spMkLst>
        </pc:spChg>
        <pc:spChg chg="mod">
          <ac:chgData name="Landis, Elizabeth" userId="ab5a0f48-4954-4e8f-b852-9bcaf16ccf62" providerId="ADAL" clId="{9E82D734-7DCC-4AAB-BF89-CFA023D9FF75}" dt="2022-10-13T19:46:30.710" v="274"/>
          <ac:spMkLst>
            <pc:docMk/>
            <pc:sldMk cId="1788999450" sldId="284"/>
            <ac:spMk id="70" creationId="{B19B444B-5B17-4D34-BC85-8ADDA01154A3}"/>
          </ac:spMkLst>
        </pc:spChg>
        <pc:spChg chg="mod">
          <ac:chgData name="Landis, Elizabeth" userId="ab5a0f48-4954-4e8f-b852-9bcaf16ccf62" providerId="ADAL" clId="{9E82D734-7DCC-4AAB-BF89-CFA023D9FF75}" dt="2022-10-13T19:46:30.710" v="274"/>
          <ac:spMkLst>
            <pc:docMk/>
            <pc:sldMk cId="1788999450" sldId="284"/>
            <ac:spMk id="71" creationId="{CB5F5BEA-AED3-469D-88C4-9CB92F451EEE}"/>
          </ac:spMkLst>
        </pc:spChg>
        <pc:spChg chg="mod">
          <ac:chgData name="Landis, Elizabeth" userId="ab5a0f48-4954-4e8f-b852-9bcaf16ccf62" providerId="ADAL" clId="{9E82D734-7DCC-4AAB-BF89-CFA023D9FF75}" dt="2022-10-13T19:46:30.710" v="274"/>
          <ac:spMkLst>
            <pc:docMk/>
            <pc:sldMk cId="1788999450" sldId="284"/>
            <ac:spMk id="72" creationId="{409D8D28-AAC1-47DE-AC0D-8528D273B36F}"/>
          </ac:spMkLst>
        </pc:spChg>
        <pc:spChg chg="mod">
          <ac:chgData name="Landis, Elizabeth" userId="ab5a0f48-4954-4e8f-b852-9bcaf16ccf62" providerId="ADAL" clId="{9E82D734-7DCC-4AAB-BF89-CFA023D9FF75}" dt="2022-10-13T19:46:30.710" v="274"/>
          <ac:spMkLst>
            <pc:docMk/>
            <pc:sldMk cId="1788999450" sldId="284"/>
            <ac:spMk id="73" creationId="{E6C1489D-BDFC-471D-ADAB-FDCC856A11CB}"/>
          </ac:spMkLst>
        </pc:spChg>
        <pc:spChg chg="mod">
          <ac:chgData name="Landis, Elizabeth" userId="ab5a0f48-4954-4e8f-b852-9bcaf16ccf62" providerId="ADAL" clId="{9E82D734-7DCC-4AAB-BF89-CFA023D9FF75}" dt="2022-10-13T19:46:30.710" v="274"/>
          <ac:spMkLst>
            <pc:docMk/>
            <pc:sldMk cId="1788999450" sldId="284"/>
            <ac:spMk id="74" creationId="{3DAA0A0A-444B-44FD-AC29-B84C3B622765}"/>
          </ac:spMkLst>
        </pc:spChg>
        <pc:spChg chg="mod">
          <ac:chgData name="Landis, Elizabeth" userId="ab5a0f48-4954-4e8f-b852-9bcaf16ccf62" providerId="ADAL" clId="{9E82D734-7DCC-4AAB-BF89-CFA023D9FF75}" dt="2022-10-13T19:46:30.710" v="274"/>
          <ac:spMkLst>
            <pc:docMk/>
            <pc:sldMk cId="1788999450" sldId="284"/>
            <ac:spMk id="75" creationId="{4CE7DAFA-5AAB-449A-902E-9A14E1277FD5}"/>
          </ac:spMkLst>
        </pc:spChg>
        <pc:spChg chg="mod">
          <ac:chgData name="Landis, Elizabeth" userId="ab5a0f48-4954-4e8f-b852-9bcaf16ccf62" providerId="ADAL" clId="{9E82D734-7DCC-4AAB-BF89-CFA023D9FF75}" dt="2022-10-13T19:46:30.710" v="274"/>
          <ac:spMkLst>
            <pc:docMk/>
            <pc:sldMk cId="1788999450" sldId="284"/>
            <ac:spMk id="76" creationId="{15906D97-CE92-4412-9238-232B6B4CBAA7}"/>
          </ac:spMkLst>
        </pc:spChg>
        <pc:spChg chg="mod">
          <ac:chgData name="Landis, Elizabeth" userId="ab5a0f48-4954-4e8f-b852-9bcaf16ccf62" providerId="ADAL" clId="{9E82D734-7DCC-4AAB-BF89-CFA023D9FF75}" dt="2022-10-13T19:46:30.710" v="274"/>
          <ac:spMkLst>
            <pc:docMk/>
            <pc:sldMk cId="1788999450" sldId="284"/>
            <ac:spMk id="77" creationId="{A39BF0CE-82E6-4CEE-AE45-C1DD8B26792E}"/>
          </ac:spMkLst>
        </pc:spChg>
        <pc:spChg chg="mod">
          <ac:chgData name="Landis, Elizabeth" userId="ab5a0f48-4954-4e8f-b852-9bcaf16ccf62" providerId="ADAL" clId="{9E82D734-7DCC-4AAB-BF89-CFA023D9FF75}" dt="2022-10-13T19:46:30.710" v="274"/>
          <ac:spMkLst>
            <pc:docMk/>
            <pc:sldMk cId="1788999450" sldId="284"/>
            <ac:spMk id="78" creationId="{F62DC682-F861-48F9-996A-B4E1E6825E70}"/>
          </ac:spMkLst>
        </pc:spChg>
        <pc:spChg chg="mod">
          <ac:chgData name="Landis, Elizabeth" userId="ab5a0f48-4954-4e8f-b852-9bcaf16ccf62" providerId="ADAL" clId="{9E82D734-7DCC-4AAB-BF89-CFA023D9FF75}" dt="2022-10-13T19:46:30.710" v="274"/>
          <ac:spMkLst>
            <pc:docMk/>
            <pc:sldMk cId="1788999450" sldId="284"/>
            <ac:spMk id="79" creationId="{345DAE10-0094-4A27-A8E4-9B8151DE621A}"/>
          </ac:spMkLst>
        </pc:spChg>
        <pc:spChg chg="mod">
          <ac:chgData name="Landis, Elizabeth" userId="ab5a0f48-4954-4e8f-b852-9bcaf16ccf62" providerId="ADAL" clId="{9E82D734-7DCC-4AAB-BF89-CFA023D9FF75}" dt="2022-10-13T19:46:30.710" v="274"/>
          <ac:spMkLst>
            <pc:docMk/>
            <pc:sldMk cId="1788999450" sldId="284"/>
            <ac:spMk id="80" creationId="{EC10CDA3-9C20-4D23-A19A-04869BBC8CD7}"/>
          </ac:spMkLst>
        </pc:spChg>
        <pc:spChg chg="mod">
          <ac:chgData name="Landis, Elizabeth" userId="ab5a0f48-4954-4e8f-b852-9bcaf16ccf62" providerId="ADAL" clId="{9E82D734-7DCC-4AAB-BF89-CFA023D9FF75}" dt="2022-10-13T19:46:30.710" v="274"/>
          <ac:spMkLst>
            <pc:docMk/>
            <pc:sldMk cId="1788999450" sldId="284"/>
            <ac:spMk id="81" creationId="{44824EE3-3EE2-4210-8B40-7AA0B1BC10E9}"/>
          </ac:spMkLst>
        </pc:spChg>
        <pc:spChg chg="mod">
          <ac:chgData name="Landis, Elizabeth" userId="ab5a0f48-4954-4e8f-b852-9bcaf16ccf62" providerId="ADAL" clId="{9E82D734-7DCC-4AAB-BF89-CFA023D9FF75}" dt="2022-10-13T19:46:30.710" v="274"/>
          <ac:spMkLst>
            <pc:docMk/>
            <pc:sldMk cId="1788999450" sldId="284"/>
            <ac:spMk id="82" creationId="{13F414F5-1098-4008-A89E-FC251AF4703B}"/>
          </ac:spMkLst>
        </pc:spChg>
        <pc:spChg chg="mod">
          <ac:chgData name="Landis, Elizabeth" userId="ab5a0f48-4954-4e8f-b852-9bcaf16ccf62" providerId="ADAL" clId="{9E82D734-7DCC-4AAB-BF89-CFA023D9FF75}" dt="2022-10-13T19:46:30.710" v="274"/>
          <ac:spMkLst>
            <pc:docMk/>
            <pc:sldMk cId="1788999450" sldId="284"/>
            <ac:spMk id="83" creationId="{136928AE-D63D-47D8-85B8-22C1BFE44B16}"/>
          </ac:spMkLst>
        </pc:spChg>
        <pc:spChg chg="mod">
          <ac:chgData name="Landis, Elizabeth" userId="ab5a0f48-4954-4e8f-b852-9bcaf16ccf62" providerId="ADAL" clId="{9E82D734-7DCC-4AAB-BF89-CFA023D9FF75}" dt="2022-10-13T19:46:30.710" v="274"/>
          <ac:spMkLst>
            <pc:docMk/>
            <pc:sldMk cId="1788999450" sldId="284"/>
            <ac:spMk id="84" creationId="{BFA23073-CF2B-4807-BC2E-B0CE829C79B1}"/>
          </ac:spMkLst>
        </pc:spChg>
        <pc:spChg chg="mod">
          <ac:chgData name="Landis, Elizabeth" userId="ab5a0f48-4954-4e8f-b852-9bcaf16ccf62" providerId="ADAL" clId="{9E82D734-7DCC-4AAB-BF89-CFA023D9FF75}" dt="2022-10-13T19:46:30.710" v="274"/>
          <ac:spMkLst>
            <pc:docMk/>
            <pc:sldMk cId="1788999450" sldId="284"/>
            <ac:spMk id="85" creationId="{0D57F330-9EE5-47B7-B9F3-3C75415492C7}"/>
          </ac:spMkLst>
        </pc:spChg>
        <pc:spChg chg="mod">
          <ac:chgData name="Landis, Elizabeth" userId="ab5a0f48-4954-4e8f-b852-9bcaf16ccf62" providerId="ADAL" clId="{9E82D734-7DCC-4AAB-BF89-CFA023D9FF75}" dt="2022-10-13T19:46:30.710" v="274"/>
          <ac:spMkLst>
            <pc:docMk/>
            <pc:sldMk cId="1788999450" sldId="284"/>
            <ac:spMk id="86" creationId="{BFE3FE45-2418-42AE-925C-29BF106CBA05}"/>
          </ac:spMkLst>
        </pc:spChg>
        <pc:spChg chg="add mod">
          <ac:chgData name="Landis, Elizabeth" userId="ab5a0f48-4954-4e8f-b852-9bcaf16ccf62" providerId="ADAL" clId="{9E82D734-7DCC-4AAB-BF89-CFA023D9FF75}" dt="2022-10-13T20:02:48.073" v="575"/>
          <ac:spMkLst>
            <pc:docMk/>
            <pc:sldMk cId="1788999450" sldId="284"/>
            <ac:spMk id="87" creationId="{86A5E8AE-8D2C-454E-8916-98CF3A4829E2}"/>
          </ac:spMkLst>
        </pc:spChg>
        <pc:grpChg chg="add del mod">
          <ac:chgData name="Landis, Elizabeth" userId="ab5a0f48-4954-4e8f-b852-9bcaf16ccf62" providerId="ADAL" clId="{9E82D734-7DCC-4AAB-BF89-CFA023D9FF75}" dt="2022-10-13T19:46:30.702" v="273"/>
          <ac:grpSpMkLst>
            <pc:docMk/>
            <pc:sldMk cId="1788999450" sldId="284"/>
            <ac:grpSpMk id="35" creationId="{ED080728-72A8-4F3A-9011-6CFE42CC7EA2}"/>
          </ac:grpSpMkLst>
        </pc:grpChg>
        <pc:grpChg chg="add mod">
          <ac:chgData name="Landis, Elizabeth" userId="ab5a0f48-4954-4e8f-b852-9bcaf16ccf62" providerId="ADAL" clId="{9E82D734-7DCC-4AAB-BF89-CFA023D9FF75}" dt="2022-10-13T19:46:30.710" v="274"/>
          <ac:grpSpMkLst>
            <pc:docMk/>
            <pc:sldMk cId="1788999450" sldId="284"/>
            <ac:grpSpMk id="61" creationId="{57E5D881-8D13-42E4-9581-A827097F4257}"/>
          </ac:grpSpMkLst>
        </pc:grpChg>
        <pc:picChg chg="add del">
          <ac:chgData name="Landis, Elizabeth" userId="ab5a0f48-4954-4e8f-b852-9bcaf16ccf62" providerId="ADAL" clId="{9E82D734-7DCC-4AAB-BF89-CFA023D9FF75}" dt="2022-10-13T19:46:00.026" v="268" actId="478"/>
          <ac:picMkLst>
            <pc:docMk/>
            <pc:sldMk cId="1788999450" sldId="284"/>
            <ac:picMk id="10" creationId="{00343216-55B4-4A59-9E62-C6BA221D06A4}"/>
          </ac:picMkLst>
        </pc:picChg>
        <pc:picChg chg="mod">
          <ac:chgData name="Landis, Elizabeth" userId="ab5a0f48-4954-4e8f-b852-9bcaf16ccf62" providerId="ADAL" clId="{9E82D734-7DCC-4AAB-BF89-CFA023D9FF75}" dt="2022-10-13T19:46:25.643" v="270"/>
          <ac:picMkLst>
            <pc:docMk/>
            <pc:sldMk cId="1788999450" sldId="284"/>
            <ac:picMk id="36" creationId="{87A6FCD4-B427-4BAE-B60C-939A1895B994}"/>
          </ac:picMkLst>
        </pc:picChg>
        <pc:picChg chg="mod">
          <ac:chgData name="Landis, Elizabeth" userId="ab5a0f48-4954-4e8f-b852-9bcaf16ccf62" providerId="ADAL" clId="{9E82D734-7DCC-4AAB-BF89-CFA023D9FF75}" dt="2022-10-13T19:46:30.710" v="274"/>
          <ac:picMkLst>
            <pc:docMk/>
            <pc:sldMk cId="1788999450" sldId="284"/>
            <ac:picMk id="62" creationId="{BFE6ADF5-BED0-4D7D-B664-393E0075B282}"/>
          </ac:picMkLst>
        </pc:picChg>
      </pc:sldChg>
      <pc:sldChg chg="addSp delSp modSp add mod modClrScheme chgLayout">
        <pc:chgData name="Landis, Elizabeth" userId="ab5a0f48-4954-4e8f-b852-9bcaf16ccf62" providerId="ADAL" clId="{9E82D734-7DCC-4AAB-BF89-CFA023D9FF75}" dt="2022-10-13T20:02:50.399" v="576"/>
        <pc:sldMkLst>
          <pc:docMk/>
          <pc:sldMk cId="3009301366" sldId="285"/>
        </pc:sldMkLst>
        <pc:spChg chg="add mod ord">
          <ac:chgData name="Landis, Elizabeth" userId="ab5a0f48-4954-4e8f-b852-9bcaf16ccf62" providerId="ADAL" clId="{9E82D734-7DCC-4AAB-BF89-CFA023D9FF75}" dt="2022-10-13T19:47:08.288" v="282" actId="404"/>
          <ac:spMkLst>
            <pc:docMk/>
            <pc:sldMk cId="3009301366" sldId="285"/>
            <ac:spMk id="2" creationId="{B2902821-DE38-4EF9-8F2C-F0D4180E9062}"/>
          </ac:spMkLst>
        </pc:spChg>
        <pc:spChg chg="add del mod ord">
          <ac:chgData name="Landis, Elizabeth" userId="ab5a0f48-4954-4e8f-b852-9bcaf16ccf62" providerId="ADAL" clId="{9E82D734-7DCC-4AAB-BF89-CFA023D9FF75}" dt="2022-10-13T19:47:13.483" v="283" actId="478"/>
          <ac:spMkLst>
            <pc:docMk/>
            <pc:sldMk cId="3009301366" sldId="285"/>
            <ac:spMk id="3" creationId="{B7D6A198-74C2-46E8-9AEC-6526B7121480}"/>
          </ac:spMkLst>
        </pc:spChg>
        <pc:spChg chg="del mod">
          <ac:chgData name="Landis, Elizabeth" userId="ab5a0f48-4954-4e8f-b852-9bcaf16ccf62" providerId="ADAL" clId="{9E82D734-7DCC-4AAB-BF89-CFA023D9FF75}" dt="2022-10-13T19:46:47.747" v="276" actId="478"/>
          <ac:spMkLst>
            <pc:docMk/>
            <pc:sldMk cId="3009301366" sldId="285"/>
            <ac:spMk id="8" creationId="{2F813C4B-C439-4479-A02C-97B1A0066CEA}"/>
          </ac:spMkLst>
        </pc:spChg>
        <pc:spChg chg="add mod">
          <ac:chgData name="Landis, Elizabeth" userId="ab5a0f48-4954-4e8f-b852-9bcaf16ccf62" providerId="ADAL" clId="{9E82D734-7DCC-4AAB-BF89-CFA023D9FF75}" dt="2022-10-13T20:02:50.399" v="576"/>
          <ac:spMkLst>
            <pc:docMk/>
            <pc:sldMk cId="3009301366" sldId="285"/>
            <ac:spMk id="23" creationId="{5CD83420-E01B-4D5D-887A-84994D76A44E}"/>
          </ac:spMkLst>
        </pc:spChg>
        <pc:graphicFrameChg chg="add del mod">
          <ac:chgData name="Landis, Elizabeth" userId="ab5a0f48-4954-4e8f-b852-9bcaf16ccf62" providerId="ADAL" clId="{9E82D734-7DCC-4AAB-BF89-CFA023D9FF75}" dt="2022-10-13T19:47:34.378" v="286"/>
          <ac:graphicFrameMkLst>
            <pc:docMk/>
            <pc:sldMk cId="3009301366" sldId="285"/>
            <ac:graphicFrameMk id="11" creationId="{46318160-732F-4182-8E3A-7D2CAA0B62EE}"/>
          </ac:graphicFrameMkLst>
        </pc:graphicFrameChg>
        <pc:graphicFrameChg chg="add del mod">
          <ac:chgData name="Landis, Elizabeth" userId="ab5a0f48-4954-4e8f-b852-9bcaf16ccf62" providerId="ADAL" clId="{9E82D734-7DCC-4AAB-BF89-CFA023D9FF75}" dt="2022-10-13T19:47:34.378" v="286"/>
          <ac:graphicFrameMkLst>
            <pc:docMk/>
            <pc:sldMk cId="3009301366" sldId="285"/>
            <ac:graphicFrameMk id="12" creationId="{8DD5DC26-A92E-4E01-ABD8-63B466D93979}"/>
          </ac:graphicFrameMkLst>
        </pc:graphicFrameChg>
        <pc:graphicFrameChg chg="add del mod">
          <ac:chgData name="Landis, Elizabeth" userId="ab5a0f48-4954-4e8f-b852-9bcaf16ccf62" providerId="ADAL" clId="{9E82D734-7DCC-4AAB-BF89-CFA023D9FF75}" dt="2022-10-13T19:47:34.378" v="286"/>
          <ac:graphicFrameMkLst>
            <pc:docMk/>
            <pc:sldMk cId="3009301366" sldId="285"/>
            <ac:graphicFrameMk id="13" creationId="{25AB918A-5F5D-4D26-A4F3-FE02C429624D}"/>
          </ac:graphicFrameMkLst>
        </pc:graphicFrameChg>
        <pc:graphicFrameChg chg="add del mod">
          <ac:chgData name="Landis, Elizabeth" userId="ab5a0f48-4954-4e8f-b852-9bcaf16ccf62" providerId="ADAL" clId="{9E82D734-7DCC-4AAB-BF89-CFA023D9FF75}" dt="2022-10-13T19:47:34.378" v="286"/>
          <ac:graphicFrameMkLst>
            <pc:docMk/>
            <pc:sldMk cId="3009301366" sldId="285"/>
            <ac:graphicFrameMk id="14" creationId="{9C12BF89-5BEE-4CD7-9F93-F34ADC65AE82}"/>
          </ac:graphicFrameMkLst>
        </pc:graphicFrameChg>
        <pc:graphicFrameChg chg="add del mod">
          <ac:chgData name="Landis, Elizabeth" userId="ab5a0f48-4954-4e8f-b852-9bcaf16ccf62" providerId="ADAL" clId="{9E82D734-7DCC-4AAB-BF89-CFA023D9FF75}" dt="2022-10-13T19:47:34.378" v="286"/>
          <ac:graphicFrameMkLst>
            <pc:docMk/>
            <pc:sldMk cId="3009301366" sldId="285"/>
            <ac:graphicFrameMk id="15" creationId="{8ED9BF28-2071-4044-90A0-800980381DB5}"/>
          </ac:graphicFrameMkLst>
        </pc:graphicFrameChg>
        <pc:graphicFrameChg chg="add del mod">
          <ac:chgData name="Landis, Elizabeth" userId="ab5a0f48-4954-4e8f-b852-9bcaf16ccf62" providerId="ADAL" clId="{9E82D734-7DCC-4AAB-BF89-CFA023D9FF75}" dt="2022-10-13T19:47:34.378" v="286"/>
          <ac:graphicFrameMkLst>
            <pc:docMk/>
            <pc:sldMk cId="3009301366" sldId="285"/>
            <ac:graphicFrameMk id="16" creationId="{7B169B20-6991-49A5-A8BB-BB24425D11E0}"/>
          </ac:graphicFrameMkLst>
        </pc:graphicFrameChg>
        <pc:graphicFrameChg chg="add mod">
          <ac:chgData name="Landis, Elizabeth" userId="ab5a0f48-4954-4e8f-b852-9bcaf16ccf62" providerId="ADAL" clId="{9E82D734-7DCC-4AAB-BF89-CFA023D9FF75}" dt="2022-10-13T19:47:34.415" v="287"/>
          <ac:graphicFrameMkLst>
            <pc:docMk/>
            <pc:sldMk cId="3009301366" sldId="285"/>
            <ac:graphicFrameMk id="17" creationId="{960C57F2-F16E-4A0B-8922-37D278F9FCF4}"/>
          </ac:graphicFrameMkLst>
        </pc:graphicFrameChg>
        <pc:graphicFrameChg chg="add mod">
          <ac:chgData name="Landis, Elizabeth" userId="ab5a0f48-4954-4e8f-b852-9bcaf16ccf62" providerId="ADAL" clId="{9E82D734-7DCC-4AAB-BF89-CFA023D9FF75}" dt="2022-10-13T19:47:34.415" v="287"/>
          <ac:graphicFrameMkLst>
            <pc:docMk/>
            <pc:sldMk cId="3009301366" sldId="285"/>
            <ac:graphicFrameMk id="18" creationId="{2DBA9BD9-0C37-4578-9660-6EA5441A2769}"/>
          </ac:graphicFrameMkLst>
        </pc:graphicFrameChg>
        <pc:graphicFrameChg chg="add mod">
          <ac:chgData name="Landis, Elizabeth" userId="ab5a0f48-4954-4e8f-b852-9bcaf16ccf62" providerId="ADAL" clId="{9E82D734-7DCC-4AAB-BF89-CFA023D9FF75}" dt="2022-10-13T19:47:34.415" v="287"/>
          <ac:graphicFrameMkLst>
            <pc:docMk/>
            <pc:sldMk cId="3009301366" sldId="285"/>
            <ac:graphicFrameMk id="19" creationId="{AD0CDF7C-5E1C-4493-BF5E-345241C9D984}"/>
          </ac:graphicFrameMkLst>
        </pc:graphicFrameChg>
        <pc:graphicFrameChg chg="add mod">
          <ac:chgData name="Landis, Elizabeth" userId="ab5a0f48-4954-4e8f-b852-9bcaf16ccf62" providerId="ADAL" clId="{9E82D734-7DCC-4AAB-BF89-CFA023D9FF75}" dt="2022-10-13T19:47:34.415" v="287"/>
          <ac:graphicFrameMkLst>
            <pc:docMk/>
            <pc:sldMk cId="3009301366" sldId="285"/>
            <ac:graphicFrameMk id="20" creationId="{A4835812-3D50-49FE-85AC-59223ED4F4A0}"/>
          </ac:graphicFrameMkLst>
        </pc:graphicFrameChg>
        <pc:graphicFrameChg chg="add mod">
          <ac:chgData name="Landis, Elizabeth" userId="ab5a0f48-4954-4e8f-b852-9bcaf16ccf62" providerId="ADAL" clId="{9E82D734-7DCC-4AAB-BF89-CFA023D9FF75}" dt="2022-10-13T19:47:34.415" v="287"/>
          <ac:graphicFrameMkLst>
            <pc:docMk/>
            <pc:sldMk cId="3009301366" sldId="285"/>
            <ac:graphicFrameMk id="21" creationId="{3678707D-7044-43AA-AE79-28156BB6613F}"/>
          </ac:graphicFrameMkLst>
        </pc:graphicFrameChg>
        <pc:graphicFrameChg chg="add mod">
          <ac:chgData name="Landis, Elizabeth" userId="ab5a0f48-4954-4e8f-b852-9bcaf16ccf62" providerId="ADAL" clId="{9E82D734-7DCC-4AAB-BF89-CFA023D9FF75}" dt="2022-10-13T19:47:34.415" v="287"/>
          <ac:graphicFrameMkLst>
            <pc:docMk/>
            <pc:sldMk cId="3009301366" sldId="285"/>
            <ac:graphicFrameMk id="22" creationId="{BCAE5004-DFDC-4D9E-BA2D-76913944BE23}"/>
          </ac:graphicFrameMkLst>
        </pc:graphicFrameChg>
        <pc:graphicFrameChg chg="del">
          <ac:chgData name="Landis, Elizabeth" userId="ab5a0f48-4954-4e8f-b852-9bcaf16ccf62" providerId="ADAL" clId="{9E82D734-7DCC-4AAB-BF89-CFA023D9FF75}" dt="2022-10-13T19:47:17.740" v="284" actId="478"/>
          <ac:graphicFrameMkLst>
            <pc:docMk/>
            <pc:sldMk cId="3009301366" sldId="285"/>
            <ac:graphicFrameMk id="36" creationId="{352FDAE6-3B0E-44F8-B4C3-96D2C52BB761}"/>
          </ac:graphicFrameMkLst>
        </pc:graphicFrameChg>
        <pc:graphicFrameChg chg="del">
          <ac:chgData name="Landis, Elizabeth" userId="ab5a0f48-4954-4e8f-b852-9bcaf16ccf62" providerId="ADAL" clId="{9E82D734-7DCC-4AAB-BF89-CFA023D9FF75}" dt="2022-10-13T19:47:17.740" v="284" actId="478"/>
          <ac:graphicFrameMkLst>
            <pc:docMk/>
            <pc:sldMk cId="3009301366" sldId="285"/>
            <ac:graphicFrameMk id="37" creationId="{1A7621D6-7707-4005-B394-021A5C2F15F6}"/>
          </ac:graphicFrameMkLst>
        </pc:graphicFrameChg>
        <pc:graphicFrameChg chg="del">
          <ac:chgData name="Landis, Elizabeth" userId="ab5a0f48-4954-4e8f-b852-9bcaf16ccf62" providerId="ADAL" clId="{9E82D734-7DCC-4AAB-BF89-CFA023D9FF75}" dt="2022-10-13T19:47:17.740" v="284" actId="478"/>
          <ac:graphicFrameMkLst>
            <pc:docMk/>
            <pc:sldMk cId="3009301366" sldId="285"/>
            <ac:graphicFrameMk id="39" creationId="{DA8FF1DC-7F4C-4B78-A304-21797A8A7CEA}"/>
          </ac:graphicFrameMkLst>
        </pc:graphicFrameChg>
        <pc:graphicFrameChg chg="del">
          <ac:chgData name="Landis, Elizabeth" userId="ab5a0f48-4954-4e8f-b852-9bcaf16ccf62" providerId="ADAL" clId="{9E82D734-7DCC-4AAB-BF89-CFA023D9FF75}" dt="2022-10-13T19:47:17.740" v="284" actId="478"/>
          <ac:graphicFrameMkLst>
            <pc:docMk/>
            <pc:sldMk cId="3009301366" sldId="285"/>
            <ac:graphicFrameMk id="40" creationId="{9C735BEB-ECBF-4728-AE9C-FF4558C46C8F}"/>
          </ac:graphicFrameMkLst>
        </pc:graphicFrameChg>
        <pc:graphicFrameChg chg="del">
          <ac:chgData name="Landis, Elizabeth" userId="ab5a0f48-4954-4e8f-b852-9bcaf16ccf62" providerId="ADAL" clId="{9E82D734-7DCC-4AAB-BF89-CFA023D9FF75}" dt="2022-10-13T19:47:17.740" v="284" actId="478"/>
          <ac:graphicFrameMkLst>
            <pc:docMk/>
            <pc:sldMk cId="3009301366" sldId="285"/>
            <ac:graphicFrameMk id="41" creationId="{4475751D-DAC1-431E-8054-E125334AFA37}"/>
          </ac:graphicFrameMkLst>
        </pc:graphicFrameChg>
        <pc:graphicFrameChg chg="del">
          <ac:chgData name="Landis, Elizabeth" userId="ab5a0f48-4954-4e8f-b852-9bcaf16ccf62" providerId="ADAL" clId="{9E82D734-7DCC-4AAB-BF89-CFA023D9FF75}" dt="2022-10-13T19:47:17.740" v="284" actId="478"/>
          <ac:graphicFrameMkLst>
            <pc:docMk/>
            <pc:sldMk cId="3009301366" sldId="285"/>
            <ac:graphicFrameMk id="42" creationId="{3C3C3F30-6798-42DA-A6ED-EDC8A72FA5FA}"/>
          </ac:graphicFrameMkLst>
        </pc:graphicFrameChg>
      </pc:sldChg>
      <pc:sldChg chg="addSp delSp modSp add mod setBg modClrScheme delDesignElem chgLayout">
        <pc:chgData name="Landis, Elizabeth" userId="ab5a0f48-4954-4e8f-b852-9bcaf16ccf62" providerId="ADAL" clId="{9E82D734-7DCC-4AAB-BF89-CFA023D9FF75}" dt="2022-10-13T20:02:53.680" v="577"/>
        <pc:sldMkLst>
          <pc:docMk/>
          <pc:sldMk cId="511603103" sldId="286"/>
        </pc:sldMkLst>
        <pc:spChg chg="add mod ord">
          <ac:chgData name="Landis, Elizabeth" userId="ab5a0f48-4954-4e8f-b852-9bcaf16ccf62" providerId="ADAL" clId="{9E82D734-7DCC-4AAB-BF89-CFA023D9FF75}" dt="2022-10-13T19:49:19.588" v="376" actId="20577"/>
          <ac:spMkLst>
            <pc:docMk/>
            <pc:sldMk cId="511603103" sldId="286"/>
            <ac:spMk id="2" creationId="{80404753-F52C-4A49-8C77-97AA5E53AE8C}"/>
          </ac:spMkLst>
        </pc:spChg>
        <pc:spChg chg="add del mod ord">
          <ac:chgData name="Landis, Elizabeth" userId="ab5a0f48-4954-4e8f-b852-9bcaf16ccf62" providerId="ADAL" clId="{9E82D734-7DCC-4AAB-BF89-CFA023D9FF75}" dt="2022-10-13T19:48:11.955" v="289" actId="478"/>
          <ac:spMkLst>
            <pc:docMk/>
            <pc:sldMk cId="511603103" sldId="286"/>
            <ac:spMk id="3" creationId="{81FBF651-283E-44CC-940A-96F339FD68E7}"/>
          </ac:spMkLst>
        </pc:spChg>
        <pc:spChg chg="del mod">
          <ac:chgData name="Landis, Elizabeth" userId="ab5a0f48-4954-4e8f-b852-9bcaf16ccf62" providerId="ADAL" clId="{9E82D734-7DCC-4AAB-BF89-CFA023D9FF75}" dt="2022-10-13T19:48:17.965" v="292" actId="478"/>
          <ac:spMkLst>
            <pc:docMk/>
            <pc:sldMk cId="511603103" sldId="286"/>
            <ac:spMk id="8" creationId="{2F813C4B-C439-4479-A02C-97B1A0066CEA}"/>
          </ac:spMkLst>
        </pc:spChg>
        <pc:spChg chg="add mod">
          <ac:chgData name="Landis, Elizabeth" userId="ab5a0f48-4954-4e8f-b852-9bcaf16ccf62" providerId="ADAL" clId="{9E82D734-7DCC-4AAB-BF89-CFA023D9FF75}" dt="2022-10-13T20:02:53.680" v="577"/>
          <ac:spMkLst>
            <pc:docMk/>
            <pc:sldMk cId="511603103" sldId="286"/>
            <ac:spMk id="9" creationId="{D9D078BA-AB65-411E-8A97-9465E8E44304}"/>
          </ac:spMkLst>
        </pc:spChg>
        <pc:spChg chg="del">
          <ac:chgData name="Landis, Elizabeth" userId="ab5a0f48-4954-4e8f-b852-9bcaf16ccf62" providerId="ADAL" clId="{9E82D734-7DCC-4AAB-BF89-CFA023D9FF75}" dt="2022-10-13T19:30:40.930" v="76"/>
          <ac:spMkLst>
            <pc:docMk/>
            <pc:sldMk cId="511603103" sldId="286"/>
            <ac:spMk id="13" creationId="{53F29798-D584-4792-9B62-3F5F5C36D619}"/>
          </ac:spMkLst>
        </pc:spChg>
      </pc:sldChg>
      <pc:sldChg chg="addSp delSp modSp add mod setBg modClrScheme chgLayout">
        <pc:chgData name="Landis, Elizabeth" userId="ab5a0f48-4954-4e8f-b852-9bcaf16ccf62" providerId="ADAL" clId="{9E82D734-7DCC-4AAB-BF89-CFA023D9FF75}" dt="2022-10-13T20:02:39.052" v="570"/>
        <pc:sldMkLst>
          <pc:docMk/>
          <pc:sldMk cId="264168302" sldId="287"/>
        </pc:sldMkLst>
        <pc:spChg chg="add mod ord">
          <ac:chgData name="Landis, Elizabeth" userId="ab5a0f48-4954-4e8f-b852-9bcaf16ccf62" providerId="ADAL" clId="{9E82D734-7DCC-4AAB-BF89-CFA023D9FF75}" dt="2022-10-13T19:39:04.724" v="195" actId="404"/>
          <ac:spMkLst>
            <pc:docMk/>
            <pc:sldMk cId="264168302" sldId="287"/>
            <ac:spMk id="2" creationId="{2740732D-B246-43AB-A770-1E4DC113404C}"/>
          </ac:spMkLst>
        </pc:spChg>
        <pc:spChg chg="add del mod ord">
          <ac:chgData name="Landis, Elizabeth" userId="ab5a0f48-4954-4e8f-b852-9bcaf16ccf62" providerId="ADAL" clId="{9E82D734-7DCC-4AAB-BF89-CFA023D9FF75}" dt="2022-10-13T19:38:40.884" v="190" actId="478"/>
          <ac:spMkLst>
            <pc:docMk/>
            <pc:sldMk cId="264168302" sldId="287"/>
            <ac:spMk id="3" creationId="{814AFF71-90DD-402D-9F8E-E0810E57E28F}"/>
          </ac:spMkLst>
        </pc:spChg>
        <pc:spChg chg="add mod">
          <ac:chgData name="Landis, Elizabeth" userId="ab5a0f48-4954-4e8f-b852-9bcaf16ccf62" providerId="ADAL" clId="{9E82D734-7DCC-4AAB-BF89-CFA023D9FF75}" dt="2022-10-13T20:02:39.052" v="570"/>
          <ac:spMkLst>
            <pc:docMk/>
            <pc:sldMk cId="264168302" sldId="287"/>
            <ac:spMk id="7" creationId="{DCF96C0B-B88D-4025-A802-021FC04F98ED}"/>
          </ac:spMkLst>
        </pc:spChg>
        <pc:spChg chg="del mod">
          <ac:chgData name="Landis, Elizabeth" userId="ab5a0f48-4954-4e8f-b852-9bcaf16ccf62" providerId="ADAL" clId="{9E82D734-7DCC-4AAB-BF89-CFA023D9FF75}" dt="2022-10-13T19:38:32.914" v="188" actId="478"/>
          <ac:spMkLst>
            <pc:docMk/>
            <pc:sldMk cId="264168302" sldId="287"/>
            <ac:spMk id="20" creationId="{F57B30E7-86A4-482F-9BE1-E2DEFC508948}"/>
          </ac:spMkLst>
        </pc:spChg>
      </pc:sldChg>
      <pc:sldChg chg="modSp mod">
        <pc:chgData name="Landis, Elizabeth" userId="ab5a0f48-4954-4e8f-b852-9bcaf16ccf62" providerId="ADAL" clId="{9E82D734-7DCC-4AAB-BF89-CFA023D9FF75}" dt="2022-10-13T20:07:00.151" v="621" actId="20577"/>
        <pc:sldMkLst>
          <pc:docMk/>
          <pc:sldMk cId="4188764518" sldId="1089"/>
        </pc:sldMkLst>
        <pc:spChg chg="mod">
          <ac:chgData name="Landis, Elizabeth" userId="ab5a0f48-4954-4e8f-b852-9bcaf16ccf62" providerId="ADAL" clId="{9E82D734-7DCC-4AAB-BF89-CFA023D9FF75}" dt="2022-10-13T20:07:00.151" v="621" actId="20577"/>
          <ac:spMkLst>
            <pc:docMk/>
            <pc:sldMk cId="4188764518" sldId="1089"/>
            <ac:spMk id="2" creationId="{00000000-0000-0000-0000-000000000000}"/>
          </ac:spMkLst>
        </pc:spChg>
      </pc:sldChg>
      <pc:sldChg chg="modSp mod">
        <pc:chgData name="Landis, Elizabeth" userId="ab5a0f48-4954-4e8f-b852-9bcaf16ccf62" providerId="ADAL" clId="{9E82D734-7DCC-4AAB-BF89-CFA023D9FF75}" dt="2022-10-13T19:59:26.965" v="552" actId="20577"/>
        <pc:sldMkLst>
          <pc:docMk/>
          <pc:sldMk cId="1338702642" sldId="1249"/>
        </pc:sldMkLst>
        <pc:spChg chg="mod">
          <ac:chgData name="Landis, Elizabeth" userId="ab5a0f48-4954-4e8f-b852-9bcaf16ccf62" providerId="ADAL" clId="{9E82D734-7DCC-4AAB-BF89-CFA023D9FF75}" dt="2022-10-13T19:59:26.965" v="552" actId="20577"/>
          <ac:spMkLst>
            <pc:docMk/>
            <pc:sldMk cId="1338702642" sldId="1249"/>
            <ac:spMk id="26" creationId="{C1AC9C0D-4755-4580-A81C-D0444E26F74A}"/>
          </ac:spMkLst>
        </pc:spChg>
      </pc:sldChg>
      <pc:sldChg chg="addSp delSp modSp mod">
        <pc:chgData name="Landis, Elizabeth" userId="ab5a0f48-4954-4e8f-b852-9bcaf16ccf62" providerId="ADAL" clId="{9E82D734-7DCC-4AAB-BF89-CFA023D9FF75}" dt="2022-10-18T18:57:38.654" v="896" actId="20577"/>
        <pc:sldMkLst>
          <pc:docMk/>
          <pc:sldMk cId="232634726" sldId="1538"/>
        </pc:sldMkLst>
        <pc:spChg chg="add del mod">
          <ac:chgData name="Landis, Elizabeth" userId="ab5a0f48-4954-4e8f-b852-9bcaf16ccf62" providerId="ADAL" clId="{9E82D734-7DCC-4AAB-BF89-CFA023D9FF75}" dt="2022-10-13T20:03:07.644" v="583"/>
          <ac:spMkLst>
            <pc:docMk/>
            <pc:sldMk cId="232634726" sldId="1538"/>
            <ac:spMk id="5" creationId="{C47B0A45-7D19-4275-AAF8-784813B12C78}"/>
          </ac:spMkLst>
        </pc:spChg>
        <pc:spChg chg="mod">
          <ac:chgData name="Landis, Elizabeth" userId="ab5a0f48-4954-4e8f-b852-9bcaf16ccf62" providerId="ADAL" clId="{9E82D734-7DCC-4AAB-BF89-CFA023D9FF75}" dt="2022-10-18T18:57:38.654" v="896" actId="20577"/>
          <ac:spMkLst>
            <pc:docMk/>
            <pc:sldMk cId="232634726" sldId="1538"/>
            <ac:spMk id="26" creationId="{C1AC9C0D-4755-4580-A81C-D0444E26F74A}"/>
          </ac:spMkLst>
        </pc:spChg>
      </pc:sldChg>
      <pc:sldChg chg="del">
        <pc:chgData name="Landis, Elizabeth" userId="ab5a0f48-4954-4e8f-b852-9bcaf16ccf62" providerId="ADAL" clId="{9E82D734-7DCC-4AAB-BF89-CFA023D9FF75}" dt="2022-10-13T19:28:26.980" v="0" actId="47"/>
        <pc:sldMkLst>
          <pc:docMk/>
          <pc:sldMk cId="4106712255" sldId="1543"/>
        </pc:sldMkLst>
      </pc:sldChg>
      <pc:sldChg chg="addSp modSp">
        <pc:chgData name="Landis, Elizabeth" userId="ab5a0f48-4954-4e8f-b852-9bcaf16ccf62" providerId="ADAL" clId="{9E82D734-7DCC-4AAB-BF89-CFA023D9FF75}" dt="2022-10-13T20:02:19.565" v="561"/>
        <pc:sldMkLst>
          <pc:docMk/>
          <pc:sldMk cId="2139421790" sldId="1544"/>
        </pc:sldMkLst>
        <pc:spChg chg="add mod">
          <ac:chgData name="Landis, Elizabeth" userId="ab5a0f48-4954-4e8f-b852-9bcaf16ccf62" providerId="ADAL" clId="{9E82D734-7DCC-4AAB-BF89-CFA023D9FF75}" dt="2022-10-13T20:02:19.565" v="561"/>
          <ac:spMkLst>
            <pc:docMk/>
            <pc:sldMk cId="2139421790" sldId="1544"/>
            <ac:spMk id="4" creationId="{F88D8E3D-C790-4DC6-989A-9A164D12F98D}"/>
          </ac:spMkLst>
        </pc:spChg>
      </pc:sldChg>
      <pc:sldChg chg="addSp modSp">
        <pc:chgData name="Landis, Elizabeth" userId="ab5a0f48-4954-4e8f-b852-9bcaf16ccf62" providerId="ADAL" clId="{9E82D734-7DCC-4AAB-BF89-CFA023D9FF75}" dt="2022-10-13T20:02:22.028" v="562"/>
        <pc:sldMkLst>
          <pc:docMk/>
          <pc:sldMk cId="2207588108" sldId="1545"/>
        </pc:sldMkLst>
        <pc:spChg chg="add mod">
          <ac:chgData name="Landis, Elizabeth" userId="ab5a0f48-4954-4e8f-b852-9bcaf16ccf62" providerId="ADAL" clId="{9E82D734-7DCC-4AAB-BF89-CFA023D9FF75}" dt="2022-10-13T20:02:22.028" v="562"/>
          <ac:spMkLst>
            <pc:docMk/>
            <pc:sldMk cId="2207588108" sldId="1545"/>
            <ac:spMk id="4" creationId="{0F8AE6DE-97CA-4BCC-82F9-E113E9AEE78A}"/>
          </ac:spMkLst>
        </pc:spChg>
      </pc:sldChg>
      <pc:sldChg chg="addSp modSp">
        <pc:chgData name="Landis, Elizabeth" userId="ab5a0f48-4954-4e8f-b852-9bcaf16ccf62" providerId="ADAL" clId="{9E82D734-7DCC-4AAB-BF89-CFA023D9FF75}" dt="2022-10-13T20:03:12.789" v="584"/>
        <pc:sldMkLst>
          <pc:docMk/>
          <pc:sldMk cId="2987906630" sldId="1564"/>
        </pc:sldMkLst>
        <pc:spChg chg="add mod">
          <ac:chgData name="Landis, Elizabeth" userId="ab5a0f48-4954-4e8f-b852-9bcaf16ccf62" providerId="ADAL" clId="{9E82D734-7DCC-4AAB-BF89-CFA023D9FF75}" dt="2022-10-13T20:03:12.789" v="584"/>
          <ac:spMkLst>
            <pc:docMk/>
            <pc:sldMk cId="2987906630" sldId="1564"/>
            <ac:spMk id="4" creationId="{B861E057-DB4A-4840-A782-6FB58075EBE3}"/>
          </ac:spMkLst>
        </pc:spChg>
      </pc:sldChg>
      <pc:sldChg chg="addSp modSp mod">
        <pc:chgData name="Landis, Elizabeth" userId="ab5a0f48-4954-4e8f-b852-9bcaf16ccf62" providerId="ADAL" clId="{9E82D734-7DCC-4AAB-BF89-CFA023D9FF75}" dt="2022-10-13T20:02:17.073" v="560" actId="1038"/>
        <pc:sldMkLst>
          <pc:docMk/>
          <pc:sldMk cId="292133528" sldId="1566"/>
        </pc:sldMkLst>
        <pc:spChg chg="add mod">
          <ac:chgData name="Landis, Elizabeth" userId="ab5a0f48-4954-4e8f-b852-9bcaf16ccf62" providerId="ADAL" clId="{9E82D734-7DCC-4AAB-BF89-CFA023D9FF75}" dt="2022-10-13T20:02:17.073" v="560" actId="1038"/>
          <ac:spMkLst>
            <pc:docMk/>
            <pc:sldMk cId="292133528" sldId="1566"/>
            <ac:spMk id="6" creationId="{0EDBC3F9-AFD4-463C-AA13-927F7DB9751E}"/>
          </ac:spMkLst>
        </pc:spChg>
      </pc:sldChg>
      <pc:sldChg chg="add del">
        <pc:chgData name="Landis, Elizabeth" userId="ab5a0f48-4954-4e8f-b852-9bcaf16ccf62" providerId="ADAL" clId="{9E82D734-7DCC-4AAB-BF89-CFA023D9FF75}" dt="2022-10-13T19:42:33.281" v="228" actId="47"/>
        <pc:sldMkLst>
          <pc:docMk/>
          <pc:sldMk cId="2437951514" sldId="156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usepa-my.sharepoint.com/personal/landis_elizabeth_epa_gov/Documents/OAQPS/HEID/CIMG/Multi-Pollutant/MP%20Analysis/Region%201%20NEXUS%20Pie%20Chart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usepa-my.sharepoint.com/personal/landis_elizabeth_epa_gov/Documents/OAQPS/HEID/CIMG/Multi-Pollutant/MP%20Analysis/Region%201%20NEXUS%20Pie%20Chart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usepa-my.sharepoint.com/personal/landis_elizabeth_epa_gov/Documents/OAQPS/HEID/CIMG/Multi-Pollutant/MP%20Analysis/Region%201%20NEXUS%20Pie%20Chart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usepa-my.sharepoint.com/personal/landis_elizabeth_epa_gov/Documents/OAQPS/HEID/CIMG/Multi-Pollutant/MP%20Analysis/Region%201%20NEXUS%20Pie%20Chart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usepa-my.sharepoint.com/personal/landis_elizabeth_epa_gov/Documents/OAQPS/HEID/CIMG/Multi-Pollutant/MP%20Analysis/Region%201%20NEXUS%20Pie%20Charts.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usepa-my.sharepoint.com/personal/landis_elizabeth_epa_gov/Documents/OAQPS/HEID/CIMG/Multi-Pollutant/MP%20Analysis/Region%201%20NEXUS%20Pie%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'SO2'!$B$1</c:f>
              <c:strCache>
                <c:ptCount val="1"/>
                <c:pt idx="0">
                  <c:v>% of Total SO2 Emissions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BAC-4B05-A411-5A5218AA5AF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BAC-4B05-A411-5A5218AA5AF1}"/>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BAC-4B05-A411-5A5218AA5AF1}"/>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BAC-4B05-A411-5A5218AA5AF1}"/>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8BAC-4B05-A411-5A5218AA5AF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'SO2'!$A$2:$A$6</c:f>
              <c:strCache>
                <c:ptCount val="5"/>
                <c:pt idx="0">
                  <c:v>On-Road</c:v>
                </c:pt>
                <c:pt idx="1">
                  <c:v>Non-Point</c:v>
                </c:pt>
                <c:pt idx="2">
                  <c:v>Non-Road</c:v>
                </c:pt>
                <c:pt idx="3">
                  <c:v>Point</c:v>
                </c:pt>
                <c:pt idx="4">
                  <c:v>Event</c:v>
                </c:pt>
              </c:strCache>
            </c:strRef>
          </c:cat>
          <c:val>
            <c:numRef>
              <c:f>'SO2'!$B$2:$B$6</c:f>
              <c:numCache>
                <c:formatCode>0.00%</c:formatCode>
                <c:ptCount val="5"/>
                <c:pt idx="0">
                  <c:v>7.8600000000000003E-2</c:v>
                </c:pt>
                <c:pt idx="1">
                  <c:v>0.59519999999999995</c:v>
                </c:pt>
                <c:pt idx="2">
                  <c:v>4.4000000000000003E-3</c:v>
                </c:pt>
                <c:pt idx="3">
                  <c:v>0.31919999999999998</c:v>
                </c:pt>
                <c:pt idx="4">
                  <c:v>2.5999999999999999E-3</c:v>
                </c:pt>
              </c:numCache>
            </c:numRef>
          </c:val>
          <c:extLst>
            <c:ext xmlns:c16="http://schemas.microsoft.com/office/drawing/2014/chart" uri="{C3380CC4-5D6E-409C-BE32-E72D297353CC}">
              <c16:uniqueId val="{0000000A-8BAC-4B05-A411-5A5218AA5AF1}"/>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'Gas &amp; VOC HAPs'!$B$1</c:f>
              <c:strCache>
                <c:ptCount val="1"/>
                <c:pt idx="0">
                  <c:v>% of Total Gas &amp; VOC HAPs Emissions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4EB-4FD6-A3C4-143D77F9678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64EB-4FD6-A3C4-143D77F9678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4EB-4FD6-A3C4-143D77F9678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4EB-4FD6-A3C4-143D77F96780}"/>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64EB-4FD6-A3C4-143D77F9678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'Gas &amp; VOC HAPs'!$A$2:$A$6</c:f>
              <c:strCache>
                <c:ptCount val="5"/>
                <c:pt idx="0">
                  <c:v>On-Road</c:v>
                </c:pt>
                <c:pt idx="1">
                  <c:v>Non-Point</c:v>
                </c:pt>
                <c:pt idx="2">
                  <c:v>Non-Road</c:v>
                </c:pt>
                <c:pt idx="3">
                  <c:v>Point</c:v>
                </c:pt>
                <c:pt idx="4">
                  <c:v>Event</c:v>
                </c:pt>
              </c:strCache>
            </c:strRef>
          </c:cat>
          <c:val>
            <c:numRef>
              <c:f>'Gas &amp; VOC HAPs'!$B$2:$B$6</c:f>
              <c:numCache>
                <c:formatCode>0.00%</c:formatCode>
                <c:ptCount val="5"/>
                <c:pt idx="0">
                  <c:v>0.24840000000000001</c:v>
                </c:pt>
                <c:pt idx="1">
                  <c:v>0.53090000000000004</c:v>
                </c:pt>
                <c:pt idx="2">
                  <c:v>0.19450000000000001</c:v>
                </c:pt>
                <c:pt idx="3">
                  <c:v>2.18E-2</c:v>
                </c:pt>
                <c:pt idx="4">
                  <c:v>4.4000000000000003E-3</c:v>
                </c:pt>
              </c:numCache>
            </c:numRef>
          </c:val>
          <c:extLst>
            <c:ext xmlns:c16="http://schemas.microsoft.com/office/drawing/2014/chart" uri="{C3380CC4-5D6E-409C-BE32-E72D297353CC}">
              <c16:uniqueId val="{0000000A-64EB-4FD6-A3C4-143D77F96780}"/>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'Heavy Metal HAPs'!$B$1</c:f>
              <c:strCache>
                <c:ptCount val="1"/>
                <c:pt idx="0">
                  <c:v>% of Total Heavy Metal HAPs Emissions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508-4114-9276-1C4A5FB476A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6508-4114-9276-1C4A5FB476A2}"/>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508-4114-9276-1C4A5FB476A2}"/>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508-4114-9276-1C4A5FB476A2}"/>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6508-4114-9276-1C4A5FB476A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'Heavy Metal HAPs'!$A$2:$A$6</c:f>
              <c:strCache>
                <c:ptCount val="5"/>
                <c:pt idx="0">
                  <c:v>On-Road</c:v>
                </c:pt>
                <c:pt idx="1">
                  <c:v>Non-Point</c:v>
                </c:pt>
                <c:pt idx="2">
                  <c:v>Non-Road</c:v>
                </c:pt>
                <c:pt idx="3">
                  <c:v>Point</c:v>
                </c:pt>
                <c:pt idx="4">
                  <c:v>Event</c:v>
                </c:pt>
              </c:strCache>
            </c:strRef>
          </c:cat>
          <c:val>
            <c:numRef>
              <c:f>'Heavy Metal HAPs'!$B$2:$B$6</c:f>
              <c:numCache>
                <c:formatCode>0.00%</c:formatCode>
                <c:ptCount val="5"/>
                <c:pt idx="0">
                  <c:v>4.7100000000000003E-2</c:v>
                </c:pt>
                <c:pt idx="1">
                  <c:v>0.64649999999999996</c:v>
                </c:pt>
                <c:pt idx="2">
                  <c:v>2.7000000000000001E-3</c:v>
                </c:pt>
                <c:pt idx="3">
                  <c:v>0.30370000000000003</c:v>
                </c:pt>
                <c:pt idx="4" formatCode="0%">
                  <c:v>0</c:v>
                </c:pt>
              </c:numCache>
            </c:numRef>
          </c:val>
          <c:extLst>
            <c:ext xmlns:c16="http://schemas.microsoft.com/office/drawing/2014/chart" uri="{C3380CC4-5D6E-409C-BE32-E72D297353CC}">
              <c16:uniqueId val="{0000000A-6508-4114-9276-1C4A5FB476A2}"/>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'PM2.5'!$B$1</c:f>
              <c:strCache>
                <c:ptCount val="1"/>
                <c:pt idx="0">
                  <c:v>% of Total PM2.5 Emissions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3CF-48B0-AA5F-E6372F1FC13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3CF-48B0-AA5F-E6372F1FC13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3CF-48B0-AA5F-E6372F1FC13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3CF-48B0-AA5F-E6372F1FC13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83CF-48B0-AA5F-E6372F1FC13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'PM2.5'!$A$2:$A$6</c:f>
              <c:strCache>
                <c:ptCount val="5"/>
                <c:pt idx="0">
                  <c:v>On-Road</c:v>
                </c:pt>
                <c:pt idx="1">
                  <c:v>Non-Point</c:v>
                </c:pt>
                <c:pt idx="2">
                  <c:v>Non-Road</c:v>
                </c:pt>
                <c:pt idx="3">
                  <c:v>Point</c:v>
                </c:pt>
                <c:pt idx="4">
                  <c:v>Event</c:v>
                </c:pt>
              </c:strCache>
            </c:strRef>
          </c:cat>
          <c:val>
            <c:numRef>
              <c:f>'PM2.5'!$B$2:$B$6</c:f>
              <c:numCache>
                <c:formatCode>0.00%</c:formatCode>
                <c:ptCount val="5"/>
                <c:pt idx="0">
                  <c:v>7.8600000000000003E-2</c:v>
                </c:pt>
                <c:pt idx="1">
                  <c:v>0.79169999999999996</c:v>
                </c:pt>
                <c:pt idx="2">
                  <c:v>6.9099999999999995E-2</c:v>
                </c:pt>
                <c:pt idx="3" formatCode="0%">
                  <c:v>0.05</c:v>
                </c:pt>
                <c:pt idx="4">
                  <c:v>1.0500000000000001E-2</c:v>
                </c:pt>
              </c:numCache>
            </c:numRef>
          </c:val>
          <c:extLst>
            <c:ext xmlns:c16="http://schemas.microsoft.com/office/drawing/2014/chart" uri="{C3380CC4-5D6E-409C-BE32-E72D297353CC}">
              <c16:uniqueId val="{0000000A-83CF-48B0-AA5F-E6372F1FC13B}"/>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VOC!$B$1</c:f>
              <c:strCache>
                <c:ptCount val="1"/>
                <c:pt idx="0">
                  <c:v>% of Total VOC Emissions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94E-4BC2-B58C-09FF4BDA536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94E-4BC2-B58C-09FF4BDA536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94E-4BC2-B58C-09FF4BDA536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994E-4BC2-B58C-09FF4BDA536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994E-4BC2-B58C-09FF4BDA536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VOC!$A$2:$A$6</c:f>
              <c:strCache>
                <c:ptCount val="5"/>
                <c:pt idx="0">
                  <c:v>On-Road</c:v>
                </c:pt>
                <c:pt idx="1">
                  <c:v>Non-Point</c:v>
                </c:pt>
                <c:pt idx="2">
                  <c:v>Non-Road</c:v>
                </c:pt>
                <c:pt idx="3">
                  <c:v>Point</c:v>
                </c:pt>
                <c:pt idx="4">
                  <c:v>Event</c:v>
                </c:pt>
              </c:strCache>
            </c:strRef>
          </c:cat>
          <c:val>
            <c:numRef>
              <c:f>VOC!$B$2:$B$6</c:f>
              <c:numCache>
                <c:formatCode>0.00%</c:formatCode>
                <c:ptCount val="5"/>
                <c:pt idx="0">
                  <c:v>0.13600000000000001</c:v>
                </c:pt>
                <c:pt idx="1">
                  <c:v>0.72889999999999999</c:v>
                </c:pt>
                <c:pt idx="2">
                  <c:v>8.6900000000000005E-2</c:v>
                </c:pt>
                <c:pt idx="3">
                  <c:v>4.4699999999999997E-2</c:v>
                </c:pt>
                <c:pt idx="4">
                  <c:v>3.5000000000000001E-3</c:v>
                </c:pt>
              </c:numCache>
            </c:numRef>
          </c:val>
          <c:extLst>
            <c:ext xmlns:c16="http://schemas.microsoft.com/office/drawing/2014/chart" uri="{C3380CC4-5D6E-409C-BE32-E72D297353CC}">
              <c16:uniqueId val="{0000000A-994E-4BC2-B58C-09FF4BDA536B}"/>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NOx!$B$1</c:f>
              <c:strCache>
                <c:ptCount val="1"/>
                <c:pt idx="0">
                  <c:v>% of Total NOx Emissions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C38-48AA-90D5-71BD5505C19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C38-48AA-90D5-71BD5505C19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C38-48AA-90D5-71BD5505C19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C38-48AA-90D5-71BD5505C19E}"/>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7C38-48AA-90D5-71BD5505C19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NOx!$A$2:$A$6</c:f>
              <c:strCache>
                <c:ptCount val="5"/>
                <c:pt idx="0">
                  <c:v>On-Road</c:v>
                </c:pt>
                <c:pt idx="1">
                  <c:v>Non-Point</c:v>
                </c:pt>
                <c:pt idx="2">
                  <c:v>Non-Road</c:v>
                </c:pt>
                <c:pt idx="3">
                  <c:v>Point</c:v>
                </c:pt>
                <c:pt idx="4">
                  <c:v>Event</c:v>
                </c:pt>
              </c:strCache>
            </c:strRef>
          </c:cat>
          <c:val>
            <c:numRef>
              <c:f>NOx!$B$2:$B$6</c:f>
              <c:numCache>
                <c:formatCode>0.00%</c:formatCode>
                <c:ptCount val="5"/>
                <c:pt idx="0">
                  <c:v>0.38269999999999998</c:v>
                </c:pt>
                <c:pt idx="1">
                  <c:v>0.35470000000000002</c:v>
                </c:pt>
                <c:pt idx="2">
                  <c:v>0.1371</c:v>
                </c:pt>
                <c:pt idx="3">
                  <c:v>0.12520000000000001</c:v>
                </c:pt>
                <c:pt idx="4">
                  <c:v>4.0000000000000002E-4</c:v>
                </c:pt>
              </c:numCache>
            </c:numRef>
          </c:val>
          <c:extLst>
            <c:ext xmlns:c16="http://schemas.microsoft.com/office/drawing/2014/chart" uri="{C3380CC4-5D6E-409C-BE32-E72D297353CC}">
              <c16:uniqueId val="{0000000A-7C38-48AA-90D5-71BD5505C19E}"/>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5AE338A-35BB-47FE-BF89-6F8F99A84EFF}" type="datetimeFigureOut">
              <a:rPr lang="en-US" smtClean="0"/>
              <a:pPr/>
              <a:t>10/18/2022</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5BFBDEC-75DD-451E-9F37-132C2A836F9F}" type="slidenum">
              <a:rPr lang="en-US" smtClean="0"/>
              <a:pPr/>
              <a:t>‹#›</a:t>
            </a:fld>
            <a:endParaRPr lang="en-US" dirty="0"/>
          </a:p>
        </p:txBody>
      </p:sp>
    </p:spTree>
    <p:extLst>
      <p:ext uri="{BB962C8B-B14F-4D97-AF65-F5344CB8AC3E}">
        <p14:creationId xmlns:p14="http://schemas.microsoft.com/office/powerpoint/2010/main" val="17462348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258C87-23C0-4C8E-9188-368E61CDF4F1}" type="datetimeFigureOut">
              <a:rPr lang="zh-CN" altLang="en-US" smtClean="0"/>
              <a:pPr/>
              <a:t>2022/10/18</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9A5E68-CF20-49C0-9291-AF1592569517}" type="slidenum">
              <a:rPr lang="zh-CN" altLang="en-US" smtClean="0"/>
              <a:pPr/>
              <a:t>‹#›</a:t>
            </a:fld>
            <a:endParaRPr lang="zh-CN" altLang="en-US"/>
          </a:p>
        </p:txBody>
      </p:sp>
    </p:spTree>
    <p:extLst>
      <p:ext uri="{BB962C8B-B14F-4D97-AF65-F5344CB8AC3E}">
        <p14:creationId xmlns:p14="http://schemas.microsoft.com/office/powerpoint/2010/main" val="41271805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CBBAD92F-F22A-4727-B555-C340A4DD3687}" type="slidenum">
              <a:rPr lang="zh-CN" altLang="en-US" smtClean="0"/>
              <a:pPr/>
              <a:t>1</a:t>
            </a:fld>
            <a:endParaRPr lang="zh-CN" altLang="en-US" dirty="0"/>
          </a:p>
        </p:txBody>
      </p:sp>
    </p:spTree>
    <p:extLst>
      <p:ext uri="{BB962C8B-B14F-4D97-AF65-F5344CB8AC3E}">
        <p14:creationId xmlns:p14="http://schemas.microsoft.com/office/powerpoint/2010/main" val="926479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13</a:t>
            </a:fld>
            <a:endParaRPr lang="zh-CN" altLang="en-US"/>
          </a:p>
        </p:txBody>
      </p:sp>
    </p:spTree>
    <p:extLst>
      <p:ext uri="{BB962C8B-B14F-4D97-AF65-F5344CB8AC3E}">
        <p14:creationId xmlns:p14="http://schemas.microsoft.com/office/powerpoint/2010/main" val="167506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BA7B5CB-8913-4ADB-BC70-F7A696C91513}"/>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701884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34</a:t>
            </a:fld>
            <a:endParaRPr lang="zh-CN" altLang="en-US"/>
          </a:p>
        </p:txBody>
      </p:sp>
    </p:spTree>
    <p:extLst>
      <p:ext uri="{BB962C8B-B14F-4D97-AF65-F5344CB8AC3E}">
        <p14:creationId xmlns:p14="http://schemas.microsoft.com/office/powerpoint/2010/main" val="975705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05422-1729-4581-9CB8-8AF770D43E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5780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BA7B5CB-8913-4ADB-BC70-F7A696C91513}"/>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286551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5</a:t>
            </a:fld>
            <a:endParaRPr lang="en-US" dirty="0"/>
          </a:p>
        </p:txBody>
      </p:sp>
    </p:spTree>
    <p:extLst>
      <p:ext uri="{BB962C8B-B14F-4D97-AF65-F5344CB8AC3E}">
        <p14:creationId xmlns:p14="http://schemas.microsoft.com/office/powerpoint/2010/main" val="834818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6</a:t>
            </a:fld>
            <a:endParaRPr lang="zh-CN" altLang="en-US"/>
          </a:p>
        </p:txBody>
      </p:sp>
    </p:spTree>
    <p:extLst>
      <p:ext uri="{BB962C8B-B14F-4D97-AF65-F5344CB8AC3E}">
        <p14:creationId xmlns:p14="http://schemas.microsoft.com/office/powerpoint/2010/main" val="3846423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BA7B5CB-8913-4ADB-BC70-F7A696C91513}"/>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2922446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BA7B5CB-8913-4ADB-BC70-F7A696C91513}"/>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646016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12</a:t>
            </a:fld>
            <a:endParaRPr lang="zh-CN" altLang="en-US"/>
          </a:p>
        </p:txBody>
      </p:sp>
    </p:spTree>
    <p:extLst>
      <p:ext uri="{BB962C8B-B14F-4D97-AF65-F5344CB8AC3E}">
        <p14:creationId xmlns:p14="http://schemas.microsoft.com/office/powerpoint/2010/main" val="2734316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263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495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5523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03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718268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8"/>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3458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2"/>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85534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69453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298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1659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36287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0818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623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7374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99710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5968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1"/>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1"/>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0565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1"/>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9333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721660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08929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37694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370241" y="6453339"/>
            <a:ext cx="1261931"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7714389" y="6453339"/>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1650828" y="6453339"/>
            <a:ext cx="493845"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609600" y="44624"/>
            <a:ext cx="109728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419148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6294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488189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607439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900"/>
              </a:spcBef>
            </a:pPr>
            <a:endParaRPr lang="zh-CN" altLang="en-US" sz="3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8"/>
            <a:ext cx="10363200" cy="1470025"/>
          </a:xfrm>
        </p:spPr>
        <p:txBody>
          <a:bodyPr/>
          <a:lstStyle>
            <a:lvl1pPr>
              <a:defRPr sz="3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a:t>单击此处编辑母版副标题样式</a:t>
            </a:r>
          </a:p>
        </p:txBody>
      </p:sp>
    </p:spTree>
    <p:extLst>
      <p:ext uri="{BB962C8B-B14F-4D97-AF65-F5344CB8AC3E}">
        <p14:creationId xmlns:p14="http://schemas.microsoft.com/office/powerpoint/2010/main" val="3908623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900"/>
              </a:spcBef>
            </a:pPr>
            <a:endParaRPr lang="zh-CN" altLang="en-US" sz="3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2"/>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63492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Tree>
    <p:extLst>
      <p:ext uri="{BB962C8B-B14F-4D97-AF65-F5344CB8AC3E}">
        <p14:creationId xmlns:p14="http://schemas.microsoft.com/office/powerpoint/2010/main" val="473876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0151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27212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587497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9003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Tree>
    <p:extLst>
      <p:ext uri="{BB962C8B-B14F-4D97-AF65-F5344CB8AC3E}">
        <p14:creationId xmlns:p14="http://schemas.microsoft.com/office/powerpoint/2010/main" val="1101804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20720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Tree>
    <p:extLst>
      <p:ext uri="{BB962C8B-B14F-4D97-AF65-F5344CB8AC3E}">
        <p14:creationId xmlns:p14="http://schemas.microsoft.com/office/powerpoint/2010/main" val="41299011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553374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1"/>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1"/>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220235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1"/>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81918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577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1248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26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3375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6000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3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840" r:id="rId13"/>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1"/>
            <a:ext cx="109728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08650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900"/>
              </a:spcBef>
            </a:pPr>
            <a:endParaRPr lang="zh-CN" altLang="en-US" sz="3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1"/>
            <a:ext cx="109728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872264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hf hdr="0" ftr="0" dt="0"/>
  <p:txStyles>
    <p:titleStyle>
      <a:lvl1pPr algn="l" rtl="0" eaLnBrk="0" fontAlgn="base" hangingPunct="0">
        <a:spcBef>
          <a:spcPct val="0"/>
        </a:spcBef>
        <a:spcAft>
          <a:spcPct val="0"/>
        </a:spcAft>
        <a:defRPr sz="2400">
          <a:solidFill>
            <a:schemeClr val="accent1"/>
          </a:solidFill>
          <a:latin typeface="+mj-lt"/>
          <a:ea typeface="+mj-ea"/>
          <a:cs typeface="+mj-cs"/>
        </a:defRPr>
      </a:lvl1pPr>
      <a:lvl2pPr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5pPr>
      <a:lvl6pPr marL="342900"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6pPr>
      <a:lvl7pPr marL="685800"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7pPr>
      <a:lvl8pPr marL="1028700"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8pPr>
      <a:lvl9pPr marL="1371600"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9pPr>
    </p:titleStyle>
    <p:bodyStyle>
      <a:lvl1pPr marL="257175" indent="-257175"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a:solidFill>
            <a:schemeClr val="tx1"/>
          </a:solidFill>
          <a:latin typeface="+mn-lt"/>
          <a:ea typeface="+mn-ea"/>
        </a:defRPr>
      </a:lvl2pPr>
      <a:lvl3pPr marL="857250" indent="-171450" algn="l" rtl="0" eaLnBrk="0" fontAlgn="base" hangingPunct="0">
        <a:spcBef>
          <a:spcPct val="20000"/>
        </a:spcBef>
        <a:spcAft>
          <a:spcPct val="0"/>
        </a:spcAft>
        <a:buFont typeface="Arial" charset="0"/>
        <a:buChar char="•"/>
        <a:defRPr sz="1800">
          <a:solidFill>
            <a:schemeClr val="tx1"/>
          </a:solidFill>
          <a:latin typeface="+mn-lt"/>
          <a:ea typeface="+mn-ea"/>
        </a:defRPr>
      </a:lvl3pPr>
      <a:lvl4pPr marL="1200150" indent="-171450" algn="l" rtl="0" eaLnBrk="0" fontAlgn="base" hangingPunct="0">
        <a:spcBef>
          <a:spcPct val="20000"/>
        </a:spcBef>
        <a:spcAft>
          <a:spcPct val="0"/>
        </a:spcAft>
        <a:buFont typeface="Arial" charset="0"/>
        <a:buChar char="–"/>
        <a:defRPr sz="1500">
          <a:solidFill>
            <a:schemeClr val="tx1"/>
          </a:solidFill>
          <a:latin typeface="+mn-lt"/>
          <a:ea typeface="+mn-ea"/>
        </a:defRPr>
      </a:lvl4pPr>
      <a:lvl5pPr marL="1543050" indent="-171450" algn="l" rtl="0" eaLnBrk="0" fontAlgn="base" hangingPunct="0">
        <a:spcBef>
          <a:spcPct val="20000"/>
        </a:spcBef>
        <a:spcAft>
          <a:spcPct val="0"/>
        </a:spcAft>
        <a:buFont typeface="Arial" charset="0"/>
        <a:buChar char="»"/>
        <a:defRPr sz="1500">
          <a:solidFill>
            <a:schemeClr val="tx1"/>
          </a:solidFill>
          <a:latin typeface="+mn-lt"/>
          <a:ea typeface="+mn-ea"/>
        </a:defRPr>
      </a:lvl5pPr>
      <a:lvl6pPr marL="1885950" indent="-171450" algn="l" rtl="0" eaLnBrk="0" fontAlgn="base" hangingPunct="0">
        <a:spcBef>
          <a:spcPct val="20000"/>
        </a:spcBef>
        <a:spcAft>
          <a:spcPct val="0"/>
        </a:spcAft>
        <a:buFont typeface="Arial" charset="0"/>
        <a:buChar char="»"/>
        <a:defRPr sz="1500">
          <a:solidFill>
            <a:schemeClr val="tx1"/>
          </a:solidFill>
          <a:latin typeface="+mn-lt"/>
          <a:ea typeface="+mn-ea"/>
        </a:defRPr>
      </a:lvl6pPr>
      <a:lvl7pPr marL="2228850" indent="-171450" algn="l" rtl="0" eaLnBrk="0" fontAlgn="base" hangingPunct="0">
        <a:spcBef>
          <a:spcPct val="20000"/>
        </a:spcBef>
        <a:spcAft>
          <a:spcPct val="0"/>
        </a:spcAft>
        <a:buFont typeface="Arial" charset="0"/>
        <a:buChar char="»"/>
        <a:defRPr sz="1500">
          <a:solidFill>
            <a:schemeClr val="tx1"/>
          </a:solidFill>
          <a:latin typeface="+mn-lt"/>
          <a:ea typeface="+mn-ea"/>
        </a:defRPr>
      </a:lvl7pPr>
      <a:lvl8pPr marL="2571750" indent="-171450" algn="l" rtl="0" eaLnBrk="0" fontAlgn="base" hangingPunct="0">
        <a:spcBef>
          <a:spcPct val="20000"/>
        </a:spcBef>
        <a:spcAft>
          <a:spcPct val="0"/>
        </a:spcAft>
        <a:buFont typeface="Arial" charset="0"/>
        <a:buChar char="»"/>
        <a:defRPr sz="1500">
          <a:solidFill>
            <a:schemeClr val="tx1"/>
          </a:solidFill>
          <a:latin typeface="+mn-lt"/>
          <a:ea typeface="+mn-ea"/>
        </a:defRPr>
      </a:lvl8pPr>
      <a:lvl9pPr marL="2914650" indent="-171450" algn="l" rtl="0" eaLnBrk="0" fontAlgn="base" hangingPunct="0">
        <a:spcBef>
          <a:spcPct val="20000"/>
        </a:spcBef>
        <a:spcAft>
          <a:spcPct val="0"/>
        </a:spcAft>
        <a:buFont typeface="Arial" charset="0"/>
        <a:buChar char="»"/>
        <a:defRPr sz="1500">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
            <a:ext cx="12192000" cy="1335024"/>
          </a:xfrm>
          <a:ln>
            <a:solidFill>
              <a:schemeClr val="tx1"/>
            </a:solidFill>
          </a:ln>
        </p:spPr>
        <p:txBody>
          <a:bodyPr>
            <a:normAutofit/>
          </a:bodyPr>
          <a:lstStyle/>
          <a:p>
            <a:r>
              <a:rPr lang="en-US" altLang="zh-CN" sz="3600" dirty="0">
                <a:solidFill>
                  <a:srgbClr val="FFFF00"/>
                </a:solidFill>
              </a:rPr>
              <a:t>“</a:t>
            </a:r>
            <a:r>
              <a:rPr lang="en-US" altLang="zh-CN" sz="4000" dirty="0">
                <a:solidFill>
                  <a:srgbClr val="FFFF00"/>
                </a:solidFill>
                <a:latin typeface="Arial" panose="020B0604020202020204" pitchFamily="34" charset="0"/>
                <a:cs typeface="Arial" panose="020B0604020202020204" pitchFamily="34" charset="0"/>
              </a:rPr>
              <a:t>NEXUS” </a:t>
            </a:r>
            <a:r>
              <a:rPr lang="en-US" altLang="zh-CN" sz="3600" dirty="0">
                <a:latin typeface="Arial" panose="020B0604020202020204" pitchFamily="34" charset="0"/>
                <a:cs typeface="Arial" panose="020B0604020202020204" pitchFamily="34" charset="0"/>
              </a:rPr>
              <a:t>Multi-Pollutant Advanced Screening Tool</a:t>
            </a:r>
            <a:br>
              <a:rPr lang="en-US" altLang="zh-CN" sz="3600" dirty="0">
                <a:latin typeface="Arial" panose="020B0604020202020204" pitchFamily="34" charset="0"/>
                <a:cs typeface="Arial" panose="020B0604020202020204" pitchFamily="34" charset="0"/>
              </a:rPr>
            </a:br>
            <a:r>
              <a:rPr lang="en-US" altLang="zh-CN" sz="3600" dirty="0">
                <a:solidFill>
                  <a:srgbClr val="FFFF00"/>
                </a:solidFill>
                <a:latin typeface="Arial" panose="020B0604020202020204" pitchFamily="34" charset="0"/>
                <a:cs typeface="Arial" panose="020B0604020202020204" pitchFamily="34" charset="0"/>
              </a:rPr>
              <a:t>Special Purpose </a:t>
            </a:r>
            <a:r>
              <a:rPr lang="en-US" altLang="zh-CN" sz="3600">
                <a:solidFill>
                  <a:srgbClr val="FFFF00"/>
                </a:solidFill>
                <a:latin typeface="Arial" panose="020B0604020202020204" pitchFamily="34" charset="0"/>
                <a:cs typeface="Arial" panose="020B0604020202020204" pitchFamily="34" charset="0"/>
              </a:rPr>
              <a:t>Call for APMs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19E0DDC-6B53-4833-AAC6-95682E48F51E}"/>
              </a:ext>
            </a:extLst>
          </p:cNvPr>
          <p:cNvSpPr>
            <a:spLocks noGrp="1"/>
          </p:cNvSpPr>
          <p:nvPr>
            <p:ph type="subTitle" idx="4294967295"/>
          </p:nvPr>
        </p:nvSpPr>
        <p:spPr>
          <a:xfrm>
            <a:off x="1524000" y="5126106"/>
            <a:ext cx="9144000" cy="954107"/>
          </a:xfrm>
        </p:spPr>
        <p:txBody>
          <a:bodyPr/>
          <a:lstStyle/>
          <a:p>
            <a:pPr marL="0" indent="0" algn="ctr">
              <a:spcBef>
                <a:spcPts val="0"/>
              </a:spcBef>
              <a:buNone/>
            </a:pPr>
            <a:r>
              <a:rPr lang="en-US" altLang="zh-CN" sz="2000" i="1" dirty="0">
                <a:latin typeface="Calibri" panose="020F0502020204030204" pitchFamily="34" charset="0"/>
                <a:cs typeface="Calibri" panose="020F0502020204030204" pitchFamily="34" charset="0"/>
              </a:rPr>
              <a:t>Beth Landis, HEID/Climate, International, &amp; Multi-Media Group</a:t>
            </a:r>
          </a:p>
          <a:p>
            <a:pPr marL="0" indent="0" algn="ctr">
              <a:spcBef>
                <a:spcPts val="0"/>
              </a:spcBef>
              <a:buNone/>
            </a:pPr>
            <a:r>
              <a:rPr lang="en-US" altLang="zh-CN" sz="2000" i="1" dirty="0">
                <a:latin typeface="Calibri" panose="020F0502020204030204" pitchFamily="34" charset="0"/>
                <a:cs typeface="Calibri" panose="020F0502020204030204" pitchFamily="34" charset="0"/>
              </a:rPr>
              <a:t>Carey Jang, AQAD/Air Quality Modeling Group</a:t>
            </a:r>
          </a:p>
          <a:p>
            <a:pPr marL="0" indent="0" algn="ctr">
              <a:spcBef>
                <a:spcPts val="0"/>
              </a:spcBef>
              <a:buNone/>
            </a:pPr>
            <a:r>
              <a:rPr lang="en-US" altLang="zh-CN" sz="2000" i="1">
                <a:latin typeface="Calibri" panose="020F0502020204030204" pitchFamily="34" charset="0"/>
                <a:cs typeface="Calibri" panose="020F0502020204030204" pitchFamily="34" charset="0"/>
              </a:rPr>
              <a:t>10/19/22</a:t>
            </a:r>
            <a:endParaRPr lang="zh-CN" altLang="en-US" sz="2000" i="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5CAFFCA-E948-49BD-BC86-189A3A0496D5}"/>
              </a:ext>
            </a:extLst>
          </p:cNvPr>
          <p:cNvSpPr txBox="1"/>
          <p:nvPr/>
        </p:nvSpPr>
        <p:spPr>
          <a:xfrm>
            <a:off x="705648" y="1398420"/>
            <a:ext cx="5122488" cy="461665"/>
          </a:xfrm>
          <a:prstGeom prst="rect">
            <a:avLst/>
          </a:prstGeom>
          <a:solidFill>
            <a:schemeClr val="accent5">
              <a:lumMod val="40000"/>
              <a:lumOff val="60000"/>
            </a:schemeClr>
          </a:solidFill>
        </p:spPr>
        <p:txBody>
          <a:bodyPr wrap="square" rtlCol="0">
            <a:spAutoFit/>
          </a:bodyPr>
          <a:lstStyle/>
          <a:p>
            <a:pPr>
              <a:defRPr/>
            </a:pPr>
            <a:r>
              <a:rPr lang="en-US" sz="2400" b="1" i="1" dirty="0">
                <a:solidFill>
                  <a:srgbClr val="FF0000"/>
                </a:solidFill>
                <a:latin typeface="Calibri"/>
              </a:rPr>
              <a:t>Data Viewer: </a:t>
            </a:r>
            <a:r>
              <a:rPr lang="en-US" sz="2400" b="1" i="1" dirty="0">
                <a:solidFill>
                  <a:srgbClr val="0000FF"/>
                </a:solidFill>
                <a:latin typeface="Calibri"/>
              </a:rPr>
              <a:t>National/Regional Level</a:t>
            </a:r>
          </a:p>
        </p:txBody>
      </p:sp>
      <p:sp>
        <p:nvSpPr>
          <p:cNvPr id="12" name="TextBox 11">
            <a:extLst>
              <a:ext uri="{FF2B5EF4-FFF2-40B4-BE49-F238E27FC236}">
                <a16:creationId xmlns:a16="http://schemas.microsoft.com/office/drawing/2014/main" id="{E49F4318-AF6C-4755-9019-8B0723ECCA1F}"/>
              </a:ext>
            </a:extLst>
          </p:cNvPr>
          <p:cNvSpPr txBox="1"/>
          <p:nvPr/>
        </p:nvSpPr>
        <p:spPr>
          <a:xfrm>
            <a:off x="6695046" y="1367717"/>
            <a:ext cx="5122487" cy="461665"/>
          </a:xfrm>
          <a:prstGeom prst="rect">
            <a:avLst/>
          </a:prstGeom>
          <a:solidFill>
            <a:schemeClr val="accent5">
              <a:lumMod val="40000"/>
              <a:lumOff val="60000"/>
            </a:schemeClr>
          </a:solidFill>
        </p:spPr>
        <p:txBody>
          <a:bodyPr wrap="square" rtlCol="0">
            <a:spAutoFit/>
          </a:bodyPr>
          <a:lstStyle/>
          <a:p>
            <a:pPr>
              <a:defRPr/>
            </a:pPr>
            <a:r>
              <a:rPr lang="en-US" sz="2400" b="1" i="1" dirty="0">
                <a:solidFill>
                  <a:srgbClr val="FF0000"/>
                </a:solidFill>
                <a:latin typeface="Calibri"/>
              </a:rPr>
              <a:t>Proximity Analysis: </a:t>
            </a:r>
            <a:r>
              <a:rPr lang="en-US" sz="2400" b="1" i="1" dirty="0">
                <a:solidFill>
                  <a:srgbClr val="0000FF"/>
                </a:solidFill>
                <a:latin typeface="Calibri"/>
              </a:rPr>
              <a:t>Community Level</a:t>
            </a:r>
          </a:p>
        </p:txBody>
      </p:sp>
      <p:pic>
        <p:nvPicPr>
          <p:cNvPr id="16" name="Picture 15">
            <a:extLst>
              <a:ext uri="{FF2B5EF4-FFF2-40B4-BE49-F238E27FC236}">
                <a16:creationId xmlns:a16="http://schemas.microsoft.com/office/drawing/2014/main" id="{FB97327D-3752-43D9-A23A-E6F7D65F4A71}"/>
              </a:ext>
            </a:extLst>
          </p:cNvPr>
          <p:cNvPicPr>
            <a:picLocks noChangeAspect="1"/>
          </p:cNvPicPr>
          <p:nvPr/>
        </p:nvPicPr>
        <p:blipFill>
          <a:blip r:embed="rId3"/>
          <a:stretch>
            <a:fillRect/>
          </a:stretch>
        </p:blipFill>
        <p:spPr>
          <a:xfrm>
            <a:off x="774191" y="1910302"/>
            <a:ext cx="4985403" cy="2803143"/>
          </a:xfrm>
          <a:prstGeom prst="rect">
            <a:avLst/>
          </a:prstGeom>
          <a:noFill/>
          <a:ln w="12700">
            <a:solidFill>
              <a:schemeClr val="tx1"/>
            </a:solidFill>
          </a:ln>
        </p:spPr>
      </p:pic>
      <p:pic>
        <p:nvPicPr>
          <p:cNvPr id="18" name="图片 3">
            <a:extLst>
              <a:ext uri="{FF2B5EF4-FFF2-40B4-BE49-F238E27FC236}">
                <a16:creationId xmlns:a16="http://schemas.microsoft.com/office/drawing/2014/main" id="{42159A9B-9E63-4BD4-BA9A-7405DB1CE19E}"/>
              </a:ext>
            </a:extLst>
          </p:cNvPr>
          <p:cNvPicPr>
            <a:picLocks noChangeAspect="1"/>
          </p:cNvPicPr>
          <p:nvPr/>
        </p:nvPicPr>
        <p:blipFill>
          <a:blip r:embed="rId4"/>
          <a:stretch>
            <a:fillRect/>
          </a:stretch>
        </p:blipFill>
        <p:spPr>
          <a:xfrm>
            <a:off x="6707775" y="1882780"/>
            <a:ext cx="4710033" cy="2830665"/>
          </a:xfrm>
          <a:prstGeom prst="rect">
            <a:avLst/>
          </a:prstGeom>
          <a:ln>
            <a:solidFill>
              <a:schemeClr val="tx1"/>
            </a:solidFill>
          </a:ln>
        </p:spPr>
      </p:pic>
      <p:sp>
        <p:nvSpPr>
          <p:cNvPr id="13" name="Slide Number Placeholder 1">
            <a:extLst>
              <a:ext uri="{FF2B5EF4-FFF2-40B4-BE49-F238E27FC236}">
                <a16:creationId xmlns:a16="http://schemas.microsoft.com/office/drawing/2014/main" id="{B1C611A2-4E34-4B64-979C-FE610B88ED96}"/>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18876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1F85A-2DB4-4FC8-88DF-6D034E0B8AAC}"/>
              </a:ext>
            </a:extLst>
          </p:cNvPr>
          <p:cNvSpPr>
            <a:spLocks noGrp="1"/>
          </p:cNvSpPr>
          <p:nvPr>
            <p:ph type="title"/>
          </p:nvPr>
        </p:nvSpPr>
        <p:spPr/>
        <p:txBody>
          <a:bodyPr/>
          <a:lstStyle/>
          <a:p>
            <a:r>
              <a:rPr lang="en-US" dirty="0">
                <a:solidFill>
                  <a:srgbClr val="FFFF00"/>
                </a:solidFill>
              </a:rPr>
              <a:t>NEXUS Example: </a:t>
            </a:r>
            <a:r>
              <a:rPr lang="en-US" dirty="0"/>
              <a:t>Proximity Analysis for Facility</a:t>
            </a:r>
          </a:p>
        </p:txBody>
      </p:sp>
      <p:pic>
        <p:nvPicPr>
          <p:cNvPr id="5" name="Picture 4">
            <a:extLst>
              <a:ext uri="{FF2B5EF4-FFF2-40B4-BE49-F238E27FC236}">
                <a16:creationId xmlns:a16="http://schemas.microsoft.com/office/drawing/2014/main" id="{9AF0AD99-5F96-4A25-8FAD-70F6946E4BBE}"/>
              </a:ext>
            </a:extLst>
          </p:cNvPr>
          <p:cNvPicPr>
            <a:picLocks noChangeAspect="1"/>
          </p:cNvPicPr>
          <p:nvPr/>
        </p:nvPicPr>
        <p:blipFill>
          <a:blip r:embed="rId2"/>
          <a:stretch>
            <a:fillRect/>
          </a:stretch>
        </p:blipFill>
        <p:spPr>
          <a:xfrm>
            <a:off x="493666" y="740543"/>
            <a:ext cx="11204667" cy="6117457"/>
          </a:xfrm>
          <a:prstGeom prst="rect">
            <a:avLst/>
          </a:prstGeom>
        </p:spPr>
      </p:pic>
      <p:sp>
        <p:nvSpPr>
          <p:cNvPr id="4" name="Slide Number Placeholder 1">
            <a:extLst>
              <a:ext uri="{FF2B5EF4-FFF2-40B4-BE49-F238E27FC236}">
                <a16:creationId xmlns:a16="http://schemas.microsoft.com/office/drawing/2014/main" id="{F88D8E3D-C790-4DC6-989A-9A164D12F98D}"/>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139421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5D981-836B-48AE-8411-DBB51DC95C92}"/>
              </a:ext>
            </a:extLst>
          </p:cNvPr>
          <p:cNvSpPr>
            <a:spLocks noGrp="1"/>
          </p:cNvSpPr>
          <p:nvPr>
            <p:ph type="title"/>
          </p:nvPr>
        </p:nvSpPr>
        <p:spPr>
          <a:xfrm>
            <a:off x="0" y="71440"/>
            <a:ext cx="12192000" cy="669103"/>
          </a:xfrm>
        </p:spPr>
        <p:txBody>
          <a:bodyPr/>
          <a:lstStyle/>
          <a:p>
            <a:r>
              <a:rPr lang="en-US" dirty="0">
                <a:solidFill>
                  <a:srgbClr val="FFFF00"/>
                </a:solidFill>
              </a:rPr>
              <a:t>NEXUS Example: </a:t>
            </a:r>
            <a:r>
              <a:rPr lang="en-US" dirty="0"/>
              <a:t>Proximity Analysis for Electric Utilities</a:t>
            </a:r>
          </a:p>
        </p:txBody>
      </p:sp>
      <p:pic>
        <p:nvPicPr>
          <p:cNvPr id="5" name="Picture 4">
            <a:extLst>
              <a:ext uri="{FF2B5EF4-FFF2-40B4-BE49-F238E27FC236}">
                <a16:creationId xmlns:a16="http://schemas.microsoft.com/office/drawing/2014/main" id="{11748F0D-C374-4AFF-9256-3F4DE000A6F3}"/>
              </a:ext>
            </a:extLst>
          </p:cNvPr>
          <p:cNvPicPr>
            <a:picLocks noChangeAspect="1"/>
          </p:cNvPicPr>
          <p:nvPr/>
        </p:nvPicPr>
        <p:blipFill>
          <a:blip r:embed="rId2"/>
          <a:stretch>
            <a:fillRect/>
          </a:stretch>
        </p:blipFill>
        <p:spPr>
          <a:xfrm>
            <a:off x="609600" y="740543"/>
            <a:ext cx="11158102" cy="6117457"/>
          </a:xfrm>
          <a:prstGeom prst="rect">
            <a:avLst/>
          </a:prstGeom>
        </p:spPr>
      </p:pic>
      <p:sp>
        <p:nvSpPr>
          <p:cNvPr id="4" name="Slide Number Placeholder 1">
            <a:extLst>
              <a:ext uri="{FF2B5EF4-FFF2-40B4-BE49-F238E27FC236}">
                <a16:creationId xmlns:a16="http://schemas.microsoft.com/office/drawing/2014/main" id="{0F8AE6DE-97CA-4BCC-82F9-E113E9AEE78A}"/>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207588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A4E18DB-F2D3-495F-983E-A00172B0BEFD}"/>
              </a:ext>
            </a:extLst>
          </p:cNvPr>
          <p:cNvSpPr>
            <a:spLocks noGrp="1"/>
          </p:cNvSpPr>
          <p:nvPr>
            <p:ph idx="1"/>
          </p:nvPr>
        </p:nvSpPr>
        <p:spPr>
          <a:xfrm>
            <a:off x="541867" y="936999"/>
            <a:ext cx="11108266" cy="5879687"/>
          </a:xfrm>
        </p:spPr>
        <p:txBody>
          <a:bodyPr numCol="2">
            <a:normAutofit fontScale="77500" lnSpcReduction="20000"/>
          </a:bodyPr>
          <a:lstStyle/>
          <a:p>
            <a:pPr marL="285750" lvl="0" indent="-285750">
              <a:buFont typeface="Wingdings" panose="05000000000000000000" pitchFamily="2" charset="2"/>
              <a:buChar char="ü"/>
            </a:pPr>
            <a:r>
              <a:rPr lang="en-US" sz="1800" b="0" dirty="0"/>
              <a:t>9/25/2020– AQAD &amp; HEID</a:t>
            </a:r>
          </a:p>
          <a:p>
            <a:pPr marL="285750" lvl="0" indent="-285750">
              <a:buFont typeface="Wingdings" panose="05000000000000000000" pitchFamily="2" charset="2"/>
              <a:buChar char="ü"/>
            </a:pPr>
            <a:r>
              <a:rPr lang="en-US" sz="1800" b="0" dirty="0"/>
              <a:t>11/3/2020 – MP Team</a:t>
            </a:r>
          </a:p>
          <a:p>
            <a:pPr marL="285750" lvl="0" indent="-285750">
              <a:buFont typeface="Wingdings" panose="05000000000000000000" pitchFamily="2" charset="2"/>
              <a:buChar char="ü"/>
            </a:pPr>
            <a:r>
              <a:rPr lang="en-US" sz="1800" b="0" dirty="0"/>
              <a:t>11/4/2020 – Air Toxics Group</a:t>
            </a:r>
          </a:p>
          <a:p>
            <a:pPr marL="285750" lvl="0" indent="-285750">
              <a:buFont typeface="Wingdings" panose="05000000000000000000" pitchFamily="2" charset="2"/>
              <a:buChar char="ü"/>
            </a:pPr>
            <a:r>
              <a:rPr lang="en-US" sz="1800" b="0" dirty="0"/>
              <a:t>12/10/2020 – AQPD</a:t>
            </a:r>
          </a:p>
          <a:p>
            <a:pPr marL="285750" lvl="0" indent="-285750">
              <a:buFont typeface="Wingdings" panose="05000000000000000000" pitchFamily="2" charset="2"/>
              <a:buChar char="ü"/>
            </a:pPr>
            <a:r>
              <a:rPr lang="en-US" sz="1800" b="0" dirty="0"/>
              <a:t>1/25/2021 – OID</a:t>
            </a:r>
          </a:p>
          <a:p>
            <a:pPr marL="285750" lvl="0" indent="-285750">
              <a:buFont typeface="Wingdings" panose="05000000000000000000" pitchFamily="2" charset="2"/>
              <a:buChar char="ü"/>
            </a:pPr>
            <a:r>
              <a:rPr lang="en-US" sz="1800" b="0" dirty="0"/>
              <a:t>1/28/2021 – SPPD</a:t>
            </a:r>
          </a:p>
          <a:p>
            <a:pPr marL="285750" lvl="0" indent="-285750">
              <a:buFont typeface="Wingdings" panose="05000000000000000000" pitchFamily="2" charset="2"/>
              <a:buChar char="ü"/>
            </a:pPr>
            <a:r>
              <a:rPr lang="en-US" sz="1800" b="0" dirty="0"/>
              <a:t>2/1/2021 – Peter/SMT</a:t>
            </a:r>
          </a:p>
          <a:p>
            <a:pPr marL="285750" lvl="0" indent="-285750">
              <a:buFont typeface="Wingdings" panose="05000000000000000000" pitchFamily="2" charset="2"/>
              <a:buChar char="ü"/>
            </a:pPr>
            <a:r>
              <a:rPr lang="en-US" sz="1800" b="0" dirty="0"/>
              <a:t>4/12/2021 – HEID &amp; AQAD</a:t>
            </a:r>
          </a:p>
          <a:p>
            <a:pPr marL="285750" lvl="0" indent="-285750">
              <a:buFont typeface="Wingdings" panose="05000000000000000000" pitchFamily="2" charset="2"/>
              <a:buChar char="ü"/>
            </a:pPr>
            <a:r>
              <a:rPr lang="en-US" sz="1800" b="0" dirty="0"/>
              <a:t>5/17/2021 – Peter/SMT</a:t>
            </a:r>
          </a:p>
          <a:p>
            <a:pPr marL="285750" lvl="0" indent="-285750">
              <a:buFont typeface="Wingdings" panose="05000000000000000000" pitchFamily="2" charset="2"/>
              <a:buChar char="ü"/>
            </a:pPr>
            <a:r>
              <a:rPr lang="en-US" sz="1800" b="0" dirty="0"/>
              <a:t>5/24/2021 – MP Team </a:t>
            </a:r>
          </a:p>
          <a:p>
            <a:pPr marL="285750" lvl="0" indent="-285750">
              <a:buFont typeface="Wingdings" panose="05000000000000000000" pitchFamily="2" charset="2"/>
              <a:buChar char="ü"/>
            </a:pPr>
            <a:r>
              <a:rPr lang="en-US" sz="1800" b="0" dirty="0"/>
              <a:t>6/29/2021 – ORD</a:t>
            </a:r>
          </a:p>
          <a:p>
            <a:pPr marL="285750" lvl="0" indent="-285750">
              <a:buFont typeface="Wingdings" panose="05000000000000000000" pitchFamily="2" charset="2"/>
              <a:buChar char="ü"/>
            </a:pPr>
            <a:r>
              <a:rPr lang="en-US" sz="1800" b="0" dirty="0"/>
              <a:t>7/12/2021– HEID &amp; AQAD</a:t>
            </a:r>
          </a:p>
          <a:p>
            <a:pPr marL="285750" lvl="0" indent="-285750">
              <a:buFont typeface="Wingdings" panose="05000000000000000000" pitchFamily="2" charset="2"/>
              <a:buChar char="ü"/>
            </a:pPr>
            <a:r>
              <a:rPr lang="en-US" sz="1800" b="0" dirty="0"/>
              <a:t>7/19/2021 –  OID</a:t>
            </a:r>
          </a:p>
          <a:p>
            <a:pPr marL="285750" lvl="0" indent="-285750">
              <a:buFont typeface="Wingdings" panose="05000000000000000000" pitchFamily="2" charset="2"/>
              <a:buChar char="ü"/>
            </a:pPr>
            <a:r>
              <a:rPr lang="en-US" sz="1800" b="0" dirty="0"/>
              <a:t>8/10/2021– OAP</a:t>
            </a:r>
          </a:p>
          <a:p>
            <a:pPr marL="285750" lvl="0" indent="-285750">
              <a:buFont typeface="Wingdings" panose="05000000000000000000" pitchFamily="2" charset="2"/>
              <a:buChar char="ü"/>
            </a:pPr>
            <a:r>
              <a:rPr lang="en-US" sz="1800" b="0" dirty="0"/>
              <a:t>8/26/2021 – OAR</a:t>
            </a:r>
          </a:p>
          <a:p>
            <a:pPr marL="285750" lvl="0" indent="-285750">
              <a:buFont typeface="Wingdings" panose="05000000000000000000" pitchFamily="2" charset="2"/>
              <a:buChar char="ü"/>
            </a:pPr>
            <a:r>
              <a:rPr lang="en-US" sz="1800" b="0" dirty="0"/>
              <a:t>8/27/2021 - OP</a:t>
            </a:r>
          </a:p>
          <a:p>
            <a:pPr marL="285750" lvl="0" indent="-285750">
              <a:buFont typeface="Wingdings" panose="05000000000000000000" pitchFamily="2" charset="2"/>
              <a:buChar char="ü"/>
            </a:pPr>
            <a:r>
              <a:rPr lang="en-US" sz="1800" b="0" dirty="0"/>
              <a:t>8/30/2021 – OEJ</a:t>
            </a:r>
          </a:p>
          <a:p>
            <a:pPr marL="285750" lvl="0" indent="-285750">
              <a:buFont typeface="Wingdings" panose="05000000000000000000" pitchFamily="2" charset="2"/>
              <a:buChar char="ü"/>
            </a:pPr>
            <a:r>
              <a:rPr lang="en-US" sz="1800" b="0" dirty="0"/>
              <a:t>8/30/2021 - Region 4/Louisville </a:t>
            </a:r>
          </a:p>
          <a:p>
            <a:pPr marL="285750" lvl="0" indent="-285750">
              <a:buFont typeface="Wingdings" panose="05000000000000000000" pitchFamily="2" charset="2"/>
              <a:buChar char="ü"/>
            </a:pPr>
            <a:r>
              <a:rPr lang="en-US" sz="1800" b="0" dirty="0"/>
              <a:t>9/7/2021 – RO ADDs</a:t>
            </a:r>
          </a:p>
          <a:p>
            <a:pPr marL="285750" lvl="0" indent="-285750">
              <a:buFont typeface="Wingdings" panose="05000000000000000000" pitchFamily="2" charset="2"/>
              <a:buChar char="ü"/>
            </a:pPr>
            <a:r>
              <a:rPr lang="en-US" sz="1800" b="0" dirty="0"/>
              <a:t>9/20/2021 – OAR Demo</a:t>
            </a:r>
          </a:p>
          <a:p>
            <a:pPr marL="285750" lvl="0" indent="-285750">
              <a:buFont typeface="Wingdings" panose="05000000000000000000" pitchFamily="2" charset="2"/>
              <a:buChar char="ü"/>
            </a:pPr>
            <a:r>
              <a:rPr lang="en-US" sz="1800" b="0" dirty="0"/>
              <a:t>10/14/2021 – OP/NCEE</a:t>
            </a:r>
          </a:p>
          <a:p>
            <a:pPr marL="285750" lvl="0" indent="-285750">
              <a:buFont typeface="Wingdings" panose="05000000000000000000" pitchFamily="2" charset="2"/>
              <a:buChar char="ü"/>
            </a:pPr>
            <a:r>
              <a:rPr lang="en-US" sz="1800" b="0" dirty="0"/>
              <a:t>11/2/2021 – RO APMs</a:t>
            </a:r>
          </a:p>
          <a:p>
            <a:pPr marL="285750" lvl="0" indent="-285750">
              <a:buFont typeface="Wingdings" panose="05000000000000000000" pitchFamily="2" charset="2"/>
              <a:buChar char="ü"/>
            </a:pPr>
            <a:r>
              <a:rPr lang="en-US" sz="1800" b="0" dirty="0"/>
              <a:t>11/8/2021- RO APMs Demo</a:t>
            </a:r>
          </a:p>
          <a:p>
            <a:pPr marL="285750" lvl="0" indent="-285750">
              <a:buFont typeface="Wingdings" panose="05000000000000000000" pitchFamily="2" charset="2"/>
              <a:buChar char="ü"/>
            </a:pPr>
            <a:r>
              <a:rPr lang="en-US" sz="1800" b="0" dirty="0"/>
              <a:t>11/16/2021 – R1 (RARE) Project</a:t>
            </a:r>
          </a:p>
          <a:p>
            <a:pPr marL="285750" lvl="0" indent="-285750">
              <a:buFont typeface="Wingdings" panose="05000000000000000000" pitchFamily="2" charset="2"/>
              <a:buChar char="ü"/>
            </a:pPr>
            <a:r>
              <a:rPr lang="en-US" sz="1800" b="0" dirty="0"/>
              <a:t>11/28/2021 – AQAD All-Hands</a:t>
            </a:r>
          </a:p>
          <a:p>
            <a:pPr marL="285750" lvl="0" indent="-285750">
              <a:buFont typeface="Wingdings" panose="05000000000000000000" pitchFamily="2" charset="2"/>
              <a:buChar char="ü"/>
            </a:pPr>
            <a:r>
              <a:rPr lang="en-US" sz="1800" b="0" dirty="0"/>
              <a:t>11/23/2021 – R3 NEXUS Beta Testers</a:t>
            </a:r>
          </a:p>
          <a:p>
            <a:pPr marL="285750" lvl="0" indent="-285750">
              <a:buFont typeface="Wingdings" panose="05000000000000000000" pitchFamily="2" charset="2"/>
              <a:buChar char="ü"/>
            </a:pPr>
            <a:r>
              <a:rPr lang="en-US" sz="1800" b="0" dirty="0"/>
              <a:t>2/15/22 – AQPD (NSRG, OPG &amp; SLPG)</a:t>
            </a:r>
          </a:p>
          <a:p>
            <a:pPr marL="285750" lvl="0" indent="-285750">
              <a:buFont typeface="Wingdings" panose="05000000000000000000" pitchFamily="2" charset="2"/>
              <a:buChar char="ü"/>
            </a:pPr>
            <a:r>
              <a:rPr lang="en-US" sz="1800" b="0" dirty="0"/>
              <a:t>2/17/22 – AT Strategy Mgmt &amp; Mitigation Team</a:t>
            </a:r>
          </a:p>
          <a:p>
            <a:pPr marL="285750" lvl="0" indent="-285750">
              <a:buFont typeface="Wingdings" panose="05000000000000000000" pitchFamily="2" charset="2"/>
              <a:buChar char="ü"/>
            </a:pPr>
            <a:r>
              <a:rPr lang="en-US" sz="1800" b="0" dirty="0"/>
              <a:t>3/15/22 – OID (CTPG)</a:t>
            </a:r>
          </a:p>
          <a:p>
            <a:pPr lvl="0">
              <a:buFont typeface="Wingdings" panose="05000000000000000000" pitchFamily="2" charset="2"/>
              <a:buChar char="ü"/>
            </a:pPr>
            <a:r>
              <a:rPr lang="en-US" sz="1800" b="0" dirty="0"/>
              <a:t>4/26/22 – EPA NEXUS Beta Testing Team</a:t>
            </a:r>
          </a:p>
          <a:p>
            <a:pPr lvl="0">
              <a:buFont typeface="Wingdings" panose="05000000000000000000" pitchFamily="2" charset="2"/>
              <a:buChar char="ü"/>
            </a:pPr>
            <a:r>
              <a:rPr lang="en-US" sz="1800" b="0" dirty="0"/>
              <a:t>4/28/22 – AQAD (AAMG)</a:t>
            </a:r>
          </a:p>
          <a:p>
            <a:pPr lvl="0">
              <a:buFont typeface="Wingdings" panose="05000000000000000000" pitchFamily="2" charset="2"/>
              <a:buChar char="ü"/>
            </a:pPr>
            <a:r>
              <a:rPr lang="en-US" sz="1800" b="0" dirty="0"/>
              <a:t>5/3/22 – HEID &amp; AQAD</a:t>
            </a:r>
          </a:p>
          <a:p>
            <a:pPr lvl="0">
              <a:buFont typeface="Wingdings" panose="05000000000000000000" pitchFamily="2" charset="2"/>
              <a:buChar char="ü"/>
            </a:pPr>
            <a:r>
              <a:rPr lang="en-US" sz="1800" b="0" dirty="0"/>
              <a:t>5/4/22 – Air Toxics Data Analysis Team </a:t>
            </a:r>
          </a:p>
          <a:p>
            <a:pPr lvl="0">
              <a:buFont typeface="Wingdings" panose="05000000000000000000" pitchFamily="2" charset="2"/>
              <a:buChar char="ü"/>
            </a:pPr>
            <a:r>
              <a:rPr lang="en-US" sz="1800" b="0" dirty="0"/>
              <a:t>5/10/22 – ADVANCE Workgroup</a:t>
            </a:r>
          </a:p>
          <a:p>
            <a:pPr lvl="0">
              <a:buFont typeface="Wingdings" panose="05000000000000000000" pitchFamily="2" charset="2"/>
              <a:buChar char="ü"/>
            </a:pPr>
            <a:r>
              <a:rPr lang="en-US" sz="1800" b="0" dirty="0"/>
              <a:t>5/26/22 - OAP/CCD</a:t>
            </a:r>
          </a:p>
          <a:p>
            <a:pPr lvl="0">
              <a:buFont typeface="Wingdings" panose="05000000000000000000" pitchFamily="2" charset="2"/>
              <a:buChar char="ü"/>
            </a:pPr>
            <a:r>
              <a:rPr lang="en-US" sz="1800" b="0" dirty="0"/>
              <a:t>6/15/22 – Regional Ambient Air Monitoring </a:t>
            </a:r>
          </a:p>
          <a:p>
            <a:pPr lvl="0">
              <a:buFont typeface="Wingdings" panose="05000000000000000000" pitchFamily="2" charset="2"/>
              <a:buChar char="ü"/>
            </a:pPr>
            <a:r>
              <a:rPr lang="en-US" sz="1800" b="0" dirty="0"/>
              <a:t>6/23/22 – SPPD All-Hands</a:t>
            </a:r>
          </a:p>
          <a:p>
            <a:pPr lvl="0">
              <a:buFont typeface="Wingdings" panose="05000000000000000000" pitchFamily="2" charset="2"/>
              <a:buChar char="ü"/>
            </a:pPr>
            <a:r>
              <a:rPr lang="en-US" sz="1800" b="0" dirty="0"/>
              <a:t>7/21/22 – EJ in Rulemaking Comm. Of Practice</a:t>
            </a:r>
          </a:p>
          <a:p>
            <a:pPr>
              <a:buFont typeface="Wingdings" panose="05000000000000000000" pitchFamily="2" charset="2"/>
              <a:buChar char="ü"/>
            </a:pPr>
            <a:r>
              <a:rPr lang="en-US" sz="1800" b="0" dirty="0"/>
              <a:t>8/15/22 – OGC &amp; ECRCO – Title VI</a:t>
            </a:r>
          </a:p>
          <a:p>
            <a:pPr lvl="0">
              <a:buFont typeface="Wingdings" panose="05000000000000000000" pitchFamily="2" charset="2"/>
              <a:buChar char="ü"/>
            </a:pPr>
            <a:r>
              <a:rPr lang="en-US" sz="1800" b="0" dirty="0"/>
              <a:t>8/16/22 – Pre-brief for HEID &amp; AQAD</a:t>
            </a:r>
          </a:p>
          <a:p>
            <a:pPr lvl="0">
              <a:buFont typeface="Wingdings" panose="05000000000000000000" pitchFamily="2" charset="2"/>
              <a:buChar char="ü"/>
            </a:pPr>
            <a:r>
              <a:rPr lang="en-US" sz="1800" b="0" dirty="0"/>
              <a:t>8/17/22 – Peter</a:t>
            </a:r>
          </a:p>
          <a:p>
            <a:pPr lvl="0">
              <a:buFont typeface="Wingdings" panose="05000000000000000000" pitchFamily="2" charset="2"/>
              <a:buChar char="ü"/>
            </a:pPr>
            <a:r>
              <a:rPr lang="en-US" sz="1800" b="0" dirty="0"/>
              <a:t>8/22/22 – OID/CTPG – Liz</a:t>
            </a:r>
          </a:p>
          <a:p>
            <a:pPr lvl="0">
              <a:buFont typeface="Wingdings" panose="05000000000000000000" pitchFamily="2" charset="2"/>
              <a:buChar char="ü"/>
            </a:pPr>
            <a:r>
              <a:rPr lang="en-US" sz="1800" b="0" dirty="0"/>
              <a:t>8/31/22 – BenMAP Team</a:t>
            </a:r>
          </a:p>
          <a:p>
            <a:pPr lvl="0">
              <a:buFont typeface="Wingdings" panose="05000000000000000000" pitchFamily="2" charset="2"/>
              <a:buChar char="ü"/>
            </a:pPr>
            <a:r>
              <a:rPr lang="en-US" sz="1800" b="0" dirty="0"/>
              <a:t>9/12/22 – OAPPS/AAOP (Economists)</a:t>
            </a:r>
          </a:p>
          <a:p>
            <a:pPr lvl="0">
              <a:buFont typeface="Wingdings" panose="05000000000000000000" pitchFamily="2" charset="2"/>
              <a:buChar char="ü"/>
            </a:pPr>
            <a:r>
              <a:rPr lang="en-US" sz="1800" b="0" dirty="0"/>
              <a:t>9/14/22 – CAAAC</a:t>
            </a:r>
          </a:p>
          <a:p>
            <a:pPr>
              <a:buFont typeface="Wingdings" panose="05000000000000000000" pitchFamily="2" charset="2"/>
              <a:buChar char="ü"/>
            </a:pPr>
            <a:r>
              <a:rPr lang="en-US" sz="1800" b="0" dirty="0"/>
              <a:t>9/15/22 – Title VI / SIP Workgroup</a:t>
            </a:r>
          </a:p>
          <a:p>
            <a:pPr>
              <a:buFont typeface="Wingdings" panose="05000000000000000000" pitchFamily="2" charset="2"/>
              <a:buChar char="ü"/>
            </a:pPr>
            <a:r>
              <a:rPr lang="en-US" sz="1800" b="0" dirty="0"/>
              <a:t>9/29/22 – AAPCA</a:t>
            </a:r>
          </a:p>
          <a:p>
            <a:pPr>
              <a:buFont typeface="Wingdings" panose="05000000000000000000" pitchFamily="2" charset="2"/>
              <a:buChar char="ü"/>
            </a:pPr>
            <a:r>
              <a:rPr lang="en-US" sz="1800" b="0" dirty="0"/>
              <a:t>10/6/22 – OAP Pre-Brief</a:t>
            </a:r>
          </a:p>
          <a:p>
            <a:pPr marL="285750" indent="-285750">
              <a:buFont typeface="Arial" panose="020B0604020202020204" pitchFamily="34" charset="0"/>
              <a:buChar char="•"/>
            </a:pPr>
            <a:r>
              <a:rPr lang="en-US" sz="1800" b="0" dirty="0"/>
              <a:t>10/19/22 – OTAQ Pre-Brief</a:t>
            </a:r>
          </a:p>
          <a:p>
            <a:pPr marL="285750" indent="-285750">
              <a:buFont typeface="Arial" panose="020B0604020202020204" pitchFamily="34" charset="0"/>
              <a:buChar char="•"/>
            </a:pPr>
            <a:r>
              <a:rPr lang="en-US" sz="1800" b="0" dirty="0"/>
              <a:t>10/19/22 – APMs</a:t>
            </a:r>
          </a:p>
          <a:p>
            <a:pPr marL="285750" indent="-285750">
              <a:buFont typeface="Arial" panose="020B0604020202020204" pitchFamily="34" charset="0"/>
              <a:buChar char="•"/>
            </a:pPr>
            <a:r>
              <a:rPr lang="en-US" sz="1800" b="0" dirty="0"/>
              <a:t>10/31/22 - OEJ</a:t>
            </a:r>
          </a:p>
          <a:p>
            <a:pPr marL="285750" lvl="0" indent="-285750">
              <a:buFont typeface="Arial" panose="020B0604020202020204" pitchFamily="34" charset="0"/>
              <a:buChar char="•"/>
            </a:pPr>
            <a:r>
              <a:rPr lang="en-US" sz="1800" b="0" dirty="0"/>
              <a:t>TBD –MJOs</a:t>
            </a:r>
          </a:p>
        </p:txBody>
      </p:sp>
      <p:sp>
        <p:nvSpPr>
          <p:cNvPr id="10" name="Title 1">
            <a:extLst>
              <a:ext uri="{FF2B5EF4-FFF2-40B4-BE49-F238E27FC236}">
                <a16:creationId xmlns:a16="http://schemas.microsoft.com/office/drawing/2014/main" id="{B59950C2-70E9-4CB3-98A0-2D3C247F7019}"/>
              </a:ext>
            </a:extLst>
          </p:cNvPr>
          <p:cNvSpPr txBox="1">
            <a:spLocks/>
          </p:cNvSpPr>
          <p:nvPr/>
        </p:nvSpPr>
        <p:spPr bwMode="auto">
          <a:xfrm>
            <a:off x="1015999" y="41314"/>
            <a:ext cx="9454995" cy="6612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sz="3600" b="1" kern="0" dirty="0">
                <a:solidFill>
                  <a:srgbClr val="FFFF00"/>
                </a:solidFill>
              </a:rPr>
              <a:t>NEXUS: </a:t>
            </a:r>
            <a:r>
              <a:rPr lang="en-US" sz="3600" b="1" kern="0" dirty="0">
                <a:solidFill>
                  <a:schemeClr val="bg1"/>
                </a:solidFill>
              </a:rPr>
              <a:t>Briefings and Demos</a:t>
            </a:r>
          </a:p>
        </p:txBody>
      </p:sp>
      <p:sp>
        <p:nvSpPr>
          <p:cNvPr id="11" name="Slide Number Placeholder 1">
            <a:extLst>
              <a:ext uri="{FF2B5EF4-FFF2-40B4-BE49-F238E27FC236}">
                <a16:creationId xmlns:a16="http://schemas.microsoft.com/office/drawing/2014/main" id="{4CB07C14-0C22-4F45-B531-7286D3CF1553}"/>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971777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59950C2-70E9-4CB3-98A0-2D3C247F7019}"/>
              </a:ext>
            </a:extLst>
          </p:cNvPr>
          <p:cNvSpPr txBox="1">
            <a:spLocks/>
          </p:cNvSpPr>
          <p:nvPr/>
        </p:nvSpPr>
        <p:spPr bwMode="auto">
          <a:xfrm>
            <a:off x="129551" y="41314"/>
            <a:ext cx="11966969" cy="6612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sz="3600" b="1" kern="0" dirty="0">
                <a:solidFill>
                  <a:srgbClr val="FFFF00"/>
                </a:solidFill>
              </a:rPr>
              <a:t>NEXUS: </a:t>
            </a:r>
            <a:r>
              <a:rPr lang="en-US" sz="3600" b="1" kern="0" dirty="0">
                <a:solidFill>
                  <a:schemeClr val="bg1"/>
                </a:solidFill>
              </a:rPr>
              <a:t>Feedback from Briefings &amp; Demos</a:t>
            </a:r>
          </a:p>
        </p:txBody>
      </p:sp>
      <p:sp>
        <p:nvSpPr>
          <p:cNvPr id="18" name="TextBox 17">
            <a:extLst>
              <a:ext uri="{FF2B5EF4-FFF2-40B4-BE49-F238E27FC236}">
                <a16:creationId xmlns:a16="http://schemas.microsoft.com/office/drawing/2014/main" id="{D10E1A33-2E4F-4C16-8A9E-256CB7BE009F}"/>
              </a:ext>
            </a:extLst>
          </p:cNvPr>
          <p:cNvSpPr txBox="1"/>
          <p:nvPr/>
        </p:nvSpPr>
        <p:spPr>
          <a:xfrm flipH="1">
            <a:off x="666157" y="1109724"/>
            <a:ext cx="2634583" cy="1634490"/>
          </a:xfrm>
          <a:prstGeom prst="wedgeRoundRectCallout">
            <a:avLst>
              <a:gd name="adj1" fmla="val 943"/>
              <a:gd name="adj2" fmla="val 105030"/>
              <a:gd name="adj3" fmla="val 16667"/>
            </a:avLst>
          </a:prstGeom>
          <a:solidFill>
            <a:schemeClr val="tx2">
              <a:lumMod val="40000"/>
              <a:lumOff val="60000"/>
            </a:schemeClr>
          </a:solidFill>
          <a:ln>
            <a:solidFill>
              <a:schemeClr val="tx1"/>
            </a:solidFill>
          </a:ln>
        </p:spPr>
        <p:txBody>
          <a:bodyPr wrap="square" rtlCol="0">
            <a:spAutoFit/>
          </a:bodyPr>
          <a:lstStyle/>
          <a:p>
            <a:pPr algn="ctr" eaLnBrk="1" fontAlgn="auto" hangingPunct="1">
              <a:spcBef>
                <a:spcPts val="0"/>
              </a:spcBef>
              <a:spcAft>
                <a:spcPts val="0"/>
              </a:spcAft>
            </a:pPr>
            <a:r>
              <a:rPr lang="en-US" b="1" i="1" dirty="0">
                <a:solidFill>
                  <a:srgbClr val="000000"/>
                </a:solidFill>
                <a:latin typeface="Arial" panose="020B0604020202020204" pitchFamily="34" charset="0"/>
                <a:ea typeface="微软雅黑"/>
                <a:cs typeface="Arial" panose="020B0604020202020204" pitchFamily="34" charset="0"/>
              </a:rPr>
              <a:t>“Fascinating… phenomenal… I’m blown away!”</a:t>
            </a:r>
          </a:p>
          <a:p>
            <a:pPr algn="ctr" eaLnBrk="1" fontAlgn="auto" hangingPunct="1">
              <a:spcBef>
                <a:spcPts val="0"/>
              </a:spcBef>
              <a:spcAft>
                <a:spcPts val="0"/>
              </a:spcAft>
            </a:pPr>
            <a:r>
              <a:rPr lang="en-US" dirty="0">
                <a:solidFill>
                  <a:srgbClr val="000000"/>
                </a:solidFill>
                <a:latin typeface="Arial" panose="020B0604020202020204" pitchFamily="34" charset="0"/>
                <a:ea typeface="微软雅黑"/>
                <a:cs typeface="Arial" panose="020B0604020202020204" pitchFamily="34" charset="0"/>
              </a:rPr>
              <a:t> - Caroline Freeman (R4 ADD)</a:t>
            </a:r>
          </a:p>
        </p:txBody>
      </p:sp>
      <p:sp>
        <p:nvSpPr>
          <p:cNvPr id="20" name="TextBox 19">
            <a:extLst>
              <a:ext uri="{FF2B5EF4-FFF2-40B4-BE49-F238E27FC236}">
                <a16:creationId xmlns:a16="http://schemas.microsoft.com/office/drawing/2014/main" id="{85844626-C900-45D6-865F-C2F28DBAD03C}"/>
              </a:ext>
            </a:extLst>
          </p:cNvPr>
          <p:cNvSpPr txBox="1"/>
          <p:nvPr/>
        </p:nvSpPr>
        <p:spPr>
          <a:xfrm>
            <a:off x="4529034" y="4245451"/>
            <a:ext cx="2634582" cy="2247424"/>
          </a:xfrm>
          <a:prstGeom prst="wedgeRoundRectCallout">
            <a:avLst>
              <a:gd name="adj1" fmla="val -54971"/>
              <a:gd name="adj2" fmla="val -76506"/>
              <a:gd name="adj3" fmla="val 16667"/>
            </a:avLst>
          </a:prstGeom>
          <a:solidFill>
            <a:srgbClr val="FFFFBD"/>
          </a:solidFill>
          <a:ln w="508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28600">
              <a:schemeClr val="accent1">
                <a:satMod val="175000"/>
                <a:alpha val="40000"/>
              </a:schemeClr>
            </a:glow>
            <a:outerShdw blurRad="50800" dist="38100" dir="2700000" algn="tl" rotWithShape="0">
              <a:prstClr val="black">
                <a:alpha val="40000"/>
              </a:prstClr>
            </a:outerShdw>
          </a:effectLst>
        </p:spPr>
        <p:txBody>
          <a:bodyPr wrap="square" rtlCol="0">
            <a:spAutoFit/>
          </a:bodyPr>
          <a:lstStyle/>
          <a:p>
            <a:pPr algn="ctr" eaLnBrk="1" fontAlgn="auto" hangingPunct="1">
              <a:spcBef>
                <a:spcPts val="0"/>
              </a:spcBef>
              <a:spcAft>
                <a:spcPts val="0"/>
              </a:spcAft>
            </a:pPr>
            <a:r>
              <a:rPr lang="en-US" b="1" i="1" dirty="0">
                <a:solidFill>
                  <a:srgbClr val="000000"/>
                </a:solidFill>
                <a:latin typeface="Arial" panose="020B0604020202020204" pitchFamily="34" charset="0"/>
                <a:ea typeface="微软雅黑"/>
                <a:cs typeface="Arial" panose="020B0604020202020204" pitchFamily="34" charset="0"/>
              </a:rPr>
              <a:t>“Breathtaking… incredibly powerful… I feel like we discovered nuclear fusion!”</a:t>
            </a:r>
          </a:p>
          <a:p>
            <a:pPr algn="ctr" eaLnBrk="1" fontAlgn="auto" hangingPunct="1">
              <a:spcBef>
                <a:spcPts val="0"/>
              </a:spcBef>
              <a:spcAft>
                <a:spcPts val="0"/>
              </a:spcAft>
            </a:pPr>
            <a:r>
              <a:rPr lang="en-US" dirty="0">
                <a:solidFill>
                  <a:srgbClr val="000000"/>
                </a:solidFill>
                <a:latin typeface="Arial" panose="020B0604020202020204" pitchFamily="34" charset="0"/>
                <a:ea typeface="微软雅黑"/>
                <a:cs typeface="Arial" panose="020B0604020202020204" pitchFamily="34" charset="0"/>
              </a:rPr>
              <a:t> - Joe Goffman </a:t>
            </a:r>
          </a:p>
          <a:p>
            <a:pPr algn="ctr" eaLnBrk="1" fontAlgn="auto" hangingPunct="1">
              <a:spcBef>
                <a:spcPts val="0"/>
              </a:spcBef>
              <a:spcAft>
                <a:spcPts val="0"/>
              </a:spcAft>
            </a:pPr>
            <a:r>
              <a:rPr lang="en-US" dirty="0">
                <a:solidFill>
                  <a:srgbClr val="000000"/>
                </a:solidFill>
                <a:latin typeface="Arial" panose="020B0604020202020204" pitchFamily="34" charset="0"/>
                <a:ea typeface="微软雅黑"/>
                <a:cs typeface="Arial" panose="020B0604020202020204" pitchFamily="34" charset="0"/>
              </a:rPr>
              <a:t>(OAR Acting AA)</a:t>
            </a:r>
          </a:p>
        </p:txBody>
      </p:sp>
      <p:sp>
        <p:nvSpPr>
          <p:cNvPr id="11" name="Slide Number Placeholder 1">
            <a:extLst>
              <a:ext uri="{FF2B5EF4-FFF2-40B4-BE49-F238E27FC236}">
                <a16:creationId xmlns:a16="http://schemas.microsoft.com/office/drawing/2014/main" id="{4CB07C14-0C22-4F45-B531-7286D3CF1553}"/>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2" name="TextBox 11">
            <a:extLst>
              <a:ext uri="{FF2B5EF4-FFF2-40B4-BE49-F238E27FC236}">
                <a16:creationId xmlns:a16="http://schemas.microsoft.com/office/drawing/2014/main" id="{96CB9A7C-2B21-4A54-858B-1238FB0E58D1}"/>
              </a:ext>
            </a:extLst>
          </p:cNvPr>
          <p:cNvSpPr txBox="1"/>
          <p:nvPr/>
        </p:nvSpPr>
        <p:spPr>
          <a:xfrm>
            <a:off x="3696424" y="1109724"/>
            <a:ext cx="4097866" cy="1940957"/>
          </a:xfrm>
          <a:prstGeom prst="wedgeRoundRectCallout">
            <a:avLst>
              <a:gd name="adj1" fmla="val 15479"/>
              <a:gd name="adj2" fmla="val 95455"/>
              <a:gd name="adj3" fmla="val 16667"/>
            </a:avLst>
          </a:prstGeom>
          <a:solidFill>
            <a:srgbClr val="A3E7FF"/>
          </a:solidFill>
          <a:ln>
            <a:solidFill>
              <a:schemeClr val="tx1"/>
            </a:solidFill>
          </a:ln>
        </p:spPr>
        <p:txBody>
          <a:bodyPr wrap="square" rtlCol="0">
            <a:spAutoFit/>
          </a:bodyPr>
          <a:lstStyle/>
          <a:p>
            <a:pPr algn="ctr" eaLnBrk="1" fontAlgn="auto" hangingPunct="1">
              <a:spcBef>
                <a:spcPts val="0"/>
              </a:spcBef>
              <a:spcAft>
                <a:spcPts val="0"/>
              </a:spcAft>
            </a:pPr>
            <a:r>
              <a:rPr lang="en-US" b="1" i="1" dirty="0">
                <a:solidFill>
                  <a:srgbClr val="000000"/>
                </a:solidFill>
                <a:latin typeface="Arial" panose="020B0604020202020204" pitchFamily="34" charset="0"/>
                <a:ea typeface="微软雅黑"/>
                <a:cs typeface="Arial" panose="020B0604020202020204" pitchFamily="34" charset="0"/>
              </a:rPr>
              <a:t>“The R3 air program has evaluated 18 web tools … NEXUS overall has been the most useful to our air program”</a:t>
            </a:r>
          </a:p>
          <a:p>
            <a:pPr algn="ctr" eaLnBrk="1" fontAlgn="auto" hangingPunct="1">
              <a:spcBef>
                <a:spcPts val="0"/>
              </a:spcBef>
              <a:spcAft>
                <a:spcPts val="0"/>
              </a:spcAft>
            </a:pPr>
            <a:r>
              <a:rPr lang="en-US" dirty="0">
                <a:solidFill>
                  <a:srgbClr val="000000"/>
                </a:solidFill>
                <a:latin typeface="Arial" panose="020B0604020202020204" pitchFamily="34" charset="0"/>
                <a:ea typeface="微软雅黑"/>
                <a:cs typeface="Arial" panose="020B0604020202020204" pitchFamily="34" charset="0"/>
              </a:rPr>
              <a:t> - Cynthia Stahl, PhD </a:t>
            </a:r>
          </a:p>
          <a:p>
            <a:pPr algn="ctr" eaLnBrk="1" fontAlgn="auto" hangingPunct="1">
              <a:spcBef>
                <a:spcPts val="0"/>
              </a:spcBef>
              <a:spcAft>
                <a:spcPts val="0"/>
              </a:spcAft>
            </a:pPr>
            <a:r>
              <a:rPr lang="en-US" dirty="0">
                <a:solidFill>
                  <a:srgbClr val="000000"/>
                </a:solidFill>
                <a:latin typeface="Arial" panose="020B0604020202020204" pitchFamily="34" charset="0"/>
                <a:ea typeface="微软雅黑"/>
                <a:cs typeface="Arial" panose="020B0604020202020204" pitchFamily="34" charset="0"/>
              </a:rPr>
              <a:t>(R3 Integrated Assessment Analyst)</a:t>
            </a:r>
          </a:p>
        </p:txBody>
      </p:sp>
      <p:sp>
        <p:nvSpPr>
          <p:cNvPr id="13" name="TextBox 12">
            <a:extLst>
              <a:ext uri="{FF2B5EF4-FFF2-40B4-BE49-F238E27FC236}">
                <a16:creationId xmlns:a16="http://schemas.microsoft.com/office/drawing/2014/main" id="{A9B82C23-A3B9-425E-8D29-38976E5A1A5A}"/>
              </a:ext>
            </a:extLst>
          </p:cNvPr>
          <p:cNvSpPr txBox="1"/>
          <p:nvPr/>
        </p:nvSpPr>
        <p:spPr>
          <a:xfrm>
            <a:off x="348111" y="4388031"/>
            <a:ext cx="3310610" cy="2247424"/>
          </a:xfrm>
          <a:prstGeom prst="wedgeRoundRectCallout">
            <a:avLst>
              <a:gd name="adj1" fmla="val 33521"/>
              <a:gd name="adj2" fmla="val -85719"/>
              <a:gd name="adj3" fmla="val 16667"/>
            </a:avLst>
          </a:prstGeom>
          <a:solidFill>
            <a:srgbClr val="CCE9AD"/>
          </a:solidFill>
          <a:ln>
            <a:solidFill>
              <a:schemeClr val="tx1"/>
            </a:solidFill>
          </a:ln>
        </p:spPr>
        <p:txBody>
          <a:bodyPr wrap="square" rtlCol="0">
            <a:spAutoFit/>
          </a:bodyPr>
          <a:lstStyle/>
          <a:p>
            <a:pPr algn="ctr" eaLnBrk="1" fontAlgn="auto" hangingPunct="1">
              <a:spcBef>
                <a:spcPts val="0"/>
              </a:spcBef>
              <a:spcAft>
                <a:spcPts val="0"/>
              </a:spcAft>
            </a:pPr>
            <a:r>
              <a:rPr lang="en-US" b="1" i="1" dirty="0">
                <a:solidFill>
                  <a:srgbClr val="000000"/>
                </a:solidFill>
                <a:latin typeface="Arial" panose="020B0604020202020204" pitchFamily="34" charset="0"/>
                <a:ea typeface="微软雅黑"/>
                <a:cs typeface="Arial" panose="020B0604020202020204" pitchFamily="34" charset="0"/>
              </a:rPr>
              <a:t>“Dr. Nance [R6 RA] will be thrilled with the NEXUS tool and excited with its capabilities.”</a:t>
            </a:r>
          </a:p>
          <a:p>
            <a:pPr algn="ctr" eaLnBrk="1" fontAlgn="auto" hangingPunct="1">
              <a:spcBef>
                <a:spcPts val="0"/>
              </a:spcBef>
              <a:spcAft>
                <a:spcPts val="0"/>
              </a:spcAft>
            </a:pPr>
            <a:r>
              <a:rPr lang="en-US" dirty="0">
                <a:solidFill>
                  <a:srgbClr val="000000"/>
                </a:solidFill>
                <a:latin typeface="Arial" panose="020B0604020202020204" pitchFamily="34" charset="0"/>
                <a:ea typeface="微软雅黑"/>
                <a:cs typeface="Arial" panose="020B0604020202020204" pitchFamily="34" charset="0"/>
              </a:rPr>
              <a:t> - Fran Verhalen </a:t>
            </a:r>
          </a:p>
          <a:p>
            <a:pPr algn="ctr" eaLnBrk="1" fontAlgn="auto" hangingPunct="1">
              <a:spcBef>
                <a:spcPts val="0"/>
              </a:spcBef>
              <a:spcAft>
                <a:spcPts val="0"/>
              </a:spcAft>
            </a:pPr>
            <a:r>
              <a:rPr lang="en-US" dirty="0">
                <a:solidFill>
                  <a:srgbClr val="000000"/>
                </a:solidFill>
                <a:latin typeface="Arial" panose="020B0604020202020204" pitchFamily="34" charset="0"/>
                <a:ea typeface="微软雅黑"/>
                <a:cs typeface="Arial" panose="020B0604020202020204" pitchFamily="34" charset="0"/>
              </a:rPr>
              <a:t>(recently retired R6 Monitoring Section Chief)</a:t>
            </a:r>
          </a:p>
        </p:txBody>
      </p:sp>
      <p:sp>
        <p:nvSpPr>
          <p:cNvPr id="14" name="TextBox 13">
            <a:extLst>
              <a:ext uri="{FF2B5EF4-FFF2-40B4-BE49-F238E27FC236}">
                <a16:creationId xmlns:a16="http://schemas.microsoft.com/office/drawing/2014/main" id="{7F8C89CE-1519-463B-B41F-71C510597249}"/>
              </a:ext>
            </a:extLst>
          </p:cNvPr>
          <p:cNvSpPr txBox="1"/>
          <p:nvPr/>
        </p:nvSpPr>
        <p:spPr>
          <a:xfrm>
            <a:off x="8680549" y="1034115"/>
            <a:ext cx="2755701" cy="2835354"/>
          </a:xfrm>
          <a:prstGeom prst="wedgeRoundRectCallout">
            <a:avLst>
              <a:gd name="adj1" fmla="val -84651"/>
              <a:gd name="adj2" fmla="val 40360"/>
              <a:gd name="adj3" fmla="val 16667"/>
            </a:avLst>
          </a:prstGeom>
          <a:solidFill>
            <a:srgbClr val="A7FFCF"/>
          </a:solidFill>
          <a:ln>
            <a:solidFill>
              <a:schemeClr val="tx1"/>
            </a:solidFill>
          </a:ln>
        </p:spPr>
        <p:txBody>
          <a:bodyPr wrap="square" rtlCol="0">
            <a:spAutoFit/>
          </a:bodyPr>
          <a:lstStyle/>
          <a:p>
            <a:pPr algn="ctr" eaLnBrk="1" fontAlgn="auto" hangingPunct="1">
              <a:spcBef>
                <a:spcPts val="0"/>
              </a:spcBef>
              <a:spcAft>
                <a:spcPts val="0"/>
              </a:spcAft>
            </a:pPr>
            <a:r>
              <a:rPr lang="en-US" b="1" i="1" dirty="0">
                <a:solidFill>
                  <a:srgbClr val="000000"/>
                </a:solidFill>
                <a:latin typeface="Arial" panose="020B0604020202020204" pitchFamily="34" charset="0"/>
                <a:ea typeface="微软雅黑"/>
                <a:cs typeface="Arial" panose="020B0604020202020204" pitchFamily="34" charset="0"/>
              </a:rPr>
              <a:t>“Your presentation of the NEXUS tool was absolutely awesome!!! … The NEXUS tool looks very promising”</a:t>
            </a:r>
          </a:p>
          <a:p>
            <a:pPr algn="ctr" eaLnBrk="1" fontAlgn="auto" hangingPunct="1">
              <a:spcBef>
                <a:spcPts val="0"/>
              </a:spcBef>
              <a:spcAft>
                <a:spcPts val="0"/>
              </a:spcAft>
            </a:pPr>
            <a:r>
              <a:rPr lang="en-US" dirty="0">
                <a:solidFill>
                  <a:srgbClr val="000000"/>
                </a:solidFill>
                <a:latin typeface="Arial" panose="020B0604020202020204" pitchFamily="34" charset="0"/>
                <a:ea typeface="微软雅黑"/>
                <a:cs typeface="Arial" panose="020B0604020202020204" pitchFamily="34" charset="0"/>
              </a:rPr>
              <a:t> - Osmond Lindo (OAPPS Lead Economist)</a:t>
            </a:r>
          </a:p>
        </p:txBody>
      </p:sp>
      <p:sp>
        <p:nvSpPr>
          <p:cNvPr id="15" name="TextBox 14">
            <a:extLst>
              <a:ext uri="{FF2B5EF4-FFF2-40B4-BE49-F238E27FC236}">
                <a16:creationId xmlns:a16="http://schemas.microsoft.com/office/drawing/2014/main" id="{B83AF699-7D03-4CDC-80A8-31C0513FAF9B}"/>
              </a:ext>
            </a:extLst>
          </p:cNvPr>
          <p:cNvSpPr txBox="1"/>
          <p:nvPr/>
        </p:nvSpPr>
        <p:spPr>
          <a:xfrm>
            <a:off x="8317774" y="4113026"/>
            <a:ext cx="3481249" cy="2553891"/>
          </a:xfrm>
          <a:prstGeom prst="wedgeRoundRectCallout">
            <a:avLst>
              <a:gd name="adj1" fmla="val -85579"/>
              <a:gd name="adj2" fmla="val -56163"/>
              <a:gd name="adj3" fmla="val 16667"/>
            </a:avLst>
          </a:prstGeom>
          <a:solidFill>
            <a:srgbClr val="BAD4D8"/>
          </a:solidFill>
          <a:ln>
            <a:solidFill>
              <a:schemeClr val="tx1"/>
            </a:solidFill>
          </a:ln>
        </p:spPr>
        <p:txBody>
          <a:bodyPr wrap="square" rtlCol="0">
            <a:spAutoFit/>
          </a:bodyPr>
          <a:lstStyle/>
          <a:p>
            <a:pPr algn="ctr" eaLnBrk="1" fontAlgn="auto" hangingPunct="1">
              <a:spcBef>
                <a:spcPts val="0"/>
              </a:spcBef>
              <a:spcAft>
                <a:spcPts val="0"/>
              </a:spcAft>
            </a:pPr>
            <a:r>
              <a:rPr lang="en-US" b="1" i="1" dirty="0">
                <a:solidFill>
                  <a:srgbClr val="000000"/>
                </a:solidFill>
                <a:latin typeface="Arial" panose="020B0604020202020204" pitchFamily="34" charset="0"/>
                <a:ea typeface="微软雅黑"/>
                <a:cs typeface="Arial" panose="020B0604020202020204" pitchFamily="34" charset="0"/>
              </a:rPr>
              <a:t>“The tool is well designed and provides a wealth of information that is useful for evaluating air quality impacts in local communities”</a:t>
            </a:r>
          </a:p>
          <a:p>
            <a:pPr algn="ctr" eaLnBrk="1" fontAlgn="auto" hangingPunct="1">
              <a:spcBef>
                <a:spcPts val="0"/>
              </a:spcBef>
              <a:spcAft>
                <a:spcPts val="0"/>
              </a:spcAft>
            </a:pPr>
            <a:r>
              <a:rPr lang="en-US" dirty="0">
                <a:solidFill>
                  <a:srgbClr val="000000"/>
                </a:solidFill>
                <a:latin typeface="Arial" panose="020B0604020202020204" pitchFamily="34" charset="0"/>
                <a:ea typeface="微软雅黑"/>
                <a:cs typeface="Arial" panose="020B0604020202020204" pitchFamily="34" charset="0"/>
              </a:rPr>
              <a:t> - Rick Gillam </a:t>
            </a:r>
          </a:p>
          <a:p>
            <a:pPr algn="ctr" eaLnBrk="1" fontAlgn="auto" hangingPunct="1">
              <a:spcBef>
                <a:spcPts val="0"/>
              </a:spcBef>
              <a:spcAft>
                <a:spcPts val="0"/>
              </a:spcAft>
            </a:pPr>
            <a:r>
              <a:rPr lang="en-US" dirty="0">
                <a:solidFill>
                  <a:srgbClr val="000000"/>
                </a:solidFill>
                <a:latin typeface="Arial" panose="020B0604020202020204" pitchFamily="34" charset="0"/>
                <a:ea typeface="微软雅黑"/>
                <a:cs typeface="Arial" panose="020B0604020202020204" pitchFamily="34" charset="0"/>
              </a:rPr>
              <a:t>(R4 Air Modeling Team Lead)</a:t>
            </a:r>
          </a:p>
        </p:txBody>
      </p:sp>
    </p:spTree>
    <p:extLst>
      <p:ext uri="{BB962C8B-B14F-4D97-AF65-F5344CB8AC3E}">
        <p14:creationId xmlns:p14="http://schemas.microsoft.com/office/powerpoint/2010/main" val="2725864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36419-70C7-4301-BDFA-4C5DC7B087C7}"/>
              </a:ext>
            </a:extLst>
          </p:cNvPr>
          <p:cNvSpPr>
            <a:spLocks noGrp="1"/>
          </p:cNvSpPr>
          <p:nvPr>
            <p:ph type="ctrTitle"/>
          </p:nvPr>
        </p:nvSpPr>
        <p:spPr/>
        <p:txBody>
          <a:bodyPr>
            <a:normAutofit/>
          </a:bodyPr>
          <a:lstStyle/>
          <a:p>
            <a:pPr algn="ctr"/>
            <a:r>
              <a:rPr lang="en-US" dirty="0">
                <a:solidFill>
                  <a:srgbClr val="FFFF00"/>
                </a:solidFill>
              </a:rPr>
              <a:t>Example Multi-Pollutant Packet</a:t>
            </a:r>
            <a:br>
              <a:rPr lang="en-US" dirty="0">
                <a:solidFill>
                  <a:srgbClr val="FFFF00"/>
                </a:solidFill>
              </a:rPr>
            </a:br>
            <a:r>
              <a:rPr lang="en-US" dirty="0">
                <a:solidFill>
                  <a:srgbClr val="FFFF00"/>
                </a:solidFill>
              </a:rPr>
              <a:t>for Region 1: </a:t>
            </a:r>
            <a:r>
              <a:rPr lang="en-US" dirty="0"/>
              <a:t>Boston CBSA</a:t>
            </a:r>
          </a:p>
        </p:txBody>
      </p:sp>
      <p:sp>
        <p:nvSpPr>
          <p:cNvPr id="6" name="Slide Number Placeholder 1">
            <a:extLst>
              <a:ext uri="{FF2B5EF4-FFF2-40B4-BE49-F238E27FC236}">
                <a16:creationId xmlns:a16="http://schemas.microsoft.com/office/drawing/2014/main" id="{93E9DA72-1345-4F59-8D5E-5F521578799E}"/>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806629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C568-0493-4EFA-8339-66285238CDBE}"/>
              </a:ext>
            </a:extLst>
          </p:cNvPr>
          <p:cNvSpPr>
            <a:spLocks noGrp="1"/>
          </p:cNvSpPr>
          <p:nvPr>
            <p:ph type="title"/>
          </p:nvPr>
        </p:nvSpPr>
        <p:spPr/>
        <p:txBody>
          <a:bodyPr/>
          <a:lstStyle/>
          <a:p>
            <a:pPr algn="ctr"/>
            <a:r>
              <a:rPr lang="en-US" sz="3200" b="1" kern="0" dirty="0">
                <a:solidFill>
                  <a:srgbClr val="FFFF00"/>
                </a:solidFill>
              </a:rPr>
              <a:t>Region 1 Example: </a:t>
            </a:r>
            <a:r>
              <a:rPr lang="en-US" dirty="0"/>
              <a:t>Criteria</a:t>
            </a:r>
          </a:p>
        </p:txBody>
      </p:sp>
      <p:sp>
        <p:nvSpPr>
          <p:cNvPr id="3" name="Content Placeholder 2">
            <a:extLst>
              <a:ext uri="{FF2B5EF4-FFF2-40B4-BE49-F238E27FC236}">
                <a16:creationId xmlns:a16="http://schemas.microsoft.com/office/drawing/2014/main" id="{6A839923-C0E3-419F-85CD-56149C3982B2}"/>
              </a:ext>
            </a:extLst>
          </p:cNvPr>
          <p:cNvSpPr>
            <a:spLocks noGrp="1"/>
          </p:cNvSpPr>
          <p:nvPr>
            <p:ph idx="1"/>
          </p:nvPr>
        </p:nvSpPr>
        <p:spPr/>
        <p:txBody>
          <a:bodyPr/>
          <a:lstStyle/>
          <a:p>
            <a:r>
              <a:rPr lang="en-US" dirty="0">
                <a:solidFill>
                  <a:srgbClr val="FB3C3B"/>
                </a:solidFill>
              </a:rPr>
              <a:t>PM2.5</a:t>
            </a:r>
            <a:r>
              <a:rPr lang="en-US" dirty="0"/>
              <a:t> Top Mortality Rate Risk Percentile ≥ 75%</a:t>
            </a:r>
          </a:p>
          <a:p>
            <a:r>
              <a:rPr lang="en-US" dirty="0">
                <a:solidFill>
                  <a:srgbClr val="3C91F9"/>
                </a:solidFill>
              </a:rPr>
              <a:t>Ozone</a:t>
            </a:r>
            <a:r>
              <a:rPr lang="en-US" dirty="0"/>
              <a:t> Top Mortality Rate Risk Percentile ≥ 75%</a:t>
            </a:r>
          </a:p>
          <a:p>
            <a:r>
              <a:rPr lang="en-US" dirty="0">
                <a:solidFill>
                  <a:srgbClr val="FBFA3B"/>
                </a:solidFill>
                <a:highlight>
                  <a:srgbClr val="C0C0C0"/>
                </a:highlight>
              </a:rPr>
              <a:t>Air Toxics </a:t>
            </a:r>
            <a:r>
              <a:rPr lang="en-US" dirty="0"/>
              <a:t>Top Cancer Risk Percentile ≥ 75%</a:t>
            </a:r>
          </a:p>
          <a:p>
            <a:r>
              <a:rPr lang="en-US" dirty="0">
                <a:solidFill>
                  <a:srgbClr val="9FCB89"/>
                </a:solidFill>
              </a:rPr>
              <a:t>EJ/Demographics </a:t>
            </a:r>
            <a:r>
              <a:rPr lang="en-US" dirty="0"/>
              <a:t>Top Demographic Index Percentile ≥ 75%</a:t>
            </a:r>
          </a:p>
        </p:txBody>
      </p:sp>
      <p:pic>
        <p:nvPicPr>
          <p:cNvPr id="5" name="Picture 4">
            <a:extLst>
              <a:ext uri="{FF2B5EF4-FFF2-40B4-BE49-F238E27FC236}">
                <a16:creationId xmlns:a16="http://schemas.microsoft.com/office/drawing/2014/main" id="{53914AE5-FBCC-4F79-A4E9-3F8CB28D1AD0}"/>
              </a:ext>
            </a:extLst>
          </p:cNvPr>
          <p:cNvPicPr>
            <a:picLocks noChangeAspect="1"/>
          </p:cNvPicPr>
          <p:nvPr/>
        </p:nvPicPr>
        <p:blipFill>
          <a:blip r:embed="rId2"/>
          <a:stretch>
            <a:fillRect/>
          </a:stretch>
        </p:blipFill>
        <p:spPr>
          <a:xfrm>
            <a:off x="4843462" y="4466696"/>
            <a:ext cx="2505075" cy="1752600"/>
          </a:xfrm>
          <a:prstGeom prst="rect">
            <a:avLst/>
          </a:prstGeom>
        </p:spPr>
      </p:pic>
      <p:sp>
        <p:nvSpPr>
          <p:cNvPr id="6" name="Slide Number Placeholder 1">
            <a:extLst>
              <a:ext uri="{FF2B5EF4-FFF2-40B4-BE49-F238E27FC236}">
                <a16:creationId xmlns:a16="http://schemas.microsoft.com/office/drawing/2014/main" id="{62E14269-3905-4E49-9B1F-C1B5E8FE14C1}"/>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73122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1C780D-5E13-4E8D-897E-485207E43A75}"/>
              </a:ext>
            </a:extLst>
          </p:cNvPr>
          <p:cNvPicPr>
            <a:picLocks noChangeAspect="1"/>
          </p:cNvPicPr>
          <p:nvPr/>
        </p:nvPicPr>
        <p:blipFill>
          <a:blip r:embed="rId2"/>
          <a:stretch>
            <a:fillRect/>
          </a:stretch>
        </p:blipFill>
        <p:spPr>
          <a:xfrm>
            <a:off x="724946" y="0"/>
            <a:ext cx="10742108" cy="6858000"/>
          </a:xfrm>
          <a:prstGeom prst="rect">
            <a:avLst/>
          </a:prstGeom>
        </p:spPr>
      </p:pic>
      <p:sp>
        <p:nvSpPr>
          <p:cNvPr id="2" name="Title 1">
            <a:extLst>
              <a:ext uri="{FF2B5EF4-FFF2-40B4-BE49-F238E27FC236}">
                <a16:creationId xmlns:a16="http://schemas.microsoft.com/office/drawing/2014/main" id="{2C24F7F0-9F90-48D4-8722-CA80E3CD9471}"/>
              </a:ext>
            </a:extLst>
          </p:cNvPr>
          <p:cNvSpPr>
            <a:spLocks noGrp="1"/>
          </p:cNvSpPr>
          <p:nvPr>
            <p:ph type="title"/>
          </p:nvPr>
        </p:nvSpPr>
        <p:spPr>
          <a:xfrm>
            <a:off x="9295354" y="5532437"/>
            <a:ext cx="2171700" cy="1325563"/>
          </a:xfrm>
        </p:spPr>
        <p:txBody>
          <a:bodyPr/>
          <a:lstStyle/>
          <a:p>
            <a:r>
              <a:rPr lang="en-US" dirty="0">
                <a:solidFill>
                  <a:schemeClr val="tx1"/>
                </a:solidFill>
              </a:rPr>
              <a:t>Region 1</a:t>
            </a:r>
          </a:p>
        </p:txBody>
      </p:sp>
      <p:sp>
        <p:nvSpPr>
          <p:cNvPr id="6" name="Slide Number Placeholder 1">
            <a:extLst>
              <a:ext uri="{FF2B5EF4-FFF2-40B4-BE49-F238E27FC236}">
                <a16:creationId xmlns:a16="http://schemas.microsoft.com/office/drawing/2014/main" id="{AA3C45C5-F09C-4E9E-9710-B882C6119BF3}"/>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7" name="TextBox 6">
            <a:extLst>
              <a:ext uri="{FF2B5EF4-FFF2-40B4-BE49-F238E27FC236}">
                <a16:creationId xmlns:a16="http://schemas.microsoft.com/office/drawing/2014/main" id="{2AAD89AD-E420-4C34-9145-519273238112}"/>
              </a:ext>
            </a:extLst>
          </p:cNvPr>
          <p:cNvSpPr txBox="1"/>
          <p:nvPr/>
        </p:nvSpPr>
        <p:spPr>
          <a:xfrm>
            <a:off x="8118061" y="0"/>
            <a:ext cx="3880678" cy="2585323"/>
          </a:xfrm>
          <a:prstGeom prst="rect">
            <a:avLst/>
          </a:prstGeom>
          <a:solidFill>
            <a:srgbClr val="FFFFFF"/>
          </a:solidFill>
        </p:spPr>
        <p:txBody>
          <a:bodyPr wrap="square">
            <a:spAutoFit/>
          </a:bodyPr>
          <a:lstStyle/>
          <a:p>
            <a:pPr marL="285750" indent="-285750">
              <a:buFont typeface="Arial" panose="020B0604020202020204" pitchFamily="34" charset="0"/>
              <a:buChar char="•"/>
            </a:pPr>
            <a:r>
              <a:rPr lang="en-US" b="1" dirty="0">
                <a:solidFill>
                  <a:srgbClr val="FB3C3B"/>
                </a:solidFill>
              </a:rPr>
              <a:t>PM2.5</a:t>
            </a:r>
            <a:r>
              <a:rPr lang="en-US" dirty="0"/>
              <a:t> Top Mortality Rate Risk Percentile ≥ 75%</a:t>
            </a:r>
          </a:p>
          <a:p>
            <a:pPr marL="285750" indent="-285750">
              <a:buFont typeface="Arial" panose="020B0604020202020204" pitchFamily="34" charset="0"/>
              <a:buChar char="•"/>
            </a:pPr>
            <a:r>
              <a:rPr lang="en-US" b="1" dirty="0">
                <a:solidFill>
                  <a:srgbClr val="3C91F9"/>
                </a:solidFill>
              </a:rPr>
              <a:t>Ozone</a:t>
            </a:r>
            <a:r>
              <a:rPr lang="en-US" dirty="0"/>
              <a:t> Top Mortality Rate Risk Percentile ≥ 75%</a:t>
            </a:r>
          </a:p>
          <a:p>
            <a:pPr marL="285750" indent="-285750">
              <a:buFont typeface="Arial" panose="020B0604020202020204" pitchFamily="34" charset="0"/>
              <a:buChar char="•"/>
            </a:pPr>
            <a:r>
              <a:rPr lang="en-US" b="1" dirty="0">
                <a:solidFill>
                  <a:srgbClr val="FBFA3B"/>
                </a:solidFill>
                <a:highlight>
                  <a:srgbClr val="C0C0C0"/>
                </a:highlight>
              </a:rPr>
              <a:t>Air Toxics </a:t>
            </a:r>
            <a:r>
              <a:rPr lang="en-US" dirty="0"/>
              <a:t>Top Cancer Risk Percentile ≥ 75%</a:t>
            </a:r>
          </a:p>
          <a:p>
            <a:pPr marL="285750" indent="-285750">
              <a:buFont typeface="Arial" panose="020B0604020202020204" pitchFamily="34" charset="0"/>
              <a:buChar char="•"/>
            </a:pPr>
            <a:r>
              <a:rPr lang="en-US" b="1" dirty="0">
                <a:solidFill>
                  <a:srgbClr val="9FCB89"/>
                </a:solidFill>
              </a:rPr>
              <a:t>EJ/Demographics </a:t>
            </a:r>
            <a:r>
              <a:rPr lang="en-US" dirty="0"/>
              <a:t>Top Demographic Index Percentile ≥ 75%</a:t>
            </a:r>
          </a:p>
        </p:txBody>
      </p:sp>
    </p:spTree>
    <p:extLst>
      <p:ext uri="{BB962C8B-B14F-4D97-AF65-F5344CB8AC3E}">
        <p14:creationId xmlns:p14="http://schemas.microsoft.com/office/powerpoint/2010/main" val="36962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A4B64-1960-4F07-A0F2-A76AD20A5984}"/>
              </a:ext>
            </a:extLst>
          </p:cNvPr>
          <p:cNvPicPr>
            <a:picLocks noChangeAspect="1"/>
          </p:cNvPicPr>
          <p:nvPr/>
        </p:nvPicPr>
        <p:blipFill>
          <a:blip r:embed="rId2"/>
          <a:stretch>
            <a:fillRect/>
          </a:stretch>
        </p:blipFill>
        <p:spPr>
          <a:xfrm>
            <a:off x="0" y="0"/>
            <a:ext cx="10742108" cy="6858000"/>
          </a:xfrm>
          <a:prstGeom prst="rect">
            <a:avLst/>
          </a:prstGeom>
        </p:spPr>
      </p:pic>
      <p:sp>
        <p:nvSpPr>
          <p:cNvPr id="4" name="TextBox 3">
            <a:extLst>
              <a:ext uri="{FF2B5EF4-FFF2-40B4-BE49-F238E27FC236}">
                <a16:creationId xmlns:a16="http://schemas.microsoft.com/office/drawing/2014/main" id="{6FAA8FC5-F0D1-4246-970F-AC4BBD742492}"/>
              </a:ext>
            </a:extLst>
          </p:cNvPr>
          <p:cNvSpPr txBox="1"/>
          <p:nvPr/>
        </p:nvSpPr>
        <p:spPr>
          <a:xfrm>
            <a:off x="8927690" y="262881"/>
            <a:ext cx="3389571" cy="2554545"/>
          </a:xfrm>
          <a:prstGeom prst="rect">
            <a:avLst/>
          </a:prstGeom>
          <a:noFill/>
        </p:spPr>
        <p:txBody>
          <a:bodyPr wrap="square" rtlCol="0">
            <a:spAutoFit/>
          </a:bodyPr>
          <a:lstStyle/>
          <a:p>
            <a:pPr marL="342900" indent="-342900">
              <a:buFont typeface="+mj-lt"/>
              <a:buAutoNum type="arabicPeriod"/>
            </a:pPr>
            <a:r>
              <a:rPr lang="en-US" sz="2000" dirty="0"/>
              <a:t>Fairfield County, CT </a:t>
            </a:r>
          </a:p>
          <a:p>
            <a:pPr marL="342900" indent="-342900">
              <a:buFont typeface="+mj-lt"/>
              <a:buAutoNum type="arabicPeriod"/>
            </a:pPr>
            <a:r>
              <a:rPr lang="en-US" sz="2000" dirty="0"/>
              <a:t>New Haven County, CT </a:t>
            </a:r>
          </a:p>
          <a:p>
            <a:pPr marL="342900" indent="-342900">
              <a:buFont typeface="+mj-lt"/>
              <a:buAutoNum type="arabicPeriod"/>
            </a:pPr>
            <a:r>
              <a:rPr lang="en-US" sz="2000" dirty="0"/>
              <a:t>Hartford County, CT </a:t>
            </a:r>
          </a:p>
          <a:p>
            <a:pPr marL="342900" indent="-342900">
              <a:buFont typeface="+mj-lt"/>
              <a:buAutoNum type="arabicPeriod"/>
            </a:pPr>
            <a:r>
              <a:rPr lang="en-US" sz="2000" dirty="0"/>
              <a:t>Hampden County, MA </a:t>
            </a:r>
          </a:p>
          <a:p>
            <a:pPr marL="342900" indent="-342900">
              <a:buFont typeface="+mj-lt"/>
              <a:buAutoNum type="arabicPeriod"/>
            </a:pPr>
            <a:r>
              <a:rPr lang="en-US" sz="2000" dirty="0"/>
              <a:t>Providence County, RI </a:t>
            </a:r>
          </a:p>
          <a:p>
            <a:pPr marL="342900" indent="-342900">
              <a:buFont typeface="+mj-lt"/>
              <a:buAutoNum type="arabicPeriod"/>
            </a:pPr>
            <a:r>
              <a:rPr lang="en-US" sz="2000" dirty="0"/>
              <a:t>Bristol County, MA </a:t>
            </a:r>
          </a:p>
          <a:p>
            <a:pPr marL="342900" indent="-342900">
              <a:buFont typeface="+mj-lt"/>
              <a:buAutoNum type="arabicPeriod"/>
            </a:pPr>
            <a:r>
              <a:rPr lang="en-US" sz="2000" dirty="0"/>
              <a:t>Suffolk County, MA </a:t>
            </a:r>
          </a:p>
          <a:p>
            <a:pPr marL="342900" indent="-342900">
              <a:buFont typeface="+mj-lt"/>
              <a:buAutoNum type="arabicPeriod"/>
            </a:pPr>
            <a:r>
              <a:rPr lang="en-US" sz="2000" dirty="0"/>
              <a:t>Essex County, MA</a:t>
            </a:r>
          </a:p>
        </p:txBody>
      </p:sp>
      <p:sp>
        <p:nvSpPr>
          <p:cNvPr id="5" name="TextBox 4">
            <a:extLst>
              <a:ext uri="{FF2B5EF4-FFF2-40B4-BE49-F238E27FC236}">
                <a16:creationId xmlns:a16="http://schemas.microsoft.com/office/drawing/2014/main" id="{1DC0925A-F7DA-4EC8-820D-D28222DCDA0D}"/>
              </a:ext>
            </a:extLst>
          </p:cNvPr>
          <p:cNvSpPr txBox="1"/>
          <p:nvPr/>
        </p:nvSpPr>
        <p:spPr>
          <a:xfrm>
            <a:off x="2237815" y="5241454"/>
            <a:ext cx="304800" cy="369332"/>
          </a:xfrm>
          <a:prstGeom prst="rect">
            <a:avLst/>
          </a:prstGeom>
          <a:noFill/>
        </p:spPr>
        <p:txBody>
          <a:bodyPr wrap="square" rtlCol="0">
            <a:spAutoFit/>
          </a:bodyPr>
          <a:lstStyle/>
          <a:p>
            <a:r>
              <a:rPr lang="en-US" dirty="0">
                <a:solidFill>
                  <a:schemeClr val="bg1"/>
                </a:solidFill>
              </a:rPr>
              <a:t>1</a:t>
            </a:r>
          </a:p>
        </p:txBody>
      </p:sp>
      <p:sp>
        <p:nvSpPr>
          <p:cNvPr id="6" name="TextBox 5">
            <a:extLst>
              <a:ext uri="{FF2B5EF4-FFF2-40B4-BE49-F238E27FC236}">
                <a16:creationId xmlns:a16="http://schemas.microsoft.com/office/drawing/2014/main" id="{D4BED68E-ED7C-474D-A4BB-662E7FF4233E}"/>
              </a:ext>
            </a:extLst>
          </p:cNvPr>
          <p:cNvSpPr txBox="1"/>
          <p:nvPr/>
        </p:nvSpPr>
        <p:spPr>
          <a:xfrm>
            <a:off x="2962761" y="4872122"/>
            <a:ext cx="304800" cy="369332"/>
          </a:xfrm>
          <a:prstGeom prst="rect">
            <a:avLst/>
          </a:prstGeom>
          <a:noFill/>
        </p:spPr>
        <p:txBody>
          <a:bodyPr wrap="square" rtlCol="0">
            <a:spAutoFit/>
          </a:bodyPr>
          <a:lstStyle/>
          <a:p>
            <a:r>
              <a:rPr lang="en-US" dirty="0">
                <a:solidFill>
                  <a:schemeClr val="bg1"/>
                </a:solidFill>
              </a:rPr>
              <a:t>2</a:t>
            </a:r>
          </a:p>
        </p:txBody>
      </p:sp>
      <p:sp>
        <p:nvSpPr>
          <p:cNvPr id="7" name="TextBox 6">
            <a:extLst>
              <a:ext uri="{FF2B5EF4-FFF2-40B4-BE49-F238E27FC236}">
                <a16:creationId xmlns:a16="http://schemas.microsoft.com/office/drawing/2014/main" id="{432FE4DA-A450-404A-BA73-DA619140623B}"/>
              </a:ext>
            </a:extLst>
          </p:cNvPr>
          <p:cNvSpPr txBox="1"/>
          <p:nvPr/>
        </p:nvSpPr>
        <p:spPr>
          <a:xfrm>
            <a:off x="3419961" y="3805322"/>
            <a:ext cx="304800" cy="369332"/>
          </a:xfrm>
          <a:prstGeom prst="rect">
            <a:avLst/>
          </a:prstGeom>
          <a:noFill/>
        </p:spPr>
        <p:txBody>
          <a:bodyPr wrap="square" rtlCol="0">
            <a:spAutoFit/>
          </a:bodyPr>
          <a:lstStyle/>
          <a:p>
            <a:r>
              <a:rPr lang="en-US" dirty="0">
                <a:solidFill>
                  <a:schemeClr val="bg1"/>
                </a:solidFill>
              </a:rPr>
              <a:t>3</a:t>
            </a:r>
          </a:p>
        </p:txBody>
      </p:sp>
      <p:sp>
        <p:nvSpPr>
          <p:cNvPr id="8" name="TextBox 7">
            <a:extLst>
              <a:ext uri="{FF2B5EF4-FFF2-40B4-BE49-F238E27FC236}">
                <a16:creationId xmlns:a16="http://schemas.microsoft.com/office/drawing/2014/main" id="{C6363CF5-00F7-43B3-89F8-55BB1FF684A1}"/>
              </a:ext>
            </a:extLst>
          </p:cNvPr>
          <p:cNvSpPr txBox="1"/>
          <p:nvPr/>
        </p:nvSpPr>
        <p:spPr>
          <a:xfrm>
            <a:off x="3639522" y="2972956"/>
            <a:ext cx="304800" cy="369332"/>
          </a:xfrm>
          <a:prstGeom prst="rect">
            <a:avLst/>
          </a:prstGeom>
          <a:noFill/>
        </p:spPr>
        <p:txBody>
          <a:bodyPr wrap="square" rtlCol="0">
            <a:spAutoFit/>
          </a:bodyPr>
          <a:lstStyle/>
          <a:p>
            <a:r>
              <a:rPr lang="en-US" dirty="0">
                <a:solidFill>
                  <a:schemeClr val="bg1"/>
                </a:solidFill>
              </a:rPr>
              <a:t>4</a:t>
            </a:r>
          </a:p>
        </p:txBody>
      </p:sp>
      <p:sp>
        <p:nvSpPr>
          <p:cNvPr id="9" name="TextBox 8">
            <a:extLst>
              <a:ext uri="{FF2B5EF4-FFF2-40B4-BE49-F238E27FC236}">
                <a16:creationId xmlns:a16="http://schemas.microsoft.com/office/drawing/2014/main" id="{0DA84A2F-B09C-42E6-B54C-3859DC12B432}"/>
              </a:ext>
            </a:extLst>
          </p:cNvPr>
          <p:cNvSpPr txBox="1"/>
          <p:nvPr/>
        </p:nvSpPr>
        <p:spPr>
          <a:xfrm>
            <a:off x="5779809" y="3658756"/>
            <a:ext cx="304800" cy="369332"/>
          </a:xfrm>
          <a:prstGeom prst="rect">
            <a:avLst/>
          </a:prstGeom>
          <a:noFill/>
        </p:spPr>
        <p:txBody>
          <a:bodyPr wrap="square" rtlCol="0">
            <a:spAutoFit/>
          </a:bodyPr>
          <a:lstStyle/>
          <a:p>
            <a:r>
              <a:rPr lang="en-US" dirty="0">
                <a:solidFill>
                  <a:schemeClr val="bg1"/>
                </a:solidFill>
              </a:rPr>
              <a:t>5</a:t>
            </a:r>
          </a:p>
        </p:txBody>
      </p:sp>
      <p:sp>
        <p:nvSpPr>
          <p:cNvPr id="10" name="TextBox 9">
            <a:extLst>
              <a:ext uri="{FF2B5EF4-FFF2-40B4-BE49-F238E27FC236}">
                <a16:creationId xmlns:a16="http://schemas.microsoft.com/office/drawing/2014/main" id="{89FBB01D-EC47-410A-800F-1A51D46DDE80}"/>
              </a:ext>
            </a:extLst>
          </p:cNvPr>
          <p:cNvSpPr txBox="1"/>
          <p:nvPr/>
        </p:nvSpPr>
        <p:spPr>
          <a:xfrm>
            <a:off x="6630448" y="3724444"/>
            <a:ext cx="304800" cy="369332"/>
          </a:xfrm>
          <a:prstGeom prst="rect">
            <a:avLst/>
          </a:prstGeom>
          <a:noFill/>
        </p:spPr>
        <p:txBody>
          <a:bodyPr wrap="square" rtlCol="0">
            <a:spAutoFit/>
          </a:bodyPr>
          <a:lstStyle/>
          <a:p>
            <a:r>
              <a:rPr lang="en-US" dirty="0">
                <a:solidFill>
                  <a:schemeClr val="bg1"/>
                </a:solidFill>
              </a:rPr>
              <a:t>6</a:t>
            </a:r>
          </a:p>
        </p:txBody>
      </p:sp>
      <p:sp>
        <p:nvSpPr>
          <p:cNvPr id="11" name="TextBox 10">
            <a:extLst>
              <a:ext uri="{FF2B5EF4-FFF2-40B4-BE49-F238E27FC236}">
                <a16:creationId xmlns:a16="http://schemas.microsoft.com/office/drawing/2014/main" id="{AF6F16A0-F3F7-4AEC-B52D-9BA9C0A1F7DE}"/>
              </a:ext>
            </a:extLst>
          </p:cNvPr>
          <p:cNvSpPr txBox="1"/>
          <p:nvPr/>
        </p:nvSpPr>
        <p:spPr>
          <a:xfrm>
            <a:off x="6802946" y="2448094"/>
            <a:ext cx="304800" cy="369332"/>
          </a:xfrm>
          <a:prstGeom prst="rect">
            <a:avLst/>
          </a:prstGeom>
          <a:noFill/>
        </p:spPr>
        <p:txBody>
          <a:bodyPr wrap="square" rtlCol="0">
            <a:spAutoFit/>
          </a:bodyPr>
          <a:lstStyle/>
          <a:p>
            <a:r>
              <a:rPr lang="en-US" dirty="0">
                <a:solidFill>
                  <a:schemeClr val="bg1"/>
                </a:solidFill>
              </a:rPr>
              <a:t>7</a:t>
            </a:r>
          </a:p>
        </p:txBody>
      </p:sp>
      <p:sp>
        <p:nvSpPr>
          <p:cNvPr id="12" name="TextBox 11">
            <a:extLst>
              <a:ext uri="{FF2B5EF4-FFF2-40B4-BE49-F238E27FC236}">
                <a16:creationId xmlns:a16="http://schemas.microsoft.com/office/drawing/2014/main" id="{D61D8FC6-0AEA-4007-A4A2-C4C34D662D98}"/>
              </a:ext>
            </a:extLst>
          </p:cNvPr>
          <p:cNvSpPr txBox="1"/>
          <p:nvPr/>
        </p:nvSpPr>
        <p:spPr>
          <a:xfrm>
            <a:off x="7050596" y="1502976"/>
            <a:ext cx="304800" cy="369332"/>
          </a:xfrm>
          <a:prstGeom prst="rect">
            <a:avLst/>
          </a:prstGeom>
          <a:noFill/>
        </p:spPr>
        <p:txBody>
          <a:bodyPr wrap="square" rtlCol="0">
            <a:spAutoFit/>
          </a:bodyPr>
          <a:lstStyle/>
          <a:p>
            <a:r>
              <a:rPr lang="en-US" dirty="0">
                <a:solidFill>
                  <a:schemeClr val="bg1"/>
                </a:solidFill>
              </a:rPr>
              <a:t>8</a:t>
            </a:r>
          </a:p>
        </p:txBody>
      </p:sp>
      <p:sp>
        <p:nvSpPr>
          <p:cNvPr id="13" name="Title 1">
            <a:extLst>
              <a:ext uri="{FF2B5EF4-FFF2-40B4-BE49-F238E27FC236}">
                <a16:creationId xmlns:a16="http://schemas.microsoft.com/office/drawing/2014/main" id="{97BCAE36-954B-4F56-8638-24CC435C4AC4}"/>
              </a:ext>
            </a:extLst>
          </p:cNvPr>
          <p:cNvSpPr txBox="1">
            <a:spLocks/>
          </p:cNvSpPr>
          <p:nvPr/>
        </p:nvSpPr>
        <p:spPr>
          <a:xfrm>
            <a:off x="10020300" y="5736588"/>
            <a:ext cx="2171700" cy="8585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Region 1</a:t>
            </a:r>
          </a:p>
        </p:txBody>
      </p:sp>
      <p:sp>
        <p:nvSpPr>
          <p:cNvPr id="14" name="Slide Number Placeholder 1">
            <a:extLst>
              <a:ext uri="{FF2B5EF4-FFF2-40B4-BE49-F238E27FC236}">
                <a16:creationId xmlns:a16="http://schemas.microsoft.com/office/drawing/2014/main" id="{804EC68D-C1E7-4413-A9EF-4ED7798526C8}"/>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56691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3C0E8B-9E17-4EF9-BDFD-6E453114EFDD}"/>
              </a:ext>
            </a:extLst>
          </p:cNvPr>
          <p:cNvSpPr>
            <a:spLocks noGrp="1"/>
          </p:cNvSpPr>
          <p:nvPr>
            <p:ph type="title"/>
          </p:nvPr>
        </p:nvSpPr>
        <p:spPr/>
        <p:txBody>
          <a:bodyPr/>
          <a:lstStyle/>
          <a:p>
            <a:r>
              <a:rPr lang="en-US" sz="3200" b="1" kern="0" dirty="0">
                <a:solidFill>
                  <a:srgbClr val="FFFF00"/>
                </a:solidFill>
              </a:rPr>
              <a:t>Region 1 Example: </a:t>
            </a:r>
            <a:r>
              <a:rPr lang="en-US" dirty="0"/>
              <a:t>Counties/CBSAs</a:t>
            </a:r>
          </a:p>
        </p:txBody>
      </p:sp>
      <p:graphicFrame>
        <p:nvGraphicFramePr>
          <p:cNvPr id="9" name="Table 5">
            <a:extLst>
              <a:ext uri="{FF2B5EF4-FFF2-40B4-BE49-F238E27FC236}">
                <a16:creationId xmlns:a16="http://schemas.microsoft.com/office/drawing/2014/main" id="{000870BD-3F38-4498-B230-1AC3EE0B0BDA}"/>
              </a:ext>
            </a:extLst>
          </p:cNvPr>
          <p:cNvGraphicFramePr>
            <a:graphicFrameLocks noGrp="1"/>
          </p:cNvGraphicFramePr>
          <p:nvPr>
            <p:extLst>
              <p:ext uri="{D42A27DB-BD31-4B8C-83A1-F6EECF244321}">
                <p14:modId xmlns:p14="http://schemas.microsoft.com/office/powerpoint/2010/main" val="1661608450"/>
              </p:ext>
            </p:extLst>
          </p:nvPr>
        </p:nvGraphicFramePr>
        <p:xfrm>
          <a:off x="2032000" y="2114550"/>
          <a:ext cx="8128000" cy="3337560"/>
        </p:xfrm>
        <a:graphic>
          <a:graphicData uri="http://schemas.openxmlformats.org/drawingml/2006/table">
            <a:tbl>
              <a:tblPr firstRow="1" bandRow="1"/>
              <a:tblGrid>
                <a:gridCol w="4064000">
                  <a:extLst>
                    <a:ext uri="{9D8B030D-6E8A-4147-A177-3AD203B41FA5}">
                      <a16:colId xmlns:a16="http://schemas.microsoft.com/office/drawing/2014/main" val="1283849075"/>
                    </a:ext>
                  </a:extLst>
                </a:gridCol>
                <a:gridCol w="4064000">
                  <a:extLst>
                    <a:ext uri="{9D8B030D-6E8A-4147-A177-3AD203B41FA5}">
                      <a16:colId xmlns:a16="http://schemas.microsoft.com/office/drawing/2014/main" val="2475944397"/>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b="1" dirty="0"/>
                        <a:t>County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b="1" dirty="0"/>
                        <a:t>CBSA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2308704286"/>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dirty="0"/>
                        <a:t>Fairfield County, CT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Bridgeport-Stamford-Norwalk, CT</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330269408"/>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New Haven County, CT </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New Haven-Milford, CT</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258522856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Hartford County, CT </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Hartford-West Hartford-East Hartford, CT</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lumMod val="20000"/>
                        <a:lumOff val="80000"/>
                      </a:srgbClr>
                    </a:solidFill>
                  </a:tcPr>
                </a:tc>
                <a:extLst>
                  <a:ext uri="{0D108BD9-81ED-4DB2-BD59-A6C34878D82A}">
                    <a16:rowId xmlns:a16="http://schemas.microsoft.com/office/drawing/2014/main" val="177159855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Hampden County, MA </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Springfield MA</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1214971786"/>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Providence County, RI </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Providence-Warwick, RI-MA</a:t>
                      </a:r>
                      <a:endParaRPr lang="en-US"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3408263098"/>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Bristol County, MA </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tc vMerge="1">
                  <a:txBody>
                    <a:bodyPr/>
                    <a:lstStyle/>
                    <a:p>
                      <a:endParaRPr lang="en-US" dirty="0"/>
                    </a:p>
                  </a:txBody>
                  <a:tcPr/>
                </a:tc>
                <a:extLst>
                  <a:ext uri="{0D108BD9-81ED-4DB2-BD59-A6C34878D82A}">
                    <a16:rowId xmlns:a16="http://schemas.microsoft.com/office/drawing/2014/main" val="138605103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Suffolk County, MA </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Boston-Cambridge-Newton, MA-NH</a:t>
                      </a:r>
                      <a:endParaRPr lang="en-US"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589480257"/>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Essex County, MA </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vMerge="1">
                  <a:txBody>
                    <a:bodyPr/>
                    <a:lstStyle/>
                    <a:p>
                      <a:endParaRPr lang="en-US" dirty="0"/>
                    </a:p>
                  </a:txBody>
                  <a:tcPr/>
                </a:tc>
                <a:extLst>
                  <a:ext uri="{0D108BD9-81ED-4DB2-BD59-A6C34878D82A}">
                    <a16:rowId xmlns:a16="http://schemas.microsoft.com/office/drawing/2014/main" val="43397728"/>
                  </a:ext>
                </a:extLst>
              </a:tr>
            </a:tbl>
          </a:graphicData>
        </a:graphic>
      </p:graphicFrame>
      <p:sp>
        <p:nvSpPr>
          <p:cNvPr id="10" name="Star: 5 Points 9">
            <a:extLst>
              <a:ext uri="{FF2B5EF4-FFF2-40B4-BE49-F238E27FC236}">
                <a16:creationId xmlns:a16="http://schemas.microsoft.com/office/drawing/2014/main" id="{A871C00D-87FF-432E-9AD2-D2502890A67F}"/>
              </a:ext>
            </a:extLst>
          </p:cNvPr>
          <p:cNvSpPr/>
          <p:nvPr/>
        </p:nvSpPr>
        <p:spPr>
          <a:xfrm>
            <a:off x="9635613" y="4891426"/>
            <a:ext cx="344129" cy="334297"/>
          </a:xfrm>
          <a:prstGeom prst="star5">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Slide Number Placeholder 1">
            <a:extLst>
              <a:ext uri="{FF2B5EF4-FFF2-40B4-BE49-F238E27FC236}">
                <a16:creationId xmlns:a16="http://schemas.microsoft.com/office/drawing/2014/main" id="{B67E967A-D48A-4223-A83D-A06D83F40007}"/>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804482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A22815-60CB-47F4-AD89-6062F6112896}"/>
              </a:ext>
            </a:extLst>
          </p:cNvPr>
          <p:cNvPicPr>
            <a:picLocks noChangeAspect="1"/>
          </p:cNvPicPr>
          <p:nvPr/>
        </p:nvPicPr>
        <p:blipFill rotWithShape="1">
          <a:blip r:embed="rId2"/>
          <a:srcRect l="18277" r="30589"/>
          <a:stretch/>
        </p:blipFill>
        <p:spPr>
          <a:xfrm>
            <a:off x="0" y="0"/>
            <a:ext cx="5800299" cy="6858000"/>
          </a:xfrm>
          <a:prstGeom prst="rect">
            <a:avLst/>
          </a:prstGeom>
        </p:spPr>
      </p:pic>
      <p:pic>
        <p:nvPicPr>
          <p:cNvPr id="7" name="Picture 6">
            <a:extLst>
              <a:ext uri="{FF2B5EF4-FFF2-40B4-BE49-F238E27FC236}">
                <a16:creationId xmlns:a16="http://schemas.microsoft.com/office/drawing/2014/main" id="{70EEE022-6BD6-4F95-AD3D-86782A1F5CD8}"/>
              </a:ext>
            </a:extLst>
          </p:cNvPr>
          <p:cNvPicPr>
            <a:picLocks noChangeAspect="1"/>
          </p:cNvPicPr>
          <p:nvPr/>
        </p:nvPicPr>
        <p:blipFill rotWithShape="1">
          <a:blip r:embed="rId3"/>
          <a:srcRect r="7182"/>
          <a:stretch/>
        </p:blipFill>
        <p:spPr>
          <a:xfrm>
            <a:off x="6015828" y="1161197"/>
            <a:ext cx="6055376" cy="3944203"/>
          </a:xfrm>
          <a:prstGeom prst="rect">
            <a:avLst/>
          </a:prstGeom>
        </p:spPr>
      </p:pic>
      <p:pic>
        <p:nvPicPr>
          <p:cNvPr id="5" name="Picture 4">
            <a:extLst>
              <a:ext uri="{FF2B5EF4-FFF2-40B4-BE49-F238E27FC236}">
                <a16:creationId xmlns:a16="http://schemas.microsoft.com/office/drawing/2014/main" id="{49B69AE3-ACF4-44CE-ADC3-33DF65BC35A5}"/>
              </a:ext>
            </a:extLst>
          </p:cNvPr>
          <p:cNvPicPr>
            <a:picLocks noChangeAspect="1"/>
          </p:cNvPicPr>
          <p:nvPr/>
        </p:nvPicPr>
        <p:blipFill rotWithShape="1">
          <a:blip r:embed="rId4"/>
          <a:srcRect t="-1" b="4076"/>
          <a:stretch/>
        </p:blipFill>
        <p:spPr>
          <a:xfrm>
            <a:off x="7914310" y="5176840"/>
            <a:ext cx="2505075" cy="1681160"/>
          </a:xfrm>
          <a:prstGeom prst="rect">
            <a:avLst/>
          </a:prstGeom>
        </p:spPr>
      </p:pic>
      <p:sp>
        <p:nvSpPr>
          <p:cNvPr id="2" name="Title 1">
            <a:extLst>
              <a:ext uri="{FF2B5EF4-FFF2-40B4-BE49-F238E27FC236}">
                <a16:creationId xmlns:a16="http://schemas.microsoft.com/office/drawing/2014/main" id="{E5981AD7-76E1-4D4C-9DDC-B4E32C6D28CB}"/>
              </a:ext>
            </a:extLst>
          </p:cNvPr>
          <p:cNvSpPr>
            <a:spLocks noGrp="1"/>
          </p:cNvSpPr>
          <p:nvPr>
            <p:ph type="title"/>
          </p:nvPr>
        </p:nvSpPr>
        <p:spPr>
          <a:xfrm>
            <a:off x="5800298" y="71440"/>
            <a:ext cx="5782101" cy="669103"/>
          </a:xfrm>
        </p:spPr>
        <p:txBody>
          <a:bodyPr/>
          <a:lstStyle/>
          <a:p>
            <a:pPr algn="r"/>
            <a:r>
              <a:rPr lang="en-US" sz="2400" b="1" kern="0" dirty="0">
                <a:solidFill>
                  <a:srgbClr val="FFFF00"/>
                </a:solidFill>
              </a:rPr>
              <a:t>Region 1 Example: </a:t>
            </a:r>
            <a:r>
              <a:rPr lang="en-US" sz="2400" dirty="0"/>
              <a:t>Boston-Cambridge-Newton, MA-NH</a:t>
            </a:r>
          </a:p>
        </p:txBody>
      </p:sp>
      <p:sp>
        <p:nvSpPr>
          <p:cNvPr id="8" name="Slide Number Placeholder 1">
            <a:extLst>
              <a:ext uri="{FF2B5EF4-FFF2-40B4-BE49-F238E27FC236}">
                <a16:creationId xmlns:a16="http://schemas.microsoft.com/office/drawing/2014/main" id="{0CD3A4C7-088E-4CA9-B2F2-F10E4416065A}"/>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464571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F8DE-9C8D-429E-BA3A-C2D899A1F83C}"/>
              </a:ext>
            </a:extLst>
          </p:cNvPr>
          <p:cNvSpPr>
            <a:spLocks noGrp="1"/>
          </p:cNvSpPr>
          <p:nvPr>
            <p:ph type="title"/>
          </p:nvPr>
        </p:nvSpPr>
        <p:spPr/>
        <p:txBody>
          <a:bodyPr/>
          <a:lstStyle/>
          <a:p>
            <a:r>
              <a:rPr lang="en-US" sz="3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Multi-Pollutant Team Members</a:t>
            </a:r>
          </a:p>
        </p:txBody>
      </p:sp>
      <p:sp>
        <p:nvSpPr>
          <p:cNvPr id="11" name="Content Placeholder 2">
            <a:extLst>
              <a:ext uri="{FF2B5EF4-FFF2-40B4-BE49-F238E27FC236}">
                <a16:creationId xmlns:a16="http://schemas.microsoft.com/office/drawing/2014/main" id="{28D8F7F3-323E-47AE-B9CC-85DAB05C1085}"/>
              </a:ext>
            </a:extLst>
          </p:cNvPr>
          <p:cNvSpPr txBox="1">
            <a:spLocks/>
          </p:cNvSpPr>
          <p:nvPr/>
        </p:nvSpPr>
        <p:spPr bwMode="auto">
          <a:xfrm>
            <a:off x="1020725" y="1270000"/>
            <a:ext cx="5368043" cy="50351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Arial"/>
                <a:ea typeface="ＭＳ Ｐゴシック"/>
                <a:cs typeface="+mn-cs"/>
              </a:rPr>
              <a:t>HEID</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Beth Landis / Kimber Scavo</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Matt Woody / Kelly Rimer</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Robin Langdon / Darryl Weatherhead</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Sara Terry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Carrie Wheeler</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Rob Pinder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Chris Davis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Conor Mulderrig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Kayla McCauley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Arial"/>
                <a:ea typeface="ＭＳ Ｐゴシック"/>
                <a:cs typeface="+mn-cs"/>
              </a:rPr>
              <a:t>OID</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Amanda Kaufman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James Payne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Loren Fox</a:t>
            </a:r>
            <a:endParaRPr kumimoji="0" lang="en-US" sz="2400" b="1" i="0" u="none" strike="noStrike" kern="0" cap="none" spc="0" normalizeH="0" baseline="0" noProof="0" dirty="0">
              <a:ln>
                <a:noFill/>
              </a:ln>
              <a:solidFill>
                <a:srgbClr val="000000"/>
              </a:solidFill>
              <a:effectLst/>
              <a:uLnTx/>
              <a:uFillTx/>
              <a:latin typeface="Arial"/>
              <a:ea typeface="ＭＳ Ｐゴシック"/>
              <a:cs typeface="+mn-cs"/>
            </a:endParaRPr>
          </a:p>
          <a:p>
            <a:pPr marL="457200" marR="0" lvl="1" indent="0" algn="l" defTabSz="914400" rtl="0" eaLnBrk="1" fontAlgn="base" latinLnBrk="0" hangingPunct="1">
              <a:lnSpc>
                <a:spcPct val="100000"/>
              </a:lnSpc>
              <a:spcBef>
                <a:spcPct val="20000"/>
              </a:spcBef>
              <a:spcAft>
                <a:spcPct val="0"/>
              </a:spcAft>
              <a:buClrTx/>
              <a:buSzTx/>
              <a:buFontTx/>
              <a:buNone/>
              <a:tabLst/>
              <a:defRPr/>
            </a:pPr>
            <a:endParaRPr kumimoji="0" lang="en-US" sz="1600" b="1"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12" name="Content Placeholder 4">
            <a:extLst>
              <a:ext uri="{FF2B5EF4-FFF2-40B4-BE49-F238E27FC236}">
                <a16:creationId xmlns:a16="http://schemas.microsoft.com/office/drawing/2014/main" id="{343015C4-6471-49D2-8081-64DBB4B98D31}"/>
              </a:ext>
            </a:extLst>
          </p:cNvPr>
          <p:cNvSpPr txBox="1">
            <a:spLocks/>
          </p:cNvSpPr>
          <p:nvPr/>
        </p:nvSpPr>
        <p:spPr bwMode="auto">
          <a:xfrm>
            <a:off x="6299200" y="1269999"/>
            <a:ext cx="4396874" cy="5035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Arial"/>
                <a:ea typeface="ＭＳ Ｐゴシック"/>
                <a:cs typeface="+mn-cs"/>
              </a:rPr>
              <a:t>AQAD</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Carey Jang / Tyler Fox</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Jim Kelly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Shannon Koplitz</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Joe Mangino</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Jeanette Reyes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Arial"/>
                <a:ea typeface="ＭＳ Ｐゴシック"/>
                <a:cs typeface="+mn-cs"/>
              </a:rPr>
              <a:t>AQPD</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Rich Damberg / Megan Brachtl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Mia South</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Arial"/>
                <a:ea typeface="ＭＳ Ｐゴシック"/>
                <a:cs typeface="+mn-cs"/>
              </a:rPr>
              <a:t>SPPD</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Lisa Conner</a:t>
            </a:r>
          </a:p>
        </p:txBody>
      </p:sp>
      <p:sp>
        <p:nvSpPr>
          <p:cNvPr id="6" name="Slide Number Placeholder 1">
            <a:extLst>
              <a:ext uri="{FF2B5EF4-FFF2-40B4-BE49-F238E27FC236}">
                <a16:creationId xmlns:a16="http://schemas.microsoft.com/office/drawing/2014/main" id="{3B595C53-3B9D-4D45-88AF-D68062CF7AF2}"/>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622183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28DC0A5F-0D11-4FC5-AD18-2D53A32E87EB}"/>
              </a:ext>
            </a:extLst>
          </p:cNvPr>
          <p:cNvSpPr>
            <a:spLocks noGrp="1"/>
          </p:cNvSpPr>
          <p:nvPr>
            <p:ph type="title"/>
          </p:nvPr>
        </p:nvSpPr>
        <p:spPr>
          <a:xfrm>
            <a:off x="3530600" y="60536"/>
            <a:ext cx="8661400" cy="669103"/>
          </a:xfrm>
        </p:spPr>
        <p:txBody>
          <a:bodyPr/>
          <a:lstStyle/>
          <a:p>
            <a:r>
              <a:rPr lang="en-US" sz="2400" b="1" kern="0" dirty="0">
                <a:solidFill>
                  <a:srgbClr val="FFFF00"/>
                </a:solidFill>
              </a:rPr>
              <a:t>Region 1 Example: </a:t>
            </a:r>
            <a:r>
              <a:rPr lang="en-US" sz="2400" dirty="0"/>
              <a:t>Boston CBSA</a:t>
            </a:r>
            <a:br>
              <a:rPr lang="en-US" sz="3200" dirty="0"/>
            </a:br>
            <a:r>
              <a:rPr lang="en-US" sz="2400" dirty="0"/>
              <a:t>Top Emission Sources</a:t>
            </a:r>
            <a:endParaRPr lang="en-US" dirty="0"/>
          </a:p>
        </p:txBody>
      </p:sp>
      <p:grpSp>
        <p:nvGrpSpPr>
          <p:cNvPr id="25" name="Group 24">
            <a:extLst>
              <a:ext uri="{FF2B5EF4-FFF2-40B4-BE49-F238E27FC236}">
                <a16:creationId xmlns:a16="http://schemas.microsoft.com/office/drawing/2014/main" id="{F261753C-8227-4FF7-B313-5935241EB97A}"/>
              </a:ext>
            </a:extLst>
          </p:cNvPr>
          <p:cNvGrpSpPr/>
          <p:nvPr/>
        </p:nvGrpSpPr>
        <p:grpSpPr>
          <a:xfrm>
            <a:off x="3680178" y="921808"/>
            <a:ext cx="7902222" cy="5571067"/>
            <a:chOff x="2144889" y="643466"/>
            <a:chExt cx="7902222" cy="5571067"/>
          </a:xfrm>
        </p:grpSpPr>
        <p:pic>
          <p:nvPicPr>
            <p:cNvPr id="26" name="Picture 25" descr="Graphical user interface, application&#10;&#10;Description automatically generated">
              <a:extLst>
                <a:ext uri="{FF2B5EF4-FFF2-40B4-BE49-F238E27FC236}">
                  <a16:creationId xmlns:a16="http://schemas.microsoft.com/office/drawing/2014/main" id="{67CDEC50-838C-4003-9748-ED4A75D09D22}"/>
                </a:ext>
              </a:extLst>
            </p:cNvPr>
            <p:cNvPicPr>
              <a:picLocks noChangeAspect="1"/>
            </p:cNvPicPr>
            <p:nvPr/>
          </p:nvPicPr>
          <p:blipFill>
            <a:blip r:embed="rId2"/>
            <a:stretch>
              <a:fillRect/>
            </a:stretch>
          </p:blipFill>
          <p:spPr>
            <a:xfrm>
              <a:off x="2144889" y="643466"/>
              <a:ext cx="7902222" cy="5571067"/>
            </a:xfrm>
            <a:prstGeom prst="rect">
              <a:avLst/>
            </a:prstGeom>
          </p:spPr>
        </p:pic>
        <p:sp>
          <p:nvSpPr>
            <p:cNvPr id="27" name="Rectangle 26">
              <a:extLst>
                <a:ext uri="{FF2B5EF4-FFF2-40B4-BE49-F238E27FC236}">
                  <a16:creationId xmlns:a16="http://schemas.microsoft.com/office/drawing/2014/main" id="{68D81601-3815-461B-8AB7-052CFF74C101}"/>
                </a:ext>
              </a:extLst>
            </p:cNvPr>
            <p:cNvSpPr/>
            <p:nvPr/>
          </p:nvSpPr>
          <p:spPr>
            <a:xfrm>
              <a:off x="2254928" y="1846555"/>
              <a:ext cx="1233996" cy="390618"/>
            </a:xfrm>
            <a:prstGeom prst="rect">
              <a:avLst/>
            </a:prstGeom>
            <a:solidFill>
              <a:srgbClr val="4472C4">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0386D46-013F-4D70-9183-56378883D742}"/>
                </a:ext>
              </a:extLst>
            </p:cNvPr>
            <p:cNvSpPr/>
            <p:nvPr/>
          </p:nvSpPr>
          <p:spPr>
            <a:xfrm>
              <a:off x="3528252" y="3164866"/>
              <a:ext cx="1233996" cy="390618"/>
            </a:xfrm>
            <a:prstGeom prst="rect">
              <a:avLst/>
            </a:prstGeom>
            <a:solidFill>
              <a:srgbClr val="4472C4">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FE3687E-100B-4133-97BA-A10E78C3F5C6}"/>
                </a:ext>
              </a:extLst>
            </p:cNvPr>
            <p:cNvSpPr/>
            <p:nvPr/>
          </p:nvSpPr>
          <p:spPr>
            <a:xfrm>
              <a:off x="4832508" y="1862427"/>
              <a:ext cx="1233996" cy="390618"/>
            </a:xfrm>
            <a:prstGeom prst="rect">
              <a:avLst/>
            </a:prstGeom>
            <a:solidFill>
              <a:srgbClr val="4472C4">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FE6AF08-C604-4114-8398-0794A7BFE20E}"/>
                </a:ext>
              </a:extLst>
            </p:cNvPr>
            <p:cNvSpPr/>
            <p:nvPr/>
          </p:nvSpPr>
          <p:spPr>
            <a:xfrm>
              <a:off x="7439586" y="3594812"/>
              <a:ext cx="1233996" cy="390618"/>
            </a:xfrm>
            <a:prstGeom prst="rect">
              <a:avLst/>
            </a:prstGeom>
            <a:solidFill>
              <a:srgbClr val="4472C4">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D6EBFB4-1275-4317-B841-DD7A0F2D3B93}"/>
                </a:ext>
              </a:extLst>
            </p:cNvPr>
            <p:cNvSpPr/>
            <p:nvPr/>
          </p:nvSpPr>
          <p:spPr>
            <a:xfrm>
              <a:off x="8722742" y="2285908"/>
              <a:ext cx="1233996" cy="390618"/>
            </a:xfrm>
            <a:prstGeom prst="rect">
              <a:avLst/>
            </a:prstGeom>
            <a:solidFill>
              <a:srgbClr val="4472C4">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00D3A823-F332-4F4A-9A49-01F98B4476C2}"/>
                </a:ext>
              </a:extLst>
            </p:cNvPr>
            <p:cNvSpPr/>
            <p:nvPr/>
          </p:nvSpPr>
          <p:spPr>
            <a:xfrm>
              <a:off x="3543718" y="1862427"/>
              <a:ext cx="1233996" cy="390618"/>
            </a:xfrm>
            <a:prstGeom prst="rect">
              <a:avLst/>
            </a:prstGeom>
            <a:solidFill>
              <a:srgbClr val="70AD47">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393B84A-490B-4F42-AEFF-A2EB0DC2038E}"/>
                </a:ext>
              </a:extLst>
            </p:cNvPr>
            <p:cNvSpPr/>
            <p:nvPr/>
          </p:nvSpPr>
          <p:spPr>
            <a:xfrm>
              <a:off x="2254928" y="4030544"/>
              <a:ext cx="1233996" cy="390618"/>
            </a:xfrm>
            <a:prstGeom prst="rect">
              <a:avLst/>
            </a:prstGeom>
            <a:solidFill>
              <a:srgbClr val="70AD47">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A2C3D377-15D7-4025-8CE0-8012F2DE5E34}"/>
                </a:ext>
              </a:extLst>
            </p:cNvPr>
            <p:cNvSpPr/>
            <p:nvPr/>
          </p:nvSpPr>
          <p:spPr>
            <a:xfrm>
              <a:off x="4832508" y="2744752"/>
              <a:ext cx="1233996" cy="390618"/>
            </a:xfrm>
            <a:prstGeom prst="rect">
              <a:avLst/>
            </a:prstGeom>
            <a:solidFill>
              <a:srgbClr val="70AD47">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81076586-CE2B-4BC4-B8CB-4D3ECEBF50AA}"/>
                </a:ext>
              </a:extLst>
            </p:cNvPr>
            <p:cNvSpPr/>
            <p:nvPr/>
          </p:nvSpPr>
          <p:spPr>
            <a:xfrm>
              <a:off x="7439586" y="1846555"/>
              <a:ext cx="1233996" cy="390618"/>
            </a:xfrm>
            <a:prstGeom prst="rect">
              <a:avLst/>
            </a:prstGeom>
            <a:solidFill>
              <a:srgbClr val="70AD47">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B47BDADA-B01A-4A07-A1CA-CDB9DA9CC8FF}"/>
                </a:ext>
              </a:extLst>
            </p:cNvPr>
            <p:cNvSpPr/>
            <p:nvPr/>
          </p:nvSpPr>
          <p:spPr>
            <a:xfrm>
              <a:off x="6121298" y="1855962"/>
              <a:ext cx="1233996" cy="390618"/>
            </a:xfrm>
            <a:prstGeom prst="rect">
              <a:avLst/>
            </a:prstGeom>
            <a:solidFill>
              <a:srgbClr val="ED7D31">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320169F8-3D21-4544-AC82-C1897CFA76AC}"/>
                </a:ext>
              </a:extLst>
            </p:cNvPr>
            <p:cNvSpPr/>
            <p:nvPr/>
          </p:nvSpPr>
          <p:spPr>
            <a:xfrm>
              <a:off x="2254928" y="4475573"/>
              <a:ext cx="1233996" cy="390618"/>
            </a:xfrm>
            <a:prstGeom prst="rect">
              <a:avLst/>
            </a:prstGeom>
            <a:solidFill>
              <a:srgbClr val="ED7D31">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28A0AA4-086C-405E-9D73-23DEB699C48B}"/>
                </a:ext>
              </a:extLst>
            </p:cNvPr>
            <p:cNvSpPr/>
            <p:nvPr/>
          </p:nvSpPr>
          <p:spPr>
            <a:xfrm>
              <a:off x="3543718" y="2725088"/>
              <a:ext cx="1233996" cy="390618"/>
            </a:xfrm>
            <a:prstGeom prst="rect">
              <a:avLst/>
            </a:prstGeom>
            <a:solidFill>
              <a:srgbClr val="ED7D31">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BFE9AB4-D9DB-41C3-AA31-5DFB88AD66D9}"/>
                </a:ext>
              </a:extLst>
            </p:cNvPr>
            <p:cNvSpPr/>
            <p:nvPr/>
          </p:nvSpPr>
          <p:spPr>
            <a:xfrm>
              <a:off x="4832061" y="3607413"/>
              <a:ext cx="1233996" cy="390618"/>
            </a:xfrm>
            <a:prstGeom prst="rect">
              <a:avLst/>
            </a:prstGeom>
            <a:solidFill>
              <a:srgbClr val="ED7D31">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E6BEC69-6AE1-402B-A625-56A0BAE1001B}"/>
                </a:ext>
              </a:extLst>
            </p:cNvPr>
            <p:cNvSpPr/>
            <p:nvPr/>
          </p:nvSpPr>
          <p:spPr>
            <a:xfrm>
              <a:off x="8703076" y="1846555"/>
              <a:ext cx="1233996" cy="390618"/>
            </a:xfrm>
            <a:prstGeom prst="rect">
              <a:avLst/>
            </a:prstGeom>
            <a:solidFill>
              <a:srgbClr val="FFC000">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58" name="Slide Number Placeholder 1">
            <a:extLst>
              <a:ext uri="{FF2B5EF4-FFF2-40B4-BE49-F238E27FC236}">
                <a16:creationId xmlns:a16="http://schemas.microsoft.com/office/drawing/2014/main" id="{5CB1A2CD-9FF3-4B0A-843B-E26B63D81641}"/>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59" name="Picture 58">
            <a:extLst>
              <a:ext uri="{FF2B5EF4-FFF2-40B4-BE49-F238E27FC236}">
                <a16:creationId xmlns:a16="http://schemas.microsoft.com/office/drawing/2014/main" id="{0DCD0D73-6E1C-4095-A03E-860B5D0259C3}"/>
              </a:ext>
            </a:extLst>
          </p:cNvPr>
          <p:cNvPicPr>
            <a:picLocks noChangeAspect="1"/>
          </p:cNvPicPr>
          <p:nvPr/>
        </p:nvPicPr>
        <p:blipFill>
          <a:blip r:embed="rId3"/>
          <a:stretch>
            <a:fillRect/>
          </a:stretch>
        </p:blipFill>
        <p:spPr>
          <a:xfrm>
            <a:off x="0" y="1508"/>
            <a:ext cx="3543300" cy="6858000"/>
          </a:xfrm>
          <a:prstGeom prst="rect">
            <a:avLst/>
          </a:prstGeom>
        </p:spPr>
      </p:pic>
      <p:cxnSp>
        <p:nvCxnSpPr>
          <p:cNvPr id="60" name="Straight Arrow Connector 59">
            <a:extLst>
              <a:ext uri="{FF2B5EF4-FFF2-40B4-BE49-F238E27FC236}">
                <a16:creationId xmlns:a16="http://schemas.microsoft.com/office/drawing/2014/main" id="{2107E80D-8C68-49BF-A723-E2B7964C224B}"/>
              </a:ext>
            </a:extLst>
          </p:cNvPr>
          <p:cNvCxnSpPr>
            <a:cxnSpLocks/>
          </p:cNvCxnSpPr>
          <p:nvPr/>
        </p:nvCxnSpPr>
        <p:spPr bwMode="auto">
          <a:xfrm flipH="1">
            <a:off x="2819400" y="2336078"/>
            <a:ext cx="970817" cy="996466"/>
          </a:xfrm>
          <a:prstGeom prst="straightConnector1">
            <a:avLst/>
          </a:prstGeom>
          <a:solidFill>
            <a:schemeClr val="accent1"/>
          </a:solidFill>
          <a:ln w="31750" cap="flat" cmpd="sng" algn="ctr">
            <a:solidFill>
              <a:srgbClr val="FF0000"/>
            </a:solidFill>
            <a:prstDash val="solid"/>
            <a:round/>
            <a:headEnd type="none" w="med" len="med"/>
            <a:tailEnd type="triangle"/>
          </a:ln>
          <a:effectLst/>
        </p:spPr>
      </p:cxnSp>
      <p:cxnSp>
        <p:nvCxnSpPr>
          <p:cNvPr id="61" name="Straight Arrow Connector 60">
            <a:extLst>
              <a:ext uri="{FF2B5EF4-FFF2-40B4-BE49-F238E27FC236}">
                <a16:creationId xmlns:a16="http://schemas.microsoft.com/office/drawing/2014/main" id="{2F204B10-A56B-421C-9691-0D1059CDEAA4}"/>
              </a:ext>
            </a:extLst>
          </p:cNvPr>
          <p:cNvCxnSpPr>
            <a:cxnSpLocks/>
          </p:cNvCxnSpPr>
          <p:nvPr/>
        </p:nvCxnSpPr>
        <p:spPr bwMode="auto">
          <a:xfrm flipH="1" flipV="1">
            <a:off x="2238933" y="3084952"/>
            <a:ext cx="1449759" cy="1419243"/>
          </a:xfrm>
          <a:prstGeom prst="straightConnector1">
            <a:avLst/>
          </a:prstGeom>
          <a:solidFill>
            <a:schemeClr val="accent1"/>
          </a:solidFill>
          <a:ln w="317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537975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1F71811-A05E-4332-9EE2-FBC2048C9D9B}"/>
              </a:ext>
            </a:extLst>
          </p:cNvPr>
          <p:cNvPicPr>
            <a:picLocks noChangeAspect="1"/>
          </p:cNvPicPr>
          <p:nvPr/>
        </p:nvPicPr>
        <p:blipFill>
          <a:blip r:embed="rId2"/>
          <a:stretch>
            <a:fillRect/>
          </a:stretch>
        </p:blipFill>
        <p:spPr>
          <a:xfrm>
            <a:off x="4539105" y="1263739"/>
            <a:ext cx="7562850" cy="5257800"/>
          </a:xfrm>
          <a:prstGeom prst="rect">
            <a:avLst/>
          </a:prstGeom>
        </p:spPr>
      </p:pic>
      <p:pic>
        <p:nvPicPr>
          <p:cNvPr id="24" name="Picture 23">
            <a:extLst>
              <a:ext uri="{FF2B5EF4-FFF2-40B4-BE49-F238E27FC236}">
                <a16:creationId xmlns:a16="http://schemas.microsoft.com/office/drawing/2014/main" id="{A329BDFB-DBD6-45EE-94D8-F1AC7D45ECE8}"/>
              </a:ext>
            </a:extLst>
          </p:cNvPr>
          <p:cNvPicPr>
            <a:picLocks noChangeAspect="1"/>
          </p:cNvPicPr>
          <p:nvPr/>
        </p:nvPicPr>
        <p:blipFill rotWithShape="1">
          <a:blip r:embed="rId3"/>
          <a:srcRect b="16112"/>
          <a:stretch/>
        </p:blipFill>
        <p:spPr>
          <a:xfrm>
            <a:off x="141668" y="1263739"/>
            <a:ext cx="4225373" cy="5505426"/>
          </a:xfrm>
          <a:prstGeom prst="rect">
            <a:avLst/>
          </a:prstGeom>
          <a:solidFill>
            <a:schemeClr val="tx1"/>
          </a:solidFill>
          <a:ln>
            <a:solidFill>
              <a:schemeClr val="tx1"/>
            </a:solidFill>
          </a:ln>
        </p:spPr>
      </p:pic>
      <p:sp>
        <p:nvSpPr>
          <p:cNvPr id="2" name="Title 1">
            <a:extLst>
              <a:ext uri="{FF2B5EF4-FFF2-40B4-BE49-F238E27FC236}">
                <a16:creationId xmlns:a16="http://schemas.microsoft.com/office/drawing/2014/main" id="{2740732D-B246-43AB-A770-1E4DC113404C}"/>
              </a:ext>
            </a:extLst>
          </p:cNvPr>
          <p:cNvSpPr>
            <a:spLocks noGrp="1"/>
          </p:cNvSpPr>
          <p:nvPr>
            <p:ph type="title"/>
          </p:nvPr>
        </p:nvSpPr>
        <p:spPr/>
        <p:txBody>
          <a:bodyPr/>
          <a:lstStyle/>
          <a:p>
            <a:r>
              <a:rPr lang="en-US" sz="2400" b="1" kern="0" dirty="0">
                <a:solidFill>
                  <a:srgbClr val="FFFF00"/>
                </a:solidFill>
              </a:rPr>
              <a:t>Region 1 Example: </a:t>
            </a:r>
            <a:r>
              <a:rPr lang="en-US" sz="2400" dirty="0"/>
              <a:t>Boston-Cambridge-Newton, MA-NH CBSA</a:t>
            </a:r>
            <a:br>
              <a:rPr lang="en-US" dirty="0"/>
            </a:br>
            <a:r>
              <a:rPr lang="en-US" sz="2400" dirty="0"/>
              <a:t>Top Emission Sources</a:t>
            </a:r>
          </a:p>
        </p:txBody>
      </p:sp>
      <p:sp>
        <p:nvSpPr>
          <p:cNvPr id="7" name="Slide Number Placeholder 1">
            <a:extLst>
              <a:ext uri="{FF2B5EF4-FFF2-40B4-BE49-F238E27FC236}">
                <a16:creationId xmlns:a16="http://schemas.microsoft.com/office/drawing/2014/main" id="{DCF96C0B-B88D-4025-A802-021FC04F98ED}"/>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64168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BE7471-1F13-4879-9495-8DC15991ACE6}"/>
              </a:ext>
            </a:extLst>
          </p:cNvPr>
          <p:cNvSpPr txBox="1"/>
          <p:nvPr/>
        </p:nvSpPr>
        <p:spPr>
          <a:xfrm>
            <a:off x="9724103" y="1897626"/>
            <a:ext cx="2231923" cy="2031325"/>
          </a:xfrm>
          <a:prstGeom prst="rect">
            <a:avLst/>
          </a:prstGeom>
          <a:noFill/>
        </p:spPr>
        <p:txBody>
          <a:bodyPr wrap="square" rtlCol="0">
            <a:spAutoFit/>
          </a:bodyPr>
          <a:lstStyle/>
          <a:p>
            <a:r>
              <a:rPr lang="en-US" dirty="0"/>
              <a:t>Top emitter in CBSA for NOx and Gas &amp; VOC HAPs.</a:t>
            </a:r>
          </a:p>
          <a:p>
            <a:endParaRPr lang="en-US" dirty="0"/>
          </a:p>
          <a:p>
            <a:r>
              <a:rPr lang="en-US" dirty="0"/>
              <a:t>Top 10 emitter in the CBSA for SO2, PM2.5 &amp; VOC</a:t>
            </a:r>
          </a:p>
        </p:txBody>
      </p:sp>
      <p:pic>
        <p:nvPicPr>
          <p:cNvPr id="21" name="Picture 20">
            <a:extLst>
              <a:ext uri="{FF2B5EF4-FFF2-40B4-BE49-F238E27FC236}">
                <a16:creationId xmlns:a16="http://schemas.microsoft.com/office/drawing/2014/main" id="{4699B974-C42B-4F61-B353-D1FD46D8C25E}"/>
              </a:ext>
            </a:extLst>
          </p:cNvPr>
          <p:cNvPicPr>
            <a:picLocks noChangeAspect="1"/>
          </p:cNvPicPr>
          <p:nvPr/>
        </p:nvPicPr>
        <p:blipFill>
          <a:blip r:embed="rId2"/>
          <a:stretch>
            <a:fillRect/>
          </a:stretch>
        </p:blipFill>
        <p:spPr>
          <a:xfrm>
            <a:off x="669245" y="1362045"/>
            <a:ext cx="8730394" cy="5351633"/>
          </a:xfrm>
          <a:prstGeom prst="rect">
            <a:avLst/>
          </a:prstGeom>
        </p:spPr>
      </p:pic>
      <p:sp>
        <p:nvSpPr>
          <p:cNvPr id="3" name="Title 2">
            <a:extLst>
              <a:ext uri="{FF2B5EF4-FFF2-40B4-BE49-F238E27FC236}">
                <a16:creationId xmlns:a16="http://schemas.microsoft.com/office/drawing/2014/main" id="{342714BA-EC2F-4D0F-9C18-661064DE9280}"/>
              </a:ext>
            </a:extLst>
          </p:cNvPr>
          <p:cNvSpPr>
            <a:spLocks noGrp="1"/>
          </p:cNvSpPr>
          <p:nvPr>
            <p:ph type="title"/>
          </p:nvPr>
        </p:nvSpPr>
        <p:spPr/>
        <p:txBody>
          <a:bodyPr/>
          <a:lstStyle/>
          <a:p>
            <a:r>
              <a:rPr lang="en-US" sz="2400" b="1" kern="0" dirty="0">
                <a:solidFill>
                  <a:srgbClr val="FFFF00"/>
                </a:solidFill>
              </a:rPr>
              <a:t>Region 1 Example: </a:t>
            </a:r>
            <a:r>
              <a:rPr lang="en-US" sz="2400" dirty="0"/>
              <a:t>Boston-Cambridge-Newton, MA-NH CBSA</a:t>
            </a:r>
            <a:br>
              <a:rPr lang="en-US" sz="2400" dirty="0"/>
            </a:br>
            <a:r>
              <a:rPr lang="en-US" sz="2400" dirty="0"/>
              <a:t>General Edward Lawrence Logan Airport</a:t>
            </a:r>
          </a:p>
        </p:txBody>
      </p:sp>
      <p:sp>
        <p:nvSpPr>
          <p:cNvPr id="7" name="Slide Number Placeholder 1">
            <a:extLst>
              <a:ext uri="{FF2B5EF4-FFF2-40B4-BE49-F238E27FC236}">
                <a16:creationId xmlns:a16="http://schemas.microsoft.com/office/drawing/2014/main" id="{14136CD7-1D29-494F-B677-70741B8E6A1A}"/>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616757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BE7471-1F13-4879-9495-8DC15991ACE6}"/>
              </a:ext>
            </a:extLst>
          </p:cNvPr>
          <p:cNvSpPr txBox="1"/>
          <p:nvPr/>
        </p:nvSpPr>
        <p:spPr>
          <a:xfrm>
            <a:off x="9724103" y="1897626"/>
            <a:ext cx="2231923" cy="1754326"/>
          </a:xfrm>
          <a:prstGeom prst="rect">
            <a:avLst/>
          </a:prstGeom>
          <a:noFill/>
        </p:spPr>
        <p:txBody>
          <a:bodyPr wrap="square" rtlCol="0">
            <a:spAutoFit/>
          </a:bodyPr>
          <a:lstStyle/>
          <a:p>
            <a:r>
              <a:rPr lang="en-US" dirty="0"/>
              <a:t>Top emitter in CBSA for SO2 &amp; PM2.5</a:t>
            </a:r>
          </a:p>
          <a:p>
            <a:endParaRPr lang="en-US" dirty="0"/>
          </a:p>
          <a:p>
            <a:r>
              <a:rPr lang="en-US" dirty="0"/>
              <a:t>Top 10 emitter in the CBSA for NOx &amp; Gas &amp; VOC HAPs</a:t>
            </a:r>
          </a:p>
        </p:txBody>
      </p:sp>
      <p:pic>
        <p:nvPicPr>
          <p:cNvPr id="6" name="Picture 5">
            <a:extLst>
              <a:ext uri="{FF2B5EF4-FFF2-40B4-BE49-F238E27FC236}">
                <a16:creationId xmlns:a16="http://schemas.microsoft.com/office/drawing/2014/main" id="{79ABB8B7-A159-4B26-8361-2E779F4A6927}"/>
              </a:ext>
            </a:extLst>
          </p:cNvPr>
          <p:cNvPicPr>
            <a:picLocks noChangeAspect="1"/>
          </p:cNvPicPr>
          <p:nvPr/>
        </p:nvPicPr>
        <p:blipFill>
          <a:blip r:embed="rId2"/>
          <a:stretch>
            <a:fillRect/>
          </a:stretch>
        </p:blipFill>
        <p:spPr>
          <a:xfrm>
            <a:off x="456763" y="1362045"/>
            <a:ext cx="8824888" cy="5394286"/>
          </a:xfrm>
          <a:prstGeom prst="rect">
            <a:avLst/>
          </a:prstGeom>
        </p:spPr>
      </p:pic>
      <p:sp>
        <p:nvSpPr>
          <p:cNvPr id="3" name="Title 2">
            <a:extLst>
              <a:ext uri="{FF2B5EF4-FFF2-40B4-BE49-F238E27FC236}">
                <a16:creationId xmlns:a16="http://schemas.microsoft.com/office/drawing/2014/main" id="{18F3A001-A5C1-4DAD-AD3A-72D3D82354BD}"/>
              </a:ext>
            </a:extLst>
          </p:cNvPr>
          <p:cNvSpPr>
            <a:spLocks noGrp="1"/>
          </p:cNvSpPr>
          <p:nvPr>
            <p:ph type="title"/>
          </p:nvPr>
        </p:nvSpPr>
        <p:spPr/>
        <p:txBody>
          <a:bodyPr/>
          <a:lstStyle/>
          <a:p>
            <a:r>
              <a:rPr kumimoji="0" lang="en-US" sz="2400" b="1" i="0" u="none" strike="noStrike" kern="0" cap="none" spc="0" normalizeH="0" baseline="0" noProof="0" dirty="0">
                <a:ln>
                  <a:noFill/>
                </a:ln>
                <a:solidFill>
                  <a:srgbClr val="FFFF00"/>
                </a:solidFill>
                <a:effectLst/>
                <a:uLnTx/>
                <a:uFillTx/>
                <a:latin typeface="微软雅黑"/>
                <a:ea typeface="微软雅黑"/>
                <a:cs typeface="+mj-cs"/>
              </a:rPr>
              <a:t>Region 1 Example: </a:t>
            </a:r>
            <a:r>
              <a:rPr kumimoji="0" lang="en-US" sz="2400" b="1" i="0" u="none" strike="noStrike" kern="0" cap="none" spc="0" normalizeH="0" baseline="0" noProof="0" dirty="0">
                <a:ln>
                  <a:noFill/>
                </a:ln>
                <a:solidFill>
                  <a:srgbClr val="FFFFFF"/>
                </a:solidFill>
                <a:effectLst/>
                <a:uLnTx/>
                <a:uFillTx/>
                <a:latin typeface="微软雅黑"/>
                <a:ea typeface="微软雅黑"/>
                <a:cs typeface="+mj-cs"/>
              </a:rPr>
              <a:t>Boston-Cambridge-Newton, MA-NH CBSA</a:t>
            </a:r>
            <a:br>
              <a:rPr kumimoji="0" lang="en-US" sz="3200" b="1" i="0" u="none" strike="noStrike" kern="0" cap="none" spc="0" normalizeH="0" baseline="0" noProof="0" dirty="0">
                <a:ln>
                  <a:noFill/>
                </a:ln>
                <a:solidFill>
                  <a:srgbClr val="FFFFFF"/>
                </a:solidFill>
                <a:effectLst/>
                <a:uLnTx/>
                <a:uFillTx/>
                <a:latin typeface="微软雅黑"/>
                <a:ea typeface="微软雅黑"/>
                <a:cs typeface="+mj-cs"/>
              </a:rPr>
            </a:br>
            <a:r>
              <a:rPr lang="en-US" sz="2400" dirty="0"/>
              <a:t>Mystic Station EGU</a:t>
            </a:r>
            <a:endParaRPr lang="en-US" dirty="0"/>
          </a:p>
        </p:txBody>
      </p:sp>
      <p:sp>
        <p:nvSpPr>
          <p:cNvPr id="7" name="Slide Number Placeholder 1">
            <a:extLst>
              <a:ext uri="{FF2B5EF4-FFF2-40B4-BE49-F238E27FC236}">
                <a16:creationId xmlns:a16="http://schemas.microsoft.com/office/drawing/2014/main" id="{34214E3F-AC63-41E0-BDA7-5BAEC3535333}"/>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783703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F57B30E7-86A4-482F-9BE1-E2DEFC508948}"/>
              </a:ext>
            </a:extLst>
          </p:cNvPr>
          <p:cNvSpPr txBox="1">
            <a:spLocks/>
          </p:cNvSpPr>
          <p:nvPr/>
        </p:nvSpPr>
        <p:spPr>
          <a:xfrm>
            <a:off x="808257" y="3648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dirty="0"/>
          </a:p>
        </p:txBody>
      </p:sp>
      <p:sp>
        <p:nvSpPr>
          <p:cNvPr id="2" name="TextBox 1">
            <a:extLst>
              <a:ext uri="{FF2B5EF4-FFF2-40B4-BE49-F238E27FC236}">
                <a16:creationId xmlns:a16="http://schemas.microsoft.com/office/drawing/2014/main" id="{B7BE7471-1F13-4879-9495-8DC15991ACE6}"/>
              </a:ext>
            </a:extLst>
          </p:cNvPr>
          <p:cNvSpPr txBox="1"/>
          <p:nvPr/>
        </p:nvSpPr>
        <p:spPr>
          <a:xfrm>
            <a:off x="9724103" y="1897626"/>
            <a:ext cx="2231923" cy="1754326"/>
          </a:xfrm>
          <a:prstGeom prst="rect">
            <a:avLst/>
          </a:prstGeom>
          <a:noFill/>
        </p:spPr>
        <p:txBody>
          <a:bodyPr wrap="square" rtlCol="0">
            <a:spAutoFit/>
          </a:bodyPr>
          <a:lstStyle/>
          <a:p>
            <a:r>
              <a:rPr lang="en-US" dirty="0"/>
              <a:t>Top emitter in CBSA for Heavy Metal HAPs</a:t>
            </a:r>
          </a:p>
          <a:p>
            <a:endParaRPr lang="en-US" dirty="0"/>
          </a:p>
          <a:p>
            <a:r>
              <a:rPr lang="en-US" dirty="0"/>
              <a:t>Top 10 emitter in the CBSA for NOx, SO2 &amp; Gas &amp; VOC HAPs</a:t>
            </a:r>
          </a:p>
        </p:txBody>
      </p:sp>
      <p:pic>
        <p:nvPicPr>
          <p:cNvPr id="4" name="Picture 3">
            <a:extLst>
              <a:ext uri="{FF2B5EF4-FFF2-40B4-BE49-F238E27FC236}">
                <a16:creationId xmlns:a16="http://schemas.microsoft.com/office/drawing/2014/main" id="{8275AD44-0707-4768-ADDA-0D727DCA89E3}"/>
              </a:ext>
            </a:extLst>
          </p:cNvPr>
          <p:cNvPicPr>
            <a:picLocks noChangeAspect="1"/>
          </p:cNvPicPr>
          <p:nvPr/>
        </p:nvPicPr>
        <p:blipFill>
          <a:blip r:embed="rId2"/>
          <a:stretch>
            <a:fillRect/>
          </a:stretch>
        </p:blipFill>
        <p:spPr>
          <a:xfrm>
            <a:off x="808257" y="1435510"/>
            <a:ext cx="8410998" cy="5151180"/>
          </a:xfrm>
          <a:prstGeom prst="rect">
            <a:avLst/>
          </a:prstGeom>
        </p:spPr>
      </p:pic>
      <p:sp>
        <p:nvSpPr>
          <p:cNvPr id="9" name="Title 2">
            <a:extLst>
              <a:ext uri="{FF2B5EF4-FFF2-40B4-BE49-F238E27FC236}">
                <a16:creationId xmlns:a16="http://schemas.microsoft.com/office/drawing/2014/main" id="{7817BB66-B757-4ED0-B601-51CE42DCABC2}"/>
              </a:ext>
            </a:extLst>
          </p:cNvPr>
          <p:cNvSpPr>
            <a:spLocks noGrp="1"/>
          </p:cNvSpPr>
          <p:nvPr>
            <p:ph type="title"/>
          </p:nvPr>
        </p:nvSpPr>
        <p:spPr>
          <a:xfrm>
            <a:off x="609600" y="71440"/>
            <a:ext cx="10972800" cy="669103"/>
          </a:xfrm>
        </p:spPr>
        <p:txBody>
          <a:bodyPr/>
          <a:lstStyle/>
          <a:p>
            <a:r>
              <a:rPr kumimoji="0" lang="en-US" sz="2400" b="1" i="0" u="none" strike="noStrike" kern="0" cap="none" spc="0" normalizeH="0" baseline="0" noProof="0" dirty="0">
                <a:ln>
                  <a:noFill/>
                </a:ln>
                <a:solidFill>
                  <a:srgbClr val="FFFF00"/>
                </a:solidFill>
                <a:effectLst/>
                <a:uLnTx/>
                <a:uFillTx/>
                <a:latin typeface="微软雅黑"/>
                <a:ea typeface="微软雅黑"/>
                <a:cs typeface="+mj-cs"/>
              </a:rPr>
              <a:t>Region 1 Example: </a:t>
            </a:r>
            <a:r>
              <a:rPr kumimoji="0" lang="en-US" sz="2400" b="1" i="0" u="none" strike="noStrike" kern="0" cap="none" spc="0" normalizeH="0" baseline="0" noProof="0" dirty="0">
                <a:ln>
                  <a:noFill/>
                </a:ln>
                <a:solidFill>
                  <a:srgbClr val="FFFFFF"/>
                </a:solidFill>
                <a:effectLst/>
                <a:uLnTx/>
                <a:uFillTx/>
                <a:latin typeface="微软雅黑"/>
                <a:ea typeface="微软雅黑"/>
                <a:cs typeface="+mj-cs"/>
              </a:rPr>
              <a:t>Boston-Cambridge-Newton, MA-NH CBSA</a:t>
            </a:r>
            <a:br>
              <a:rPr kumimoji="0" lang="en-US" sz="3200" b="1" i="0" u="none" strike="noStrike" kern="0" cap="none" spc="0" normalizeH="0" baseline="0" noProof="0" dirty="0">
                <a:ln>
                  <a:noFill/>
                </a:ln>
                <a:solidFill>
                  <a:srgbClr val="FFFFFF"/>
                </a:solidFill>
                <a:effectLst/>
                <a:uLnTx/>
                <a:uFillTx/>
                <a:latin typeface="微软雅黑"/>
                <a:ea typeface="微软雅黑"/>
                <a:cs typeface="+mj-cs"/>
              </a:rPr>
            </a:br>
            <a:r>
              <a:rPr lang="en-US" sz="2400" dirty="0"/>
              <a:t>GSP Schiller LLC EGU</a:t>
            </a:r>
            <a:endParaRPr lang="en-US" dirty="0"/>
          </a:p>
        </p:txBody>
      </p:sp>
      <p:sp>
        <p:nvSpPr>
          <p:cNvPr id="10" name="Slide Number Placeholder 1">
            <a:extLst>
              <a:ext uri="{FF2B5EF4-FFF2-40B4-BE49-F238E27FC236}">
                <a16:creationId xmlns:a16="http://schemas.microsoft.com/office/drawing/2014/main" id="{84F39961-7E67-4E79-A81C-64E968FC79CE}"/>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729814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BE7471-1F13-4879-9495-8DC15991ACE6}"/>
              </a:ext>
            </a:extLst>
          </p:cNvPr>
          <p:cNvSpPr txBox="1"/>
          <p:nvPr/>
        </p:nvSpPr>
        <p:spPr>
          <a:xfrm>
            <a:off x="9724103" y="1897626"/>
            <a:ext cx="2231923" cy="923330"/>
          </a:xfrm>
          <a:prstGeom prst="rect">
            <a:avLst/>
          </a:prstGeom>
          <a:noFill/>
        </p:spPr>
        <p:txBody>
          <a:bodyPr wrap="square" rtlCol="0">
            <a:spAutoFit/>
          </a:bodyPr>
          <a:lstStyle/>
          <a:p>
            <a:r>
              <a:rPr lang="en-US" dirty="0"/>
              <a:t>Top emitter in CBSA for VOC</a:t>
            </a:r>
          </a:p>
          <a:p>
            <a:endParaRPr lang="en-US" dirty="0"/>
          </a:p>
        </p:txBody>
      </p:sp>
      <p:pic>
        <p:nvPicPr>
          <p:cNvPr id="5" name="Picture 4">
            <a:extLst>
              <a:ext uri="{FF2B5EF4-FFF2-40B4-BE49-F238E27FC236}">
                <a16:creationId xmlns:a16="http://schemas.microsoft.com/office/drawing/2014/main" id="{1AFAF102-7EC6-46DC-9A3B-715379FF93AA}"/>
              </a:ext>
            </a:extLst>
          </p:cNvPr>
          <p:cNvPicPr>
            <a:picLocks noChangeAspect="1"/>
          </p:cNvPicPr>
          <p:nvPr/>
        </p:nvPicPr>
        <p:blipFill>
          <a:blip r:embed="rId2"/>
          <a:stretch>
            <a:fillRect/>
          </a:stretch>
        </p:blipFill>
        <p:spPr>
          <a:xfrm>
            <a:off x="567215" y="1306868"/>
            <a:ext cx="8950411" cy="5482867"/>
          </a:xfrm>
          <a:prstGeom prst="rect">
            <a:avLst/>
          </a:prstGeom>
        </p:spPr>
      </p:pic>
      <p:sp>
        <p:nvSpPr>
          <p:cNvPr id="9" name="Title 2">
            <a:extLst>
              <a:ext uri="{FF2B5EF4-FFF2-40B4-BE49-F238E27FC236}">
                <a16:creationId xmlns:a16="http://schemas.microsoft.com/office/drawing/2014/main" id="{64B1ACA7-512C-4C84-BF13-7269FA61C859}"/>
              </a:ext>
            </a:extLst>
          </p:cNvPr>
          <p:cNvSpPr>
            <a:spLocks noGrp="1"/>
          </p:cNvSpPr>
          <p:nvPr>
            <p:ph type="title"/>
          </p:nvPr>
        </p:nvSpPr>
        <p:spPr>
          <a:xfrm>
            <a:off x="609600" y="71438"/>
            <a:ext cx="10972800" cy="668337"/>
          </a:xfrm>
        </p:spPr>
        <p:txBody>
          <a:bodyPr/>
          <a:lstStyle/>
          <a:p>
            <a:r>
              <a:rPr kumimoji="0" lang="en-US" sz="2400" b="1" i="0" u="none" strike="noStrike" kern="0" cap="none" spc="0" normalizeH="0" baseline="0" noProof="0" dirty="0">
                <a:ln>
                  <a:noFill/>
                </a:ln>
                <a:solidFill>
                  <a:srgbClr val="FFFF00"/>
                </a:solidFill>
                <a:effectLst/>
                <a:uLnTx/>
                <a:uFillTx/>
                <a:latin typeface="微软雅黑"/>
                <a:ea typeface="微软雅黑"/>
                <a:cs typeface="+mj-cs"/>
              </a:rPr>
              <a:t>Region 1 Example: </a:t>
            </a:r>
            <a:r>
              <a:rPr kumimoji="0" lang="en-US" sz="2400" b="1" i="0" u="none" strike="noStrike" kern="0" cap="none" spc="0" normalizeH="0" baseline="0" noProof="0" dirty="0">
                <a:ln>
                  <a:noFill/>
                </a:ln>
                <a:solidFill>
                  <a:srgbClr val="FFFFFF"/>
                </a:solidFill>
                <a:effectLst/>
                <a:uLnTx/>
                <a:uFillTx/>
                <a:latin typeface="微软雅黑"/>
                <a:ea typeface="微软雅黑"/>
                <a:cs typeface="+mj-cs"/>
              </a:rPr>
              <a:t>Boston-Cambridge-Newton, MA-NH CBSA</a:t>
            </a:r>
            <a:br>
              <a:rPr kumimoji="0" lang="en-US" sz="3200" b="1" i="0" u="none" strike="noStrike" kern="0" cap="none" spc="0" normalizeH="0" baseline="0" noProof="0" dirty="0">
                <a:ln>
                  <a:noFill/>
                </a:ln>
                <a:solidFill>
                  <a:srgbClr val="FFFFFF"/>
                </a:solidFill>
                <a:effectLst/>
                <a:uLnTx/>
                <a:uFillTx/>
                <a:latin typeface="微软雅黑"/>
                <a:ea typeface="微软雅黑"/>
                <a:cs typeface="+mj-cs"/>
              </a:rPr>
            </a:br>
            <a:r>
              <a:rPr lang="en-US" sz="2400" dirty="0" err="1"/>
              <a:t>Japenamelac</a:t>
            </a:r>
            <a:r>
              <a:rPr lang="en-US" sz="2400" dirty="0"/>
              <a:t> Corp</a:t>
            </a:r>
            <a:endParaRPr lang="en-US" dirty="0"/>
          </a:p>
        </p:txBody>
      </p:sp>
      <p:sp>
        <p:nvSpPr>
          <p:cNvPr id="10" name="Slide Number Placeholder 1">
            <a:extLst>
              <a:ext uri="{FF2B5EF4-FFF2-40B4-BE49-F238E27FC236}">
                <a16:creationId xmlns:a16="http://schemas.microsoft.com/office/drawing/2014/main" id="{2E22A7D7-A22E-42F6-8285-D16EC5307D9E}"/>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162873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0E79A-F8F1-481D-BA43-8B3205D1BA3A}"/>
              </a:ext>
            </a:extLst>
          </p:cNvPr>
          <p:cNvSpPr>
            <a:spLocks noGrp="1"/>
          </p:cNvSpPr>
          <p:nvPr>
            <p:ph type="title"/>
          </p:nvPr>
        </p:nvSpPr>
        <p:spPr/>
        <p:txBody>
          <a:bodyPr/>
          <a:lstStyle/>
          <a:p>
            <a:r>
              <a:rPr kumimoji="0" lang="en-US" sz="2400" b="1" i="0" u="none" strike="noStrike" kern="0" cap="none" spc="0" normalizeH="0" baseline="0" noProof="0" dirty="0">
                <a:ln>
                  <a:noFill/>
                </a:ln>
                <a:solidFill>
                  <a:srgbClr val="FFFF00"/>
                </a:solidFill>
                <a:effectLst/>
                <a:uLnTx/>
                <a:uFillTx/>
                <a:latin typeface="微软雅黑"/>
                <a:ea typeface="微软雅黑"/>
                <a:cs typeface="+mj-cs"/>
              </a:rPr>
              <a:t>Region 1 Example: </a:t>
            </a:r>
            <a:r>
              <a:rPr kumimoji="0" lang="en-US" sz="2400" b="1" i="0" u="none" strike="noStrike" kern="0" cap="none" spc="0" normalizeH="0" baseline="0" noProof="0" dirty="0">
                <a:ln>
                  <a:noFill/>
                </a:ln>
                <a:solidFill>
                  <a:srgbClr val="FFFFFF"/>
                </a:solidFill>
                <a:effectLst/>
                <a:uLnTx/>
                <a:uFillTx/>
                <a:latin typeface="微软雅黑"/>
                <a:ea typeface="微软雅黑"/>
                <a:cs typeface="+mj-cs"/>
              </a:rPr>
              <a:t>Boston-Cambridge-Newton, MA-NH CBSA</a:t>
            </a:r>
            <a:br>
              <a:rPr lang="en-US" sz="2400" dirty="0"/>
            </a:br>
            <a:r>
              <a:rPr lang="en-US" sz="2400" dirty="0"/>
              <a:t>Top Emission Source Categories</a:t>
            </a:r>
          </a:p>
        </p:txBody>
      </p:sp>
      <p:grpSp>
        <p:nvGrpSpPr>
          <p:cNvPr id="61" name="Group 60">
            <a:extLst>
              <a:ext uri="{FF2B5EF4-FFF2-40B4-BE49-F238E27FC236}">
                <a16:creationId xmlns:a16="http://schemas.microsoft.com/office/drawing/2014/main" id="{57E5D881-8D13-42E4-9581-A827097F4257}"/>
              </a:ext>
            </a:extLst>
          </p:cNvPr>
          <p:cNvGrpSpPr/>
          <p:nvPr/>
        </p:nvGrpSpPr>
        <p:grpSpPr>
          <a:xfrm>
            <a:off x="570132" y="1125568"/>
            <a:ext cx="10991850" cy="5695950"/>
            <a:chOff x="570132" y="1125568"/>
            <a:chExt cx="10991850" cy="5695950"/>
          </a:xfrm>
        </p:grpSpPr>
        <p:pic>
          <p:nvPicPr>
            <p:cNvPr id="62" name="Picture 61">
              <a:extLst>
                <a:ext uri="{FF2B5EF4-FFF2-40B4-BE49-F238E27FC236}">
                  <a16:creationId xmlns:a16="http://schemas.microsoft.com/office/drawing/2014/main" id="{BFE6ADF5-BED0-4D7D-B664-393E0075B282}"/>
                </a:ext>
              </a:extLst>
            </p:cNvPr>
            <p:cNvPicPr>
              <a:picLocks noChangeAspect="1"/>
            </p:cNvPicPr>
            <p:nvPr/>
          </p:nvPicPr>
          <p:blipFill>
            <a:blip r:embed="rId2"/>
            <a:stretch>
              <a:fillRect/>
            </a:stretch>
          </p:blipFill>
          <p:spPr>
            <a:xfrm>
              <a:off x="570132" y="1125568"/>
              <a:ext cx="10991850" cy="5695950"/>
            </a:xfrm>
            <a:prstGeom prst="rect">
              <a:avLst/>
            </a:prstGeom>
          </p:spPr>
        </p:pic>
        <p:sp>
          <p:nvSpPr>
            <p:cNvPr id="63" name="TextBox 62">
              <a:extLst>
                <a:ext uri="{FF2B5EF4-FFF2-40B4-BE49-F238E27FC236}">
                  <a16:creationId xmlns:a16="http://schemas.microsoft.com/office/drawing/2014/main" id="{32487768-274D-4ABF-9F53-CABF56A1910D}"/>
                </a:ext>
              </a:extLst>
            </p:cNvPr>
            <p:cNvSpPr txBox="1"/>
            <p:nvPr/>
          </p:nvSpPr>
          <p:spPr>
            <a:xfrm>
              <a:off x="705080" y="2754217"/>
              <a:ext cx="1718631" cy="550844"/>
            </a:xfrm>
            <a:prstGeom prst="rect">
              <a:avLst/>
            </a:prstGeom>
            <a:solidFill>
              <a:srgbClr val="70AD47">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64" name="TextBox 63">
              <a:extLst>
                <a:ext uri="{FF2B5EF4-FFF2-40B4-BE49-F238E27FC236}">
                  <a16:creationId xmlns:a16="http://schemas.microsoft.com/office/drawing/2014/main" id="{F29762A5-A076-452B-98EF-1DBDBF60FCB1}"/>
                </a:ext>
              </a:extLst>
            </p:cNvPr>
            <p:cNvSpPr txBox="1"/>
            <p:nvPr/>
          </p:nvSpPr>
          <p:spPr>
            <a:xfrm>
              <a:off x="2521026" y="4440172"/>
              <a:ext cx="1718631" cy="550844"/>
            </a:xfrm>
            <a:prstGeom prst="rect">
              <a:avLst/>
            </a:prstGeom>
            <a:solidFill>
              <a:srgbClr val="70AD47">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65" name="TextBox 64">
              <a:extLst>
                <a:ext uri="{FF2B5EF4-FFF2-40B4-BE49-F238E27FC236}">
                  <a16:creationId xmlns:a16="http://schemas.microsoft.com/office/drawing/2014/main" id="{A794AB51-ED8A-49E8-9C4F-0D1103796799}"/>
                </a:ext>
              </a:extLst>
            </p:cNvPr>
            <p:cNvSpPr txBox="1"/>
            <p:nvPr/>
          </p:nvSpPr>
          <p:spPr>
            <a:xfrm>
              <a:off x="4333301" y="3849410"/>
              <a:ext cx="1718631" cy="550844"/>
            </a:xfrm>
            <a:prstGeom prst="rect">
              <a:avLst/>
            </a:prstGeom>
            <a:solidFill>
              <a:srgbClr val="70AD47">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66" name="TextBox 65">
              <a:extLst>
                <a:ext uri="{FF2B5EF4-FFF2-40B4-BE49-F238E27FC236}">
                  <a16:creationId xmlns:a16="http://schemas.microsoft.com/office/drawing/2014/main" id="{F8F23BE4-0424-4B16-8859-2EB3D0F9E9C8}"/>
                </a:ext>
              </a:extLst>
            </p:cNvPr>
            <p:cNvSpPr txBox="1"/>
            <p:nvPr/>
          </p:nvSpPr>
          <p:spPr>
            <a:xfrm>
              <a:off x="6135366" y="4433305"/>
              <a:ext cx="1718631" cy="550844"/>
            </a:xfrm>
            <a:prstGeom prst="rect">
              <a:avLst/>
            </a:prstGeom>
            <a:solidFill>
              <a:srgbClr val="70AD47">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67" name="TextBox 66">
              <a:extLst>
                <a:ext uri="{FF2B5EF4-FFF2-40B4-BE49-F238E27FC236}">
                  <a16:creationId xmlns:a16="http://schemas.microsoft.com/office/drawing/2014/main" id="{B36BDEAC-F477-4D68-92F5-54935C1FA48D}"/>
                </a:ext>
              </a:extLst>
            </p:cNvPr>
            <p:cNvSpPr txBox="1"/>
            <p:nvPr/>
          </p:nvSpPr>
          <p:spPr>
            <a:xfrm>
              <a:off x="7947641" y="3867294"/>
              <a:ext cx="1718631" cy="550844"/>
            </a:xfrm>
            <a:prstGeom prst="rect">
              <a:avLst/>
            </a:prstGeom>
            <a:solidFill>
              <a:srgbClr val="70AD47">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68" name="TextBox 67">
              <a:extLst>
                <a:ext uri="{FF2B5EF4-FFF2-40B4-BE49-F238E27FC236}">
                  <a16:creationId xmlns:a16="http://schemas.microsoft.com/office/drawing/2014/main" id="{52D30C77-6C0D-4ADF-98BC-D5FAC888D0AF}"/>
                </a:ext>
              </a:extLst>
            </p:cNvPr>
            <p:cNvSpPr txBox="1"/>
            <p:nvPr/>
          </p:nvSpPr>
          <p:spPr>
            <a:xfrm>
              <a:off x="9760016" y="3867294"/>
              <a:ext cx="1718631" cy="550844"/>
            </a:xfrm>
            <a:prstGeom prst="rect">
              <a:avLst/>
            </a:prstGeom>
            <a:solidFill>
              <a:srgbClr val="70AD47">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69" name="TextBox 68">
              <a:extLst>
                <a:ext uri="{FF2B5EF4-FFF2-40B4-BE49-F238E27FC236}">
                  <a16:creationId xmlns:a16="http://schemas.microsoft.com/office/drawing/2014/main" id="{6ED88689-82E3-408C-9356-848EC1A64259}"/>
                </a:ext>
              </a:extLst>
            </p:cNvPr>
            <p:cNvSpPr txBox="1"/>
            <p:nvPr/>
          </p:nvSpPr>
          <p:spPr>
            <a:xfrm>
              <a:off x="725276" y="4440172"/>
              <a:ext cx="1718631" cy="550844"/>
            </a:xfrm>
            <a:prstGeom prst="rect">
              <a:avLst/>
            </a:prstGeom>
            <a:solidFill>
              <a:srgbClr val="ED7D31">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0" name="TextBox 69">
              <a:extLst>
                <a:ext uri="{FF2B5EF4-FFF2-40B4-BE49-F238E27FC236}">
                  <a16:creationId xmlns:a16="http://schemas.microsoft.com/office/drawing/2014/main" id="{B19B444B-5B17-4D34-BC85-8ADDA01154A3}"/>
                </a:ext>
              </a:extLst>
            </p:cNvPr>
            <p:cNvSpPr txBox="1"/>
            <p:nvPr/>
          </p:nvSpPr>
          <p:spPr>
            <a:xfrm>
              <a:off x="2521025" y="5000186"/>
              <a:ext cx="1718631" cy="550844"/>
            </a:xfrm>
            <a:prstGeom prst="rect">
              <a:avLst/>
            </a:prstGeom>
            <a:solidFill>
              <a:srgbClr val="ED7D31">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1" name="TextBox 70">
              <a:extLst>
                <a:ext uri="{FF2B5EF4-FFF2-40B4-BE49-F238E27FC236}">
                  <a16:creationId xmlns:a16="http://schemas.microsoft.com/office/drawing/2014/main" id="{CB5F5BEA-AED3-469D-88C4-9CB92F451EEE}"/>
                </a:ext>
              </a:extLst>
            </p:cNvPr>
            <p:cNvSpPr txBox="1"/>
            <p:nvPr/>
          </p:nvSpPr>
          <p:spPr>
            <a:xfrm>
              <a:off x="4316776" y="4429155"/>
              <a:ext cx="1718631" cy="550844"/>
            </a:xfrm>
            <a:prstGeom prst="rect">
              <a:avLst/>
            </a:prstGeom>
            <a:solidFill>
              <a:srgbClr val="ED7D31">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2" name="TextBox 71">
              <a:extLst>
                <a:ext uri="{FF2B5EF4-FFF2-40B4-BE49-F238E27FC236}">
                  <a16:creationId xmlns:a16="http://schemas.microsoft.com/office/drawing/2014/main" id="{409D8D28-AAC1-47DE-AC0D-8528D273B36F}"/>
                </a:ext>
              </a:extLst>
            </p:cNvPr>
            <p:cNvSpPr txBox="1"/>
            <p:nvPr/>
          </p:nvSpPr>
          <p:spPr>
            <a:xfrm>
              <a:off x="6149136" y="5017012"/>
              <a:ext cx="1718631" cy="550844"/>
            </a:xfrm>
            <a:prstGeom prst="rect">
              <a:avLst/>
            </a:prstGeom>
            <a:solidFill>
              <a:srgbClr val="ED7D31">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3" name="TextBox 72">
              <a:extLst>
                <a:ext uri="{FF2B5EF4-FFF2-40B4-BE49-F238E27FC236}">
                  <a16:creationId xmlns:a16="http://schemas.microsoft.com/office/drawing/2014/main" id="{E6C1489D-BDFC-471D-ADAB-FDCC856A11CB}"/>
                </a:ext>
              </a:extLst>
            </p:cNvPr>
            <p:cNvSpPr txBox="1"/>
            <p:nvPr/>
          </p:nvSpPr>
          <p:spPr>
            <a:xfrm>
              <a:off x="7947641" y="4428835"/>
              <a:ext cx="1718631" cy="550844"/>
            </a:xfrm>
            <a:prstGeom prst="rect">
              <a:avLst/>
            </a:prstGeom>
            <a:solidFill>
              <a:srgbClr val="ED7D31">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4" name="TextBox 73">
              <a:extLst>
                <a:ext uri="{FF2B5EF4-FFF2-40B4-BE49-F238E27FC236}">
                  <a16:creationId xmlns:a16="http://schemas.microsoft.com/office/drawing/2014/main" id="{3DAA0A0A-444B-44FD-AC29-B84C3B622765}"/>
                </a:ext>
              </a:extLst>
            </p:cNvPr>
            <p:cNvSpPr txBox="1"/>
            <p:nvPr/>
          </p:nvSpPr>
          <p:spPr>
            <a:xfrm>
              <a:off x="9760016" y="4440172"/>
              <a:ext cx="1718631" cy="550844"/>
            </a:xfrm>
            <a:prstGeom prst="rect">
              <a:avLst/>
            </a:prstGeom>
            <a:solidFill>
              <a:srgbClr val="ED7D31">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5" name="TextBox 74">
              <a:extLst>
                <a:ext uri="{FF2B5EF4-FFF2-40B4-BE49-F238E27FC236}">
                  <a16:creationId xmlns:a16="http://schemas.microsoft.com/office/drawing/2014/main" id="{4CE7DAFA-5AAB-449A-902E-9A14E1277FD5}"/>
                </a:ext>
              </a:extLst>
            </p:cNvPr>
            <p:cNvSpPr txBox="1"/>
            <p:nvPr/>
          </p:nvSpPr>
          <p:spPr>
            <a:xfrm>
              <a:off x="705080" y="5017012"/>
              <a:ext cx="1718631" cy="550844"/>
            </a:xfrm>
            <a:prstGeom prst="rect">
              <a:avLst/>
            </a:prstGeom>
            <a:solidFill>
              <a:srgbClr val="FBFA3B">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6" name="TextBox 75">
              <a:extLst>
                <a:ext uri="{FF2B5EF4-FFF2-40B4-BE49-F238E27FC236}">
                  <a16:creationId xmlns:a16="http://schemas.microsoft.com/office/drawing/2014/main" id="{15906D97-CE92-4412-9238-232B6B4CBAA7}"/>
                </a:ext>
              </a:extLst>
            </p:cNvPr>
            <p:cNvSpPr txBox="1"/>
            <p:nvPr/>
          </p:nvSpPr>
          <p:spPr>
            <a:xfrm>
              <a:off x="2540255" y="3869972"/>
              <a:ext cx="1718631" cy="550844"/>
            </a:xfrm>
            <a:prstGeom prst="rect">
              <a:avLst/>
            </a:prstGeom>
            <a:solidFill>
              <a:srgbClr val="FBFA3B">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7" name="TextBox 76">
              <a:extLst>
                <a:ext uri="{FF2B5EF4-FFF2-40B4-BE49-F238E27FC236}">
                  <a16:creationId xmlns:a16="http://schemas.microsoft.com/office/drawing/2014/main" id="{A39BF0CE-82E6-4CEE-AE45-C1DD8B26792E}"/>
                </a:ext>
              </a:extLst>
            </p:cNvPr>
            <p:cNvSpPr txBox="1"/>
            <p:nvPr/>
          </p:nvSpPr>
          <p:spPr>
            <a:xfrm>
              <a:off x="4296580" y="4990696"/>
              <a:ext cx="1718631" cy="550844"/>
            </a:xfrm>
            <a:prstGeom prst="rect">
              <a:avLst/>
            </a:prstGeom>
            <a:solidFill>
              <a:srgbClr val="FBFA3B">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8" name="TextBox 77">
              <a:extLst>
                <a:ext uri="{FF2B5EF4-FFF2-40B4-BE49-F238E27FC236}">
                  <a16:creationId xmlns:a16="http://schemas.microsoft.com/office/drawing/2014/main" id="{F62DC682-F861-48F9-996A-B4E1E6825E70}"/>
                </a:ext>
              </a:extLst>
            </p:cNvPr>
            <p:cNvSpPr txBox="1"/>
            <p:nvPr/>
          </p:nvSpPr>
          <p:spPr>
            <a:xfrm>
              <a:off x="6149136" y="3877991"/>
              <a:ext cx="1718631" cy="550844"/>
            </a:xfrm>
            <a:prstGeom prst="rect">
              <a:avLst/>
            </a:prstGeom>
            <a:solidFill>
              <a:srgbClr val="FBFA3B">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9" name="TextBox 78">
              <a:extLst>
                <a:ext uri="{FF2B5EF4-FFF2-40B4-BE49-F238E27FC236}">
                  <a16:creationId xmlns:a16="http://schemas.microsoft.com/office/drawing/2014/main" id="{345DAE10-0094-4A27-A8E4-9B8151DE621A}"/>
                </a:ext>
              </a:extLst>
            </p:cNvPr>
            <p:cNvSpPr txBox="1"/>
            <p:nvPr/>
          </p:nvSpPr>
          <p:spPr>
            <a:xfrm>
              <a:off x="7924691" y="5027273"/>
              <a:ext cx="1718631" cy="550844"/>
            </a:xfrm>
            <a:prstGeom prst="rect">
              <a:avLst/>
            </a:prstGeom>
            <a:solidFill>
              <a:srgbClr val="FBFA3B">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80" name="TextBox 79">
              <a:extLst>
                <a:ext uri="{FF2B5EF4-FFF2-40B4-BE49-F238E27FC236}">
                  <a16:creationId xmlns:a16="http://schemas.microsoft.com/office/drawing/2014/main" id="{EC10CDA3-9C20-4D23-A19A-04869BBC8CD7}"/>
                </a:ext>
              </a:extLst>
            </p:cNvPr>
            <p:cNvSpPr txBox="1"/>
            <p:nvPr/>
          </p:nvSpPr>
          <p:spPr>
            <a:xfrm>
              <a:off x="9797560" y="5016256"/>
              <a:ext cx="1718631" cy="550844"/>
            </a:xfrm>
            <a:prstGeom prst="rect">
              <a:avLst/>
            </a:prstGeom>
            <a:solidFill>
              <a:srgbClr val="FBFA3B">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81" name="TextBox 80">
              <a:extLst>
                <a:ext uri="{FF2B5EF4-FFF2-40B4-BE49-F238E27FC236}">
                  <a16:creationId xmlns:a16="http://schemas.microsoft.com/office/drawing/2014/main" id="{44824EE3-3EE2-4210-8B40-7AA0B1BC10E9}"/>
                </a:ext>
              </a:extLst>
            </p:cNvPr>
            <p:cNvSpPr txBox="1"/>
            <p:nvPr/>
          </p:nvSpPr>
          <p:spPr>
            <a:xfrm>
              <a:off x="725276" y="5596566"/>
              <a:ext cx="1718631" cy="550844"/>
            </a:xfrm>
            <a:prstGeom prst="rect">
              <a:avLst/>
            </a:prstGeom>
            <a:solidFill>
              <a:srgbClr val="7030A0">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82" name="TextBox 81">
              <a:extLst>
                <a:ext uri="{FF2B5EF4-FFF2-40B4-BE49-F238E27FC236}">
                  <a16:creationId xmlns:a16="http://schemas.microsoft.com/office/drawing/2014/main" id="{13F414F5-1098-4008-A89E-FC251AF4703B}"/>
                </a:ext>
              </a:extLst>
            </p:cNvPr>
            <p:cNvSpPr txBox="1"/>
            <p:nvPr/>
          </p:nvSpPr>
          <p:spPr>
            <a:xfrm>
              <a:off x="2521025" y="5596566"/>
              <a:ext cx="1718631" cy="550844"/>
            </a:xfrm>
            <a:prstGeom prst="rect">
              <a:avLst/>
            </a:prstGeom>
            <a:solidFill>
              <a:srgbClr val="7030A0">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83" name="TextBox 82">
              <a:extLst>
                <a:ext uri="{FF2B5EF4-FFF2-40B4-BE49-F238E27FC236}">
                  <a16:creationId xmlns:a16="http://schemas.microsoft.com/office/drawing/2014/main" id="{136928AE-D63D-47D8-85B8-22C1BFE44B16}"/>
                </a:ext>
              </a:extLst>
            </p:cNvPr>
            <p:cNvSpPr txBox="1"/>
            <p:nvPr/>
          </p:nvSpPr>
          <p:spPr>
            <a:xfrm>
              <a:off x="4316774" y="5596566"/>
              <a:ext cx="1718631" cy="550844"/>
            </a:xfrm>
            <a:prstGeom prst="rect">
              <a:avLst/>
            </a:prstGeom>
            <a:solidFill>
              <a:srgbClr val="7030A0">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84" name="TextBox 83">
              <a:extLst>
                <a:ext uri="{FF2B5EF4-FFF2-40B4-BE49-F238E27FC236}">
                  <a16:creationId xmlns:a16="http://schemas.microsoft.com/office/drawing/2014/main" id="{BFA23073-CF2B-4807-BC2E-B0CE829C79B1}"/>
                </a:ext>
              </a:extLst>
            </p:cNvPr>
            <p:cNvSpPr txBox="1"/>
            <p:nvPr/>
          </p:nvSpPr>
          <p:spPr>
            <a:xfrm>
              <a:off x="6143629" y="5593888"/>
              <a:ext cx="1718631" cy="550844"/>
            </a:xfrm>
            <a:prstGeom prst="rect">
              <a:avLst/>
            </a:prstGeom>
            <a:solidFill>
              <a:srgbClr val="7030A0">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85" name="TextBox 84">
              <a:extLst>
                <a:ext uri="{FF2B5EF4-FFF2-40B4-BE49-F238E27FC236}">
                  <a16:creationId xmlns:a16="http://schemas.microsoft.com/office/drawing/2014/main" id="{0D57F330-9EE5-47B7-B9F3-3C75415492C7}"/>
                </a:ext>
              </a:extLst>
            </p:cNvPr>
            <p:cNvSpPr txBox="1"/>
            <p:nvPr/>
          </p:nvSpPr>
          <p:spPr>
            <a:xfrm>
              <a:off x="7959467" y="5596566"/>
              <a:ext cx="1718631" cy="550844"/>
            </a:xfrm>
            <a:prstGeom prst="rect">
              <a:avLst/>
            </a:prstGeom>
            <a:solidFill>
              <a:srgbClr val="7030A0">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86" name="TextBox 85">
              <a:extLst>
                <a:ext uri="{FF2B5EF4-FFF2-40B4-BE49-F238E27FC236}">
                  <a16:creationId xmlns:a16="http://schemas.microsoft.com/office/drawing/2014/main" id="{BFE3FE45-2418-42AE-925C-29BF106CBA05}"/>
                </a:ext>
              </a:extLst>
            </p:cNvPr>
            <p:cNvSpPr txBox="1"/>
            <p:nvPr/>
          </p:nvSpPr>
          <p:spPr>
            <a:xfrm>
              <a:off x="9748093" y="5592340"/>
              <a:ext cx="1718631" cy="550844"/>
            </a:xfrm>
            <a:prstGeom prst="rect">
              <a:avLst/>
            </a:prstGeom>
            <a:solidFill>
              <a:srgbClr val="7030A0">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sp>
        <p:nvSpPr>
          <p:cNvPr id="87" name="Slide Number Placeholder 1">
            <a:extLst>
              <a:ext uri="{FF2B5EF4-FFF2-40B4-BE49-F238E27FC236}">
                <a16:creationId xmlns:a16="http://schemas.microsoft.com/office/drawing/2014/main" id="{86A5E8AE-8D2C-454E-8916-98CF3A4829E2}"/>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788999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2821-DE38-4EF9-8F2C-F0D4180E9062}"/>
              </a:ext>
            </a:extLst>
          </p:cNvPr>
          <p:cNvSpPr>
            <a:spLocks noGrp="1"/>
          </p:cNvSpPr>
          <p:nvPr>
            <p:ph type="title"/>
          </p:nvPr>
        </p:nvSpPr>
        <p:spPr/>
        <p:txBody>
          <a:bodyPr/>
          <a:lstStyle/>
          <a:p>
            <a:r>
              <a:rPr kumimoji="0" lang="en-US" sz="2400" b="1" i="0" u="none" strike="noStrike" kern="0" cap="none" spc="0" normalizeH="0" baseline="0" noProof="0" dirty="0">
                <a:ln>
                  <a:noFill/>
                </a:ln>
                <a:solidFill>
                  <a:srgbClr val="FFFF00"/>
                </a:solidFill>
                <a:effectLst/>
                <a:uLnTx/>
                <a:uFillTx/>
                <a:latin typeface="微软雅黑"/>
                <a:ea typeface="微软雅黑"/>
                <a:cs typeface="+mj-cs"/>
              </a:rPr>
              <a:t>Region 1 Example: </a:t>
            </a:r>
            <a:r>
              <a:rPr lang="en-US" sz="2400" dirty="0"/>
              <a:t>Boston-Cambridge-Newton, MA-NH CBSA</a:t>
            </a:r>
            <a:br>
              <a:rPr lang="en-US" sz="2400" dirty="0"/>
            </a:br>
            <a:r>
              <a:rPr lang="en-US" sz="2400" dirty="0"/>
              <a:t>Top Emission Source Categories</a:t>
            </a:r>
          </a:p>
        </p:txBody>
      </p:sp>
      <p:graphicFrame>
        <p:nvGraphicFramePr>
          <p:cNvPr id="17" name="Chart 16">
            <a:extLst>
              <a:ext uri="{FF2B5EF4-FFF2-40B4-BE49-F238E27FC236}">
                <a16:creationId xmlns:a16="http://schemas.microsoft.com/office/drawing/2014/main" id="{960C57F2-F16E-4A0B-8922-37D278F9FCF4}"/>
              </a:ext>
            </a:extLst>
          </p:cNvPr>
          <p:cNvGraphicFramePr>
            <a:graphicFrameLocks/>
          </p:cNvGraphicFramePr>
          <p:nvPr>
            <p:extLst>
              <p:ext uri="{D42A27DB-BD31-4B8C-83A1-F6EECF244321}">
                <p14:modId xmlns:p14="http://schemas.microsoft.com/office/powerpoint/2010/main" val="299135204"/>
              </p:ext>
            </p:extLst>
          </p:nvPr>
        </p:nvGraphicFramePr>
        <p:xfrm>
          <a:off x="3780057" y="1298364"/>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a16="http://schemas.microsoft.com/office/drawing/2014/main" id="{2DBA9BD9-0C37-4578-9660-6EA5441A2769}"/>
              </a:ext>
            </a:extLst>
          </p:cNvPr>
          <p:cNvGraphicFramePr>
            <a:graphicFrameLocks/>
          </p:cNvGraphicFramePr>
          <p:nvPr>
            <p:extLst>
              <p:ext uri="{D42A27DB-BD31-4B8C-83A1-F6EECF244321}">
                <p14:modId xmlns:p14="http://schemas.microsoft.com/office/powerpoint/2010/main" val="4040850727"/>
              </p:ext>
            </p:extLst>
          </p:nvPr>
        </p:nvGraphicFramePr>
        <p:xfrm>
          <a:off x="7618688" y="1295156"/>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AD0CDF7C-5E1C-4493-BF5E-345241C9D984}"/>
              </a:ext>
            </a:extLst>
          </p:cNvPr>
          <p:cNvGraphicFramePr>
            <a:graphicFrameLocks/>
          </p:cNvGraphicFramePr>
          <p:nvPr>
            <p:extLst>
              <p:ext uri="{D42A27DB-BD31-4B8C-83A1-F6EECF244321}">
                <p14:modId xmlns:p14="http://schemas.microsoft.com/office/powerpoint/2010/main" val="2054764674"/>
              </p:ext>
            </p:extLst>
          </p:nvPr>
        </p:nvGraphicFramePr>
        <p:xfrm>
          <a:off x="0" y="41148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A4835812-3D50-49FE-85AC-59223ED4F4A0}"/>
              </a:ext>
            </a:extLst>
          </p:cNvPr>
          <p:cNvGraphicFramePr>
            <a:graphicFrameLocks/>
          </p:cNvGraphicFramePr>
          <p:nvPr>
            <p:extLst>
              <p:ext uri="{D42A27DB-BD31-4B8C-83A1-F6EECF244321}">
                <p14:modId xmlns:p14="http://schemas.microsoft.com/office/powerpoint/2010/main" val="737698267"/>
              </p:ext>
            </p:extLst>
          </p:nvPr>
        </p:nvGraphicFramePr>
        <p:xfrm>
          <a:off x="3809344" y="4114657"/>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a:extLst>
              <a:ext uri="{FF2B5EF4-FFF2-40B4-BE49-F238E27FC236}">
                <a16:creationId xmlns:a16="http://schemas.microsoft.com/office/drawing/2014/main" id="{3678707D-7044-43AA-AE79-28156BB6613F}"/>
              </a:ext>
            </a:extLst>
          </p:cNvPr>
          <p:cNvGraphicFramePr>
            <a:graphicFrameLocks/>
          </p:cNvGraphicFramePr>
          <p:nvPr>
            <p:extLst>
              <p:ext uri="{D42A27DB-BD31-4B8C-83A1-F6EECF244321}">
                <p14:modId xmlns:p14="http://schemas.microsoft.com/office/powerpoint/2010/main" val="2578553538"/>
              </p:ext>
            </p:extLst>
          </p:nvPr>
        </p:nvGraphicFramePr>
        <p:xfrm>
          <a:off x="7618688" y="4114800"/>
          <a:ext cx="4572000"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Chart 21">
            <a:extLst>
              <a:ext uri="{FF2B5EF4-FFF2-40B4-BE49-F238E27FC236}">
                <a16:creationId xmlns:a16="http://schemas.microsoft.com/office/drawing/2014/main" id="{BCAE5004-DFDC-4D9E-BA2D-76913944BE23}"/>
              </a:ext>
            </a:extLst>
          </p:cNvPr>
          <p:cNvGraphicFramePr>
            <a:graphicFrameLocks/>
          </p:cNvGraphicFramePr>
          <p:nvPr>
            <p:extLst>
              <p:ext uri="{D42A27DB-BD31-4B8C-83A1-F6EECF244321}">
                <p14:modId xmlns:p14="http://schemas.microsoft.com/office/powerpoint/2010/main" val="2044060285"/>
              </p:ext>
            </p:extLst>
          </p:nvPr>
        </p:nvGraphicFramePr>
        <p:xfrm>
          <a:off x="0" y="1294461"/>
          <a:ext cx="4572000"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23" name="Slide Number Placeholder 1">
            <a:extLst>
              <a:ext uri="{FF2B5EF4-FFF2-40B4-BE49-F238E27FC236}">
                <a16:creationId xmlns:a16="http://schemas.microsoft.com/office/drawing/2014/main" id="{5CD83420-E01B-4D5D-887A-84994D76A44E}"/>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009301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A4FCAE-7A68-4786-A598-26AFDAB43F91}"/>
              </a:ext>
            </a:extLst>
          </p:cNvPr>
          <p:cNvPicPr>
            <a:picLocks noChangeAspect="1"/>
          </p:cNvPicPr>
          <p:nvPr/>
        </p:nvPicPr>
        <p:blipFill>
          <a:blip r:embed="rId2"/>
          <a:stretch>
            <a:fillRect/>
          </a:stretch>
        </p:blipFill>
        <p:spPr>
          <a:xfrm>
            <a:off x="99597" y="1875493"/>
            <a:ext cx="6853573" cy="4395978"/>
          </a:xfrm>
          <a:prstGeom prst="rect">
            <a:avLst/>
          </a:prstGeom>
        </p:spPr>
      </p:pic>
      <p:pic>
        <p:nvPicPr>
          <p:cNvPr id="10" name="Picture 9">
            <a:extLst>
              <a:ext uri="{FF2B5EF4-FFF2-40B4-BE49-F238E27FC236}">
                <a16:creationId xmlns:a16="http://schemas.microsoft.com/office/drawing/2014/main" id="{ACA39A8A-9CC6-461E-A06A-5C9DD70150DC}"/>
              </a:ext>
            </a:extLst>
          </p:cNvPr>
          <p:cNvPicPr>
            <a:picLocks noChangeAspect="1"/>
          </p:cNvPicPr>
          <p:nvPr/>
        </p:nvPicPr>
        <p:blipFill>
          <a:blip r:embed="rId3"/>
          <a:stretch>
            <a:fillRect/>
          </a:stretch>
        </p:blipFill>
        <p:spPr>
          <a:xfrm>
            <a:off x="7084773" y="1752508"/>
            <a:ext cx="4843530" cy="4518963"/>
          </a:xfrm>
          <a:prstGeom prst="rect">
            <a:avLst/>
          </a:prstGeom>
        </p:spPr>
      </p:pic>
      <p:sp>
        <p:nvSpPr>
          <p:cNvPr id="2" name="Title 1">
            <a:extLst>
              <a:ext uri="{FF2B5EF4-FFF2-40B4-BE49-F238E27FC236}">
                <a16:creationId xmlns:a16="http://schemas.microsoft.com/office/drawing/2014/main" id="{80404753-F52C-4A49-8C77-97AA5E53AE8C}"/>
              </a:ext>
            </a:extLst>
          </p:cNvPr>
          <p:cNvSpPr>
            <a:spLocks noGrp="1"/>
          </p:cNvSpPr>
          <p:nvPr>
            <p:ph type="title"/>
          </p:nvPr>
        </p:nvSpPr>
        <p:spPr/>
        <p:txBody>
          <a:bodyPr/>
          <a:lstStyle/>
          <a:p>
            <a:pPr>
              <a:spcAft>
                <a:spcPts val="600"/>
              </a:spcAft>
            </a:pPr>
            <a:r>
              <a:rPr kumimoji="0" lang="en-US" sz="2400" b="1" i="0" u="none" strike="noStrike" kern="0" cap="none" spc="0" normalizeH="0" baseline="0" noProof="0" dirty="0">
                <a:ln>
                  <a:noFill/>
                </a:ln>
                <a:solidFill>
                  <a:srgbClr val="FFFF00"/>
                </a:solidFill>
                <a:effectLst/>
                <a:uLnTx/>
                <a:uFillTx/>
                <a:latin typeface="微软雅黑"/>
                <a:ea typeface="微软雅黑"/>
                <a:cs typeface="+mj-cs"/>
              </a:rPr>
              <a:t>Region 1 Example: </a:t>
            </a:r>
            <a:r>
              <a:rPr kumimoji="0" lang="en-US" sz="2400" b="1" i="0" u="none" strike="noStrike" kern="0" cap="none" spc="0" normalizeH="0" baseline="0" noProof="0" dirty="0">
                <a:ln>
                  <a:noFill/>
                </a:ln>
                <a:solidFill>
                  <a:srgbClr val="FFFFFF"/>
                </a:solidFill>
                <a:effectLst/>
                <a:uLnTx/>
                <a:uFillTx/>
                <a:latin typeface="微软雅黑"/>
                <a:ea typeface="微软雅黑"/>
                <a:cs typeface="+mj-cs"/>
              </a:rPr>
              <a:t>Boston-Cambridge-Newton, MA-NH CBSA</a:t>
            </a:r>
            <a:br>
              <a:rPr kumimoji="0" lang="en-US" sz="2400" b="1" i="0" u="none" strike="noStrike" kern="0" cap="none" spc="0" normalizeH="0" baseline="0" noProof="0" dirty="0">
                <a:ln>
                  <a:noFill/>
                </a:ln>
                <a:solidFill>
                  <a:srgbClr val="FFFFFF"/>
                </a:solidFill>
                <a:effectLst/>
                <a:uLnTx/>
                <a:uFillTx/>
                <a:latin typeface="微软雅黑"/>
                <a:ea typeface="微软雅黑"/>
                <a:cs typeface="+mj-cs"/>
              </a:rPr>
            </a:br>
            <a:r>
              <a:rPr kumimoji="0" lang="en-US" sz="2400" b="1" i="0" u="none" strike="noStrike" kern="0" cap="none" spc="0" normalizeH="0" baseline="0" noProof="0" dirty="0">
                <a:ln>
                  <a:noFill/>
                </a:ln>
                <a:solidFill>
                  <a:srgbClr val="FFFFFF"/>
                </a:solidFill>
                <a:effectLst/>
                <a:uLnTx/>
                <a:uFillTx/>
                <a:latin typeface="微软雅黑"/>
                <a:ea typeface="微软雅黑"/>
                <a:cs typeface="+mj-cs"/>
              </a:rPr>
              <a:t>Total</a:t>
            </a:r>
            <a:r>
              <a:rPr lang="en-US" sz="2400" dirty="0">
                <a:solidFill>
                  <a:srgbClr val="FFFFFF"/>
                </a:solidFill>
                <a:latin typeface="微软雅黑"/>
                <a:ea typeface="微软雅黑"/>
              </a:rPr>
              <a:t> Emissions from Top Sector Groups</a:t>
            </a:r>
            <a:endParaRPr lang="en-US" dirty="0"/>
          </a:p>
        </p:txBody>
      </p:sp>
      <p:sp>
        <p:nvSpPr>
          <p:cNvPr id="9" name="Slide Number Placeholder 1">
            <a:extLst>
              <a:ext uri="{FF2B5EF4-FFF2-40B4-BE49-F238E27FC236}">
                <a16:creationId xmlns:a16="http://schemas.microsoft.com/office/drawing/2014/main" id="{D9D078BA-AB65-411E-8A97-9465E8E44304}"/>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511603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0FF043-6168-4556-9D50-DFB8AFCC723A}"/>
              </a:ext>
            </a:extLst>
          </p:cNvPr>
          <p:cNvPicPr>
            <a:picLocks noChangeAspect="1"/>
          </p:cNvPicPr>
          <p:nvPr/>
        </p:nvPicPr>
        <p:blipFill rotWithShape="1">
          <a:blip r:embed="rId2"/>
          <a:srcRect r="74123"/>
          <a:stretch/>
        </p:blipFill>
        <p:spPr>
          <a:xfrm>
            <a:off x="10517413" y="39088"/>
            <a:ext cx="1490972" cy="6858000"/>
          </a:xfrm>
          <a:prstGeom prst="rect">
            <a:avLst/>
          </a:prstGeom>
        </p:spPr>
      </p:pic>
      <p:pic>
        <p:nvPicPr>
          <p:cNvPr id="5" name="Picture 4">
            <a:extLst>
              <a:ext uri="{FF2B5EF4-FFF2-40B4-BE49-F238E27FC236}">
                <a16:creationId xmlns:a16="http://schemas.microsoft.com/office/drawing/2014/main" id="{8C51A58D-F596-4E4A-9AAC-A3A5391D9753}"/>
              </a:ext>
            </a:extLst>
          </p:cNvPr>
          <p:cNvPicPr>
            <a:picLocks noChangeAspect="1"/>
          </p:cNvPicPr>
          <p:nvPr/>
        </p:nvPicPr>
        <p:blipFill>
          <a:blip r:embed="rId3"/>
          <a:stretch>
            <a:fillRect/>
          </a:stretch>
        </p:blipFill>
        <p:spPr>
          <a:xfrm>
            <a:off x="0" y="0"/>
            <a:ext cx="4199860" cy="6858000"/>
          </a:xfrm>
          <a:prstGeom prst="rect">
            <a:avLst/>
          </a:prstGeom>
        </p:spPr>
      </p:pic>
      <p:pic>
        <p:nvPicPr>
          <p:cNvPr id="7" name="Picture 6">
            <a:extLst>
              <a:ext uri="{FF2B5EF4-FFF2-40B4-BE49-F238E27FC236}">
                <a16:creationId xmlns:a16="http://schemas.microsoft.com/office/drawing/2014/main" id="{0311828A-DDB3-43CD-903A-144AF315A2A8}"/>
              </a:ext>
            </a:extLst>
          </p:cNvPr>
          <p:cNvPicPr>
            <a:picLocks noChangeAspect="1"/>
          </p:cNvPicPr>
          <p:nvPr/>
        </p:nvPicPr>
        <p:blipFill>
          <a:blip r:embed="rId4"/>
          <a:stretch>
            <a:fillRect/>
          </a:stretch>
        </p:blipFill>
        <p:spPr>
          <a:xfrm>
            <a:off x="4591625" y="4067175"/>
            <a:ext cx="5572125" cy="2790825"/>
          </a:xfrm>
          <a:prstGeom prst="rect">
            <a:avLst/>
          </a:prstGeom>
        </p:spPr>
      </p:pic>
      <p:pic>
        <p:nvPicPr>
          <p:cNvPr id="9" name="Picture 8">
            <a:extLst>
              <a:ext uri="{FF2B5EF4-FFF2-40B4-BE49-F238E27FC236}">
                <a16:creationId xmlns:a16="http://schemas.microsoft.com/office/drawing/2014/main" id="{32B0EA79-AC67-4945-B0C1-B5AB7EA8F86D}"/>
              </a:ext>
            </a:extLst>
          </p:cNvPr>
          <p:cNvPicPr>
            <a:picLocks noChangeAspect="1"/>
          </p:cNvPicPr>
          <p:nvPr/>
        </p:nvPicPr>
        <p:blipFill>
          <a:blip r:embed="rId5"/>
          <a:stretch>
            <a:fillRect/>
          </a:stretch>
        </p:blipFill>
        <p:spPr>
          <a:xfrm>
            <a:off x="4582099" y="1122173"/>
            <a:ext cx="5553075" cy="2809875"/>
          </a:xfrm>
          <a:prstGeom prst="rect">
            <a:avLst/>
          </a:prstGeom>
        </p:spPr>
      </p:pic>
      <p:cxnSp>
        <p:nvCxnSpPr>
          <p:cNvPr id="12" name="Straight Arrow Connector 11">
            <a:extLst>
              <a:ext uri="{FF2B5EF4-FFF2-40B4-BE49-F238E27FC236}">
                <a16:creationId xmlns:a16="http://schemas.microsoft.com/office/drawing/2014/main" id="{BD567351-5EE5-4F20-BB55-85DE1A39242B}"/>
              </a:ext>
            </a:extLst>
          </p:cNvPr>
          <p:cNvCxnSpPr/>
          <p:nvPr/>
        </p:nvCxnSpPr>
        <p:spPr>
          <a:xfrm flipV="1">
            <a:off x="2159306" y="2606485"/>
            <a:ext cx="2302525" cy="13065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7147F46-3469-44C2-BCEE-6A9E1BEBEB3B}"/>
              </a:ext>
            </a:extLst>
          </p:cNvPr>
          <p:cNvCxnSpPr>
            <a:cxnSpLocks/>
            <a:endCxn id="7" idx="1"/>
          </p:cNvCxnSpPr>
          <p:nvPr/>
        </p:nvCxnSpPr>
        <p:spPr>
          <a:xfrm>
            <a:off x="2219440" y="4183385"/>
            <a:ext cx="2372185" cy="12792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7E8790-F9E5-4087-AD27-52500974D89D}"/>
              </a:ext>
            </a:extLst>
          </p:cNvPr>
          <p:cNvSpPr>
            <a:spLocks noGrp="1"/>
          </p:cNvSpPr>
          <p:nvPr>
            <p:ph type="title"/>
          </p:nvPr>
        </p:nvSpPr>
        <p:spPr>
          <a:xfrm>
            <a:off x="4199860" y="71440"/>
            <a:ext cx="6317553" cy="669103"/>
          </a:xfrm>
        </p:spPr>
        <p:txBody>
          <a:bodyPr/>
          <a:lstStyle/>
          <a:p>
            <a:r>
              <a:rPr lang="en-US" sz="2000" b="1" kern="0" dirty="0">
                <a:solidFill>
                  <a:srgbClr val="FFFF00"/>
                </a:solidFill>
              </a:rPr>
              <a:t>Region 1 Example: </a:t>
            </a:r>
            <a:r>
              <a:rPr lang="en-US" sz="2000" dirty="0"/>
              <a:t>Boston CBSA</a:t>
            </a:r>
            <a:br>
              <a:rPr lang="en-US" sz="2000" dirty="0"/>
            </a:br>
            <a:r>
              <a:rPr lang="en-US" sz="2000" dirty="0"/>
              <a:t>PM</a:t>
            </a:r>
            <a:r>
              <a:rPr lang="en-US" sz="2000" baseline="-25000" dirty="0"/>
              <a:t>2.5</a:t>
            </a:r>
            <a:r>
              <a:rPr lang="en-US" sz="2000" dirty="0"/>
              <a:t> Monitoring Sites</a:t>
            </a:r>
          </a:p>
        </p:txBody>
      </p:sp>
      <p:sp>
        <p:nvSpPr>
          <p:cNvPr id="11" name="Slide Number Placeholder 1">
            <a:extLst>
              <a:ext uri="{FF2B5EF4-FFF2-40B4-BE49-F238E27FC236}">
                <a16:creationId xmlns:a16="http://schemas.microsoft.com/office/drawing/2014/main" id="{5ECCF286-06E9-4A48-B8ED-84D02636DF8E}"/>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060849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1524000" y="92698"/>
            <a:ext cx="9144000" cy="646331"/>
          </a:xfrm>
          <a:prstGeom prst="rect">
            <a:avLst/>
          </a:prstGeom>
          <a:noFill/>
          <a:ln w="9525">
            <a:noFill/>
            <a:miter lim="800000"/>
            <a:headEnd/>
            <a:tailEnd/>
          </a:ln>
          <a:effectLst/>
        </p:spPr>
        <p:txBody>
          <a:bodyPr wrap="square">
            <a:spAutoFit/>
          </a:bodyPr>
          <a:lstStyle/>
          <a:p>
            <a:pPr algn="ctr" fontAlgn="base">
              <a:spcBef>
                <a:spcPct val="0"/>
              </a:spcBef>
              <a:spcAft>
                <a:spcPts val="1800"/>
              </a:spcAft>
              <a:defRPr/>
            </a:pPr>
            <a:r>
              <a:rPr lang="en-US" altLang="zh-CN" sz="3600" b="1" dirty="0">
                <a:solidFill>
                  <a:srgbClr val="FFFF00"/>
                </a:solidFill>
                <a:latin typeface="Arial" charset="0"/>
                <a:ea typeface="微软雅黑"/>
              </a:rPr>
              <a:t>Overview</a:t>
            </a:r>
            <a:endParaRPr lang="en-US" altLang="zh-CN" sz="3200" b="1" dirty="0">
              <a:solidFill>
                <a:srgbClr val="FFFF00"/>
              </a:solidFill>
              <a:latin typeface="Arial" charset="0"/>
              <a:ea typeface="宋体" panose="02010600030101010101" pitchFamily="2" charset="-122"/>
            </a:endParaRPr>
          </a:p>
        </p:txBody>
      </p:sp>
      <p:sp>
        <p:nvSpPr>
          <p:cNvPr id="24" name="Slide Number Placeholder 1">
            <a:extLst>
              <a:ext uri="{FF2B5EF4-FFF2-40B4-BE49-F238E27FC236}">
                <a16:creationId xmlns:a16="http://schemas.microsoft.com/office/drawing/2014/main" id="{6B954DC9-FAC0-438F-9E41-C665F0632627}"/>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6" name="Content Placeholder 25">
            <a:extLst>
              <a:ext uri="{FF2B5EF4-FFF2-40B4-BE49-F238E27FC236}">
                <a16:creationId xmlns:a16="http://schemas.microsoft.com/office/drawing/2014/main" id="{C1AC9C0D-4755-4580-A81C-D0444E26F74A}"/>
              </a:ext>
            </a:extLst>
          </p:cNvPr>
          <p:cNvSpPr>
            <a:spLocks noGrp="1"/>
          </p:cNvSpPr>
          <p:nvPr>
            <p:ph idx="1"/>
          </p:nvPr>
        </p:nvSpPr>
        <p:spPr>
          <a:xfrm>
            <a:off x="879566" y="876251"/>
            <a:ext cx="10058400" cy="5616624"/>
          </a:xfrm>
        </p:spPr>
        <p:txBody>
          <a:bodyPr>
            <a:normAutofit fontScale="77500" lnSpcReduction="20000"/>
          </a:bodyPr>
          <a:lstStyle/>
          <a:p>
            <a:pPr>
              <a:lnSpc>
                <a:spcPct val="150000"/>
              </a:lnSpc>
              <a:spcBef>
                <a:spcPts val="0"/>
              </a:spcBef>
            </a:pPr>
            <a:r>
              <a:rPr lang="en-US" dirty="0">
                <a:latin typeface="+mj-lt"/>
                <a:cs typeface="Arial" panose="020B0604020202020204" pitchFamily="34" charset="0"/>
              </a:rPr>
              <a:t>Multi-Pollutant (MP) Background</a:t>
            </a:r>
          </a:p>
          <a:p>
            <a:pPr>
              <a:lnSpc>
                <a:spcPct val="150000"/>
              </a:lnSpc>
              <a:spcBef>
                <a:spcPts val="0"/>
              </a:spcBef>
            </a:pPr>
            <a:r>
              <a:rPr lang="en-US" dirty="0">
                <a:latin typeface="+mj-lt"/>
                <a:cs typeface="Arial" panose="020B0604020202020204" pitchFamily="34" charset="0"/>
              </a:rPr>
              <a:t>NEXUS 3.0</a:t>
            </a:r>
          </a:p>
          <a:p>
            <a:pPr lvl="1">
              <a:lnSpc>
                <a:spcPct val="150000"/>
              </a:lnSpc>
              <a:spcBef>
                <a:spcPts val="0"/>
              </a:spcBef>
            </a:pPr>
            <a:r>
              <a:rPr lang="en-US" dirty="0">
                <a:latin typeface="+mj-lt"/>
                <a:cs typeface="Arial" panose="020B0604020202020204" pitchFamily="34" charset="0"/>
              </a:rPr>
              <a:t>Overview</a:t>
            </a:r>
          </a:p>
          <a:p>
            <a:pPr lvl="1">
              <a:lnSpc>
                <a:spcPct val="150000"/>
              </a:lnSpc>
              <a:spcBef>
                <a:spcPts val="0"/>
              </a:spcBef>
            </a:pPr>
            <a:r>
              <a:rPr lang="en-US" dirty="0">
                <a:latin typeface="+mj-lt"/>
                <a:cs typeface="Arial" panose="020B0604020202020204" pitchFamily="34" charset="0"/>
              </a:rPr>
              <a:t>Data Inputs and Major Functions</a:t>
            </a:r>
          </a:p>
          <a:p>
            <a:pPr lvl="1">
              <a:lnSpc>
                <a:spcPct val="150000"/>
              </a:lnSpc>
              <a:spcBef>
                <a:spcPts val="0"/>
              </a:spcBef>
            </a:pPr>
            <a:r>
              <a:rPr lang="en-US" dirty="0">
                <a:latin typeface="+mj-lt"/>
                <a:cs typeface="Arial" panose="020B0604020202020204" pitchFamily="34" charset="0"/>
              </a:rPr>
              <a:t>Current and Potential Uses</a:t>
            </a:r>
          </a:p>
          <a:p>
            <a:pPr lvl="2">
              <a:lnSpc>
                <a:spcPct val="150000"/>
              </a:lnSpc>
              <a:spcBef>
                <a:spcPts val="0"/>
              </a:spcBef>
            </a:pPr>
            <a:r>
              <a:rPr lang="en-US" dirty="0">
                <a:latin typeface="+mj-lt"/>
                <a:cs typeface="Arial" panose="020B0604020202020204" pitchFamily="34" charset="0"/>
              </a:rPr>
              <a:t>Examples</a:t>
            </a:r>
          </a:p>
          <a:p>
            <a:pPr lvl="1">
              <a:lnSpc>
                <a:spcPct val="150000"/>
              </a:lnSpc>
              <a:spcBef>
                <a:spcPts val="0"/>
              </a:spcBef>
            </a:pPr>
            <a:r>
              <a:rPr lang="en-US" dirty="0">
                <a:latin typeface="+mj-lt"/>
                <a:cs typeface="Arial" panose="020B0604020202020204" pitchFamily="34" charset="0"/>
              </a:rPr>
              <a:t>Briefings/Demos</a:t>
            </a:r>
          </a:p>
          <a:p>
            <a:pPr lvl="1">
              <a:lnSpc>
                <a:spcPct val="150000"/>
              </a:lnSpc>
              <a:spcBef>
                <a:spcPts val="0"/>
              </a:spcBef>
            </a:pPr>
            <a:r>
              <a:rPr lang="en-US" dirty="0">
                <a:latin typeface="+mj-lt"/>
                <a:cs typeface="Arial" panose="020B0604020202020204" pitchFamily="34" charset="0"/>
              </a:rPr>
              <a:t>Feedback</a:t>
            </a:r>
          </a:p>
          <a:p>
            <a:pPr lvl="1">
              <a:lnSpc>
                <a:spcPct val="150000"/>
              </a:lnSpc>
              <a:spcBef>
                <a:spcPts val="0"/>
              </a:spcBef>
            </a:pPr>
            <a:r>
              <a:rPr lang="en-US" dirty="0">
                <a:latin typeface="+mj-lt"/>
                <a:cs typeface="Arial" panose="020B0604020202020204" pitchFamily="34" charset="0"/>
              </a:rPr>
              <a:t>Example Multi-Pollutant Packet for Region 1</a:t>
            </a:r>
          </a:p>
          <a:p>
            <a:pPr lvl="2">
              <a:lnSpc>
                <a:spcPct val="150000"/>
              </a:lnSpc>
              <a:spcBef>
                <a:spcPts val="0"/>
              </a:spcBef>
            </a:pPr>
            <a:r>
              <a:rPr lang="en-US" dirty="0">
                <a:latin typeface="+mj-lt"/>
                <a:cs typeface="Arial" panose="020B0604020202020204" pitchFamily="34" charset="0"/>
              </a:rPr>
              <a:t>Boston</a:t>
            </a:r>
          </a:p>
          <a:p>
            <a:pPr lvl="1">
              <a:lnSpc>
                <a:spcPct val="150000"/>
              </a:lnSpc>
              <a:spcBef>
                <a:spcPts val="0"/>
              </a:spcBef>
            </a:pPr>
            <a:r>
              <a:rPr lang="en-US" dirty="0">
                <a:latin typeface="+mj-lt"/>
                <a:cs typeface="Arial" panose="020B0604020202020204" pitchFamily="34" charset="0"/>
              </a:rPr>
              <a:t>Next Steps</a:t>
            </a:r>
          </a:p>
          <a:p>
            <a:pPr>
              <a:lnSpc>
                <a:spcPct val="150000"/>
              </a:lnSpc>
              <a:spcBef>
                <a:spcPts val="0"/>
              </a:spcBef>
            </a:pPr>
            <a:r>
              <a:rPr lang="en-US" dirty="0">
                <a:latin typeface="+mj-lt"/>
                <a:cs typeface="Arial" panose="020B0604020202020204" pitchFamily="34" charset="0"/>
              </a:rPr>
              <a:t>Live Demo</a:t>
            </a:r>
          </a:p>
        </p:txBody>
      </p:sp>
    </p:spTree>
    <p:extLst>
      <p:ext uri="{BB962C8B-B14F-4D97-AF65-F5344CB8AC3E}">
        <p14:creationId xmlns:p14="http://schemas.microsoft.com/office/powerpoint/2010/main" val="1338702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4E4FA5-9687-4903-A7AC-6E1A8E43CB89}"/>
              </a:ext>
            </a:extLst>
          </p:cNvPr>
          <p:cNvPicPr>
            <a:picLocks noChangeAspect="1"/>
          </p:cNvPicPr>
          <p:nvPr/>
        </p:nvPicPr>
        <p:blipFill>
          <a:blip r:embed="rId2"/>
          <a:stretch>
            <a:fillRect/>
          </a:stretch>
        </p:blipFill>
        <p:spPr>
          <a:xfrm>
            <a:off x="0" y="4236282"/>
            <a:ext cx="12192000" cy="2621718"/>
          </a:xfrm>
          <a:prstGeom prst="rect">
            <a:avLst/>
          </a:prstGeom>
        </p:spPr>
      </p:pic>
      <p:pic>
        <p:nvPicPr>
          <p:cNvPr id="7" name="Picture 6">
            <a:extLst>
              <a:ext uri="{FF2B5EF4-FFF2-40B4-BE49-F238E27FC236}">
                <a16:creationId xmlns:a16="http://schemas.microsoft.com/office/drawing/2014/main" id="{9E3A6D3F-C959-45BC-B614-9D7A8621D3BB}"/>
              </a:ext>
            </a:extLst>
          </p:cNvPr>
          <p:cNvPicPr>
            <a:picLocks noChangeAspect="1"/>
          </p:cNvPicPr>
          <p:nvPr/>
        </p:nvPicPr>
        <p:blipFill>
          <a:blip r:embed="rId3"/>
          <a:stretch>
            <a:fillRect/>
          </a:stretch>
        </p:blipFill>
        <p:spPr>
          <a:xfrm>
            <a:off x="0" y="126924"/>
            <a:ext cx="7244421" cy="3894234"/>
          </a:xfrm>
          <a:prstGeom prst="rect">
            <a:avLst/>
          </a:prstGeom>
        </p:spPr>
      </p:pic>
      <p:pic>
        <p:nvPicPr>
          <p:cNvPr id="9" name="Picture 8">
            <a:extLst>
              <a:ext uri="{FF2B5EF4-FFF2-40B4-BE49-F238E27FC236}">
                <a16:creationId xmlns:a16="http://schemas.microsoft.com/office/drawing/2014/main" id="{14454B11-4DA9-4C5A-9253-FBAEF7E27F4F}"/>
              </a:ext>
            </a:extLst>
          </p:cNvPr>
          <p:cNvPicPr>
            <a:picLocks noChangeAspect="1"/>
          </p:cNvPicPr>
          <p:nvPr/>
        </p:nvPicPr>
        <p:blipFill>
          <a:blip r:embed="rId4"/>
          <a:stretch>
            <a:fillRect/>
          </a:stretch>
        </p:blipFill>
        <p:spPr>
          <a:xfrm>
            <a:off x="8738445" y="126924"/>
            <a:ext cx="3350384" cy="3894234"/>
          </a:xfrm>
          <a:prstGeom prst="rect">
            <a:avLst/>
          </a:prstGeom>
        </p:spPr>
      </p:pic>
      <p:sp>
        <p:nvSpPr>
          <p:cNvPr id="12" name="Title 1">
            <a:extLst>
              <a:ext uri="{FF2B5EF4-FFF2-40B4-BE49-F238E27FC236}">
                <a16:creationId xmlns:a16="http://schemas.microsoft.com/office/drawing/2014/main" id="{E9C920E3-9CD9-4AB1-A54C-785A9279A5E1}"/>
              </a:ext>
            </a:extLst>
          </p:cNvPr>
          <p:cNvSpPr txBox="1">
            <a:spLocks/>
          </p:cNvSpPr>
          <p:nvPr/>
        </p:nvSpPr>
        <p:spPr>
          <a:xfrm>
            <a:off x="7168990" y="126924"/>
            <a:ext cx="1644887" cy="234085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kern="0" dirty="0">
                <a:solidFill>
                  <a:srgbClr val="FFFF00"/>
                </a:solidFill>
              </a:rPr>
              <a:t>Region 1 Example:</a:t>
            </a:r>
          </a:p>
          <a:p>
            <a:pPr algn="ctr"/>
            <a:endParaRPr lang="en-US" sz="2000" b="1" kern="0" dirty="0">
              <a:solidFill>
                <a:srgbClr val="FFFF00"/>
              </a:solidFill>
            </a:endParaRPr>
          </a:p>
          <a:p>
            <a:pPr algn="ctr"/>
            <a:r>
              <a:rPr lang="en-US" sz="2000" b="1" kern="0" dirty="0">
                <a:solidFill>
                  <a:srgbClr val="FFFF00"/>
                </a:solidFill>
              </a:rPr>
              <a:t> </a:t>
            </a:r>
            <a:r>
              <a:rPr lang="en-US" sz="2000" dirty="0"/>
              <a:t>Boston CBSA</a:t>
            </a:r>
            <a:br>
              <a:rPr lang="en-US" sz="2000" dirty="0"/>
            </a:br>
            <a:r>
              <a:rPr lang="en-US" sz="2000" dirty="0"/>
              <a:t>PM</a:t>
            </a:r>
            <a:r>
              <a:rPr lang="en-US" sz="2000" baseline="-25000" dirty="0"/>
              <a:t>2.5</a:t>
            </a:r>
            <a:r>
              <a:rPr lang="en-US" sz="2000" dirty="0"/>
              <a:t> Monitoring Sites</a:t>
            </a:r>
          </a:p>
        </p:txBody>
      </p:sp>
      <p:sp>
        <p:nvSpPr>
          <p:cNvPr id="8" name="Slide Number Placeholder 1">
            <a:extLst>
              <a:ext uri="{FF2B5EF4-FFF2-40B4-BE49-F238E27FC236}">
                <a16:creationId xmlns:a16="http://schemas.microsoft.com/office/drawing/2014/main" id="{3D9B6253-3398-4A67-A1C4-ED5996BE3DC3}"/>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260480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E1137-4048-4710-A9EC-EB300403CF89}"/>
              </a:ext>
            </a:extLst>
          </p:cNvPr>
          <p:cNvPicPr>
            <a:picLocks noChangeAspect="1"/>
          </p:cNvPicPr>
          <p:nvPr/>
        </p:nvPicPr>
        <p:blipFill>
          <a:blip r:embed="rId2"/>
          <a:stretch>
            <a:fillRect/>
          </a:stretch>
        </p:blipFill>
        <p:spPr>
          <a:xfrm>
            <a:off x="10356446" y="410271"/>
            <a:ext cx="1825825" cy="6307394"/>
          </a:xfrm>
          <a:prstGeom prst="rect">
            <a:avLst/>
          </a:prstGeom>
        </p:spPr>
      </p:pic>
      <p:pic>
        <p:nvPicPr>
          <p:cNvPr id="8" name="Picture 7">
            <a:extLst>
              <a:ext uri="{FF2B5EF4-FFF2-40B4-BE49-F238E27FC236}">
                <a16:creationId xmlns:a16="http://schemas.microsoft.com/office/drawing/2014/main" id="{88FFE18C-4612-4404-A6BC-1830C2BBD6D7}"/>
              </a:ext>
            </a:extLst>
          </p:cNvPr>
          <p:cNvPicPr>
            <a:picLocks noChangeAspect="1"/>
          </p:cNvPicPr>
          <p:nvPr/>
        </p:nvPicPr>
        <p:blipFill>
          <a:blip r:embed="rId3"/>
          <a:stretch>
            <a:fillRect/>
          </a:stretch>
        </p:blipFill>
        <p:spPr>
          <a:xfrm>
            <a:off x="0" y="0"/>
            <a:ext cx="4248319" cy="6858000"/>
          </a:xfrm>
          <a:prstGeom prst="rect">
            <a:avLst/>
          </a:prstGeom>
        </p:spPr>
      </p:pic>
      <p:pic>
        <p:nvPicPr>
          <p:cNvPr id="14" name="Picture 13">
            <a:extLst>
              <a:ext uri="{FF2B5EF4-FFF2-40B4-BE49-F238E27FC236}">
                <a16:creationId xmlns:a16="http://schemas.microsoft.com/office/drawing/2014/main" id="{B52A2FCD-CDB9-40E6-ADAD-745AE481D7A5}"/>
              </a:ext>
            </a:extLst>
          </p:cNvPr>
          <p:cNvPicPr>
            <a:picLocks noChangeAspect="1"/>
          </p:cNvPicPr>
          <p:nvPr/>
        </p:nvPicPr>
        <p:blipFill>
          <a:blip r:embed="rId4"/>
          <a:stretch>
            <a:fillRect/>
          </a:stretch>
        </p:blipFill>
        <p:spPr>
          <a:xfrm>
            <a:off x="5344293" y="2957127"/>
            <a:ext cx="3806327" cy="1896690"/>
          </a:xfrm>
          <a:prstGeom prst="rect">
            <a:avLst/>
          </a:prstGeom>
        </p:spPr>
      </p:pic>
      <p:cxnSp>
        <p:nvCxnSpPr>
          <p:cNvPr id="12" name="Straight Arrow Connector 11">
            <a:extLst>
              <a:ext uri="{FF2B5EF4-FFF2-40B4-BE49-F238E27FC236}">
                <a16:creationId xmlns:a16="http://schemas.microsoft.com/office/drawing/2014/main" id="{BD567351-5EE5-4F20-BB55-85DE1A39242B}"/>
              </a:ext>
            </a:extLst>
          </p:cNvPr>
          <p:cNvCxnSpPr>
            <a:cxnSpLocks/>
            <a:endCxn id="14" idx="1"/>
          </p:cNvCxnSpPr>
          <p:nvPr/>
        </p:nvCxnSpPr>
        <p:spPr>
          <a:xfrm flipV="1">
            <a:off x="2124159" y="3905472"/>
            <a:ext cx="3220134" cy="6861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88B2119-0AFC-4DBB-905B-BA535F346046}"/>
              </a:ext>
            </a:extLst>
          </p:cNvPr>
          <p:cNvPicPr>
            <a:picLocks noChangeAspect="1"/>
          </p:cNvPicPr>
          <p:nvPr/>
        </p:nvPicPr>
        <p:blipFill>
          <a:blip r:embed="rId5"/>
          <a:stretch>
            <a:fillRect/>
          </a:stretch>
        </p:blipFill>
        <p:spPr>
          <a:xfrm>
            <a:off x="6156587" y="4853817"/>
            <a:ext cx="4038334" cy="1991788"/>
          </a:xfrm>
          <a:prstGeom prst="rect">
            <a:avLst/>
          </a:prstGeom>
        </p:spPr>
      </p:pic>
      <p:cxnSp>
        <p:nvCxnSpPr>
          <p:cNvPr id="13" name="Straight Arrow Connector 12">
            <a:extLst>
              <a:ext uri="{FF2B5EF4-FFF2-40B4-BE49-F238E27FC236}">
                <a16:creationId xmlns:a16="http://schemas.microsoft.com/office/drawing/2014/main" id="{67147F46-3469-44C2-BCEE-6A9E1BEBEB3B}"/>
              </a:ext>
            </a:extLst>
          </p:cNvPr>
          <p:cNvCxnSpPr>
            <a:cxnSpLocks/>
            <a:endCxn id="17" idx="1"/>
          </p:cNvCxnSpPr>
          <p:nvPr/>
        </p:nvCxnSpPr>
        <p:spPr>
          <a:xfrm>
            <a:off x="2458065" y="5161935"/>
            <a:ext cx="3698522" cy="6877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FD6D4723-F8F1-40DD-A9CD-A7B6F326AE1E}"/>
              </a:ext>
            </a:extLst>
          </p:cNvPr>
          <p:cNvPicPr>
            <a:picLocks noChangeAspect="1"/>
          </p:cNvPicPr>
          <p:nvPr/>
        </p:nvPicPr>
        <p:blipFill>
          <a:blip r:embed="rId6"/>
          <a:stretch>
            <a:fillRect/>
          </a:stretch>
        </p:blipFill>
        <p:spPr>
          <a:xfrm>
            <a:off x="4298312" y="976571"/>
            <a:ext cx="3877442" cy="1948663"/>
          </a:xfrm>
          <a:prstGeom prst="rect">
            <a:avLst/>
          </a:prstGeom>
        </p:spPr>
      </p:pic>
      <p:cxnSp>
        <p:nvCxnSpPr>
          <p:cNvPr id="28" name="Straight Arrow Connector 27">
            <a:extLst>
              <a:ext uri="{FF2B5EF4-FFF2-40B4-BE49-F238E27FC236}">
                <a16:creationId xmlns:a16="http://schemas.microsoft.com/office/drawing/2014/main" id="{5267283A-0A94-46BB-9AE2-4E1AA4D997B2}"/>
              </a:ext>
            </a:extLst>
          </p:cNvPr>
          <p:cNvCxnSpPr>
            <a:cxnSpLocks/>
          </p:cNvCxnSpPr>
          <p:nvPr/>
        </p:nvCxnSpPr>
        <p:spPr>
          <a:xfrm flipV="1">
            <a:off x="2458065" y="1913684"/>
            <a:ext cx="1781406" cy="16502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677220F-E4B7-4650-83B7-7F6634B999FC}"/>
              </a:ext>
            </a:extLst>
          </p:cNvPr>
          <p:cNvSpPr>
            <a:spLocks noGrp="1"/>
          </p:cNvSpPr>
          <p:nvPr>
            <p:ph type="title"/>
          </p:nvPr>
        </p:nvSpPr>
        <p:spPr>
          <a:xfrm>
            <a:off x="4239470" y="60423"/>
            <a:ext cx="7342929" cy="669103"/>
          </a:xfrm>
        </p:spPr>
        <p:txBody>
          <a:bodyPr/>
          <a:lstStyle/>
          <a:p>
            <a:r>
              <a:rPr lang="en-US" sz="2400" b="1" kern="0" dirty="0">
                <a:solidFill>
                  <a:srgbClr val="FFFF00"/>
                </a:solidFill>
              </a:rPr>
              <a:t>Region 1 Example: </a:t>
            </a:r>
            <a:r>
              <a:rPr lang="en-US" sz="2400" dirty="0"/>
              <a:t>Boston CBSA</a:t>
            </a:r>
            <a:br>
              <a:rPr lang="en-US" sz="2400" dirty="0"/>
            </a:br>
            <a:r>
              <a:rPr lang="en-US" sz="2400" dirty="0"/>
              <a:t>Ozone Monitoring Sites</a:t>
            </a:r>
          </a:p>
        </p:txBody>
      </p:sp>
      <p:sp>
        <p:nvSpPr>
          <p:cNvPr id="15" name="Slide Number Placeholder 1">
            <a:extLst>
              <a:ext uri="{FF2B5EF4-FFF2-40B4-BE49-F238E27FC236}">
                <a16:creationId xmlns:a16="http://schemas.microsoft.com/office/drawing/2014/main" id="{287433B5-5A4C-4DB0-9B74-A09E97F1D17D}"/>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364281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4569F8-31CA-4CF9-BC38-2587D3C3BA88}"/>
              </a:ext>
            </a:extLst>
          </p:cNvPr>
          <p:cNvPicPr>
            <a:picLocks noChangeAspect="1"/>
          </p:cNvPicPr>
          <p:nvPr/>
        </p:nvPicPr>
        <p:blipFill>
          <a:blip r:embed="rId2"/>
          <a:stretch>
            <a:fillRect/>
          </a:stretch>
        </p:blipFill>
        <p:spPr>
          <a:xfrm>
            <a:off x="0" y="12895"/>
            <a:ext cx="6488935" cy="3547027"/>
          </a:xfrm>
          <a:prstGeom prst="rect">
            <a:avLst/>
          </a:prstGeom>
        </p:spPr>
      </p:pic>
      <p:pic>
        <p:nvPicPr>
          <p:cNvPr id="6" name="Picture 5">
            <a:extLst>
              <a:ext uri="{FF2B5EF4-FFF2-40B4-BE49-F238E27FC236}">
                <a16:creationId xmlns:a16="http://schemas.microsoft.com/office/drawing/2014/main" id="{F6513BD0-207E-4CF9-B49E-FF44BA36EB88}"/>
              </a:ext>
            </a:extLst>
          </p:cNvPr>
          <p:cNvPicPr>
            <a:picLocks noChangeAspect="1"/>
          </p:cNvPicPr>
          <p:nvPr/>
        </p:nvPicPr>
        <p:blipFill>
          <a:blip r:embed="rId3"/>
          <a:stretch>
            <a:fillRect/>
          </a:stretch>
        </p:blipFill>
        <p:spPr>
          <a:xfrm>
            <a:off x="9985370" y="-11018"/>
            <a:ext cx="2206630" cy="3320113"/>
          </a:xfrm>
          <a:prstGeom prst="rect">
            <a:avLst/>
          </a:prstGeom>
        </p:spPr>
      </p:pic>
      <p:pic>
        <p:nvPicPr>
          <p:cNvPr id="10" name="Picture 9">
            <a:extLst>
              <a:ext uri="{FF2B5EF4-FFF2-40B4-BE49-F238E27FC236}">
                <a16:creationId xmlns:a16="http://schemas.microsoft.com/office/drawing/2014/main" id="{17A11AE5-433D-44D3-B00A-0BDF495B78D7}"/>
              </a:ext>
            </a:extLst>
          </p:cNvPr>
          <p:cNvPicPr>
            <a:picLocks noChangeAspect="1"/>
          </p:cNvPicPr>
          <p:nvPr/>
        </p:nvPicPr>
        <p:blipFill>
          <a:blip r:embed="rId4"/>
          <a:stretch>
            <a:fillRect/>
          </a:stretch>
        </p:blipFill>
        <p:spPr>
          <a:xfrm>
            <a:off x="0" y="3548905"/>
            <a:ext cx="12192000" cy="3320112"/>
          </a:xfrm>
          <a:prstGeom prst="rect">
            <a:avLst/>
          </a:prstGeom>
        </p:spPr>
      </p:pic>
      <p:sp>
        <p:nvSpPr>
          <p:cNvPr id="2" name="Title 1">
            <a:extLst>
              <a:ext uri="{FF2B5EF4-FFF2-40B4-BE49-F238E27FC236}">
                <a16:creationId xmlns:a16="http://schemas.microsoft.com/office/drawing/2014/main" id="{FCF3F5A5-710C-4B5E-A564-1C055A3826A7}"/>
              </a:ext>
            </a:extLst>
          </p:cNvPr>
          <p:cNvSpPr>
            <a:spLocks noGrp="1"/>
          </p:cNvSpPr>
          <p:nvPr>
            <p:ph type="title"/>
          </p:nvPr>
        </p:nvSpPr>
        <p:spPr>
          <a:xfrm>
            <a:off x="6533003" y="181610"/>
            <a:ext cx="3360144" cy="1944647"/>
          </a:xfrm>
        </p:spPr>
        <p:txBody>
          <a:bodyPr/>
          <a:lstStyle/>
          <a:p>
            <a:r>
              <a:rPr lang="en-US" sz="2400" b="1" kern="0" dirty="0">
                <a:solidFill>
                  <a:srgbClr val="FFFF00"/>
                </a:solidFill>
              </a:rPr>
              <a:t>Region 1 Example:</a:t>
            </a:r>
            <a:br>
              <a:rPr lang="en-US" sz="2400" b="1" kern="0" dirty="0">
                <a:solidFill>
                  <a:srgbClr val="FFFF00"/>
                </a:solidFill>
              </a:rPr>
            </a:br>
            <a:br>
              <a:rPr lang="en-US" sz="2400" b="1" kern="0" dirty="0">
                <a:solidFill>
                  <a:srgbClr val="FFFF00"/>
                </a:solidFill>
              </a:rPr>
            </a:br>
            <a:r>
              <a:rPr lang="en-US" sz="2400" b="1" kern="0" dirty="0">
                <a:solidFill>
                  <a:srgbClr val="FFFF00"/>
                </a:solidFill>
              </a:rPr>
              <a:t> </a:t>
            </a:r>
            <a:r>
              <a:rPr lang="en-US" sz="2400" dirty="0">
                <a:solidFill>
                  <a:schemeClr val="tx1"/>
                </a:solidFill>
              </a:rPr>
              <a:t>Boston CBSA</a:t>
            </a:r>
            <a:br>
              <a:rPr lang="en-US" sz="2400" dirty="0">
                <a:solidFill>
                  <a:schemeClr val="tx1"/>
                </a:solidFill>
              </a:rPr>
            </a:br>
            <a:r>
              <a:rPr lang="en-US" sz="2400" dirty="0">
                <a:solidFill>
                  <a:schemeClr val="tx1"/>
                </a:solidFill>
              </a:rPr>
              <a:t>Ozone Monitoring Sites</a:t>
            </a:r>
          </a:p>
        </p:txBody>
      </p:sp>
      <p:sp>
        <p:nvSpPr>
          <p:cNvPr id="8" name="Slide Number Placeholder 1">
            <a:extLst>
              <a:ext uri="{FF2B5EF4-FFF2-40B4-BE49-F238E27FC236}">
                <a16:creationId xmlns:a16="http://schemas.microsoft.com/office/drawing/2014/main" id="{2D5DC2F6-5E2C-4680-8570-3BA98158E743}"/>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585782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1524000" y="92698"/>
            <a:ext cx="9144000" cy="646331"/>
          </a:xfrm>
          <a:prstGeom prst="rect">
            <a:avLst/>
          </a:prstGeom>
          <a:noFill/>
          <a:ln w="9525">
            <a:noFill/>
            <a:miter lim="800000"/>
            <a:headEnd/>
            <a:tailEnd/>
          </a:ln>
          <a:effectLst/>
        </p:spPr>
        <p:txBody>
          <a:bodyPr wrap="square">
            <a:spAutoFit/>
          </a:bodyPr>
          <a:lstStyle/>
          <a:p>
            <a:pPr algn="ctr" fontAlgn="base">
              <a:spcBef>
                <a:spcPct val="0"/>
              </a:spcBef>
              <a:spcAft>
                <a:spcPts val="1800"/>
              </a:spcAft>
              <a:defRPr/>
            </a:pPr>
            <a:r>
              <a:rPr lang="en-US" altLang="zh-CN" sz="3600" b="1" dirty="0">
                <a:solidFill>
                  <a:srgbClr val="FFFF00"/>
                </a:solidFill>
                <a:latin typeface="Arial" charset="0"/>
                <a:ea typeface="微软雅黑"/>
              </a:rPr>
              <a:t>NEXUS: </a:t>
            </a:r>
            <a:r>
              <a:rPr lang="en-US" altLang="zh-CN" sz="3600" b="1" dirty="0">
                <a:solidFill>
                  <a:schemeClr val="bg1"/>
                </a:solidFill>
                <a:latin typeface="Arial" charset="0"/>
                <a:ea typeface="微软雅黑"/>
              </a:rPr>
              <a:t>Next Steps</a:t>
            </a:r>
            <a:endParaRPr lang="en-US" altLang="zh-CN" sz="3200" b="1" dirty="0">
              <a:solidFill>
                <a:schemeClr val="bg1"/>
              </a:solidFill>
              <a:latin typeface="Arial" charset="0"/>
              <a:ea typeface="宋体" panose="02010600030101010101" pitchFamily="2" charset="-122"/>
            </a:endParaRPr>
          </a:p>
        </p:txBody>
      </p:sp>
      <p:sp>
        <p:nvSpPr>
          <p:cNvPr id="24" name="Slide Number Placeholder 1">
            <a:extLst>
              <a:ext uri="{FF2B5EF4-FFF2-40B4-BE49-F238E27FC236}">
                <a16:creationId xmlns:a16="http://schemas.microsoft.com/office/drawing/2014/main" id="{6B954DC9-FAC0-438F-9E41-C665F0632627}"/>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6" name="Content Placeholder 25">
            <a:extLst>
              <a:ext uri="{FF2B5EF4-FFF2-40B4-BE49-F238E27FC236}">
                <a16:creationId xmlns:a16="http://schemas.microsoft.com/office/drawing/2014/main" id="{C1AC9C0D-4755-4580-A81C-D0444E26F74A}"/>
              </a:ext>
            </a:extLst>
          </p:cNvPr>
          <p:cNvSpPr>
            <a:spLocks noGrp="1"/>
          </p:cNvSpPr>
          <p:nvPr>
            <p:ph idx="1"/>
          </p:nvPr>
        </p:nvSpPr>
        <p:spPr>
          <a:xfrm>
            <a:off x="879566" y="876250"/>
            <a:ext cx="10058400" cy="5753150"/>
          </a:xfrm>
        </p:spPr>
        <p:txBody>
          <a:bodyPr>
            <a:normAutofit fontScale="85000" lnSpcReduction="20000"/>
          </a:bodyPr>
          <a:lstStyle/>
          <a:p>
            <a:pPr>
              <a:lnSpc>
                <a:spcPct val="107000"/>
              </a:lnSpc>
              <a:spcBef>
                <a:spcPts val="0"/>
              </a:spcBef>
              <a:spcAft>
                <a:spcPts val="0"/>
              </a:spcAft>
              <a:buFont typeface="Symbol" panose="05050102010706020507" pitchFamily="18" charset="2"/>
              <a:buChar char=""/>
            </a:pPr>
            <a:r>
              <a:rPr lang="en-US" sz="28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Continue development of Regional Packets using NEXUS to identify:</a:t>
            </a:r>
          </a:p>
          <a:p>
            <a:pPr lvl="1">
              <a:lnSpc>
                <a:spcPct val="107000"/>
              </a:lnSpc>
              <a:spcBef>
                <a:spcPts val="0"/>
              </a:spcBef>
              <a:spcAft>
                <a:spcPts val="0"/>
              </a:spcAft>
              <a:buFont typeface="Symbol" panose="05050102010706020507" pitchFamily="18" charset="2"/>
              <a:buChar char=""/>
            </a:pPr>
            <a:r>
              <a:rPr lang="en-US" sz="24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A location with EJ concerns interested in partnering in the near term</a:t>
            </a:r>
          </a:p>
          <a:p>
            <a:pPr lvl="1">
              <a:lnSpc>
                <a:spcPct val="107000"/>
              </a:lnSpc>
              <a:spcBef>
                <a:spcPts val="0"/>
              </a:spcBef>
              <a:spcAft>
                <a:spcPts val="0"/>
              </a:spcAft>
              <a:buFont typeface="Symbol" panose="05050102010706020507" pitchFamily="18" charset="2"/>
              <a:buChar char=""/>
            </a:pPr>
            <a:r>
              <a:rPr lang="en-US" sz="24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MP areas as candidates for IRA Clean Air Act Grants under 60105(f)</a:t>
            </a:r>
          </a:p>
          <a:p>
            <a:pPr>
              <a:lnSpc>
                <a:spcPct val="107000"/>
              </a:lnSpc>
              <a:spcBef>
                <a:spcPts val="0"/>
              </a:spcBef>
              <a:spcAft>
                <a:spcPts val="0"/>
              </a:spcAft>
              <a:buFont typeface="Symbol" panose="05050102010706020507" pitchFamily="18" charset="2"/>
              <a:buChar char=""/>
            </a:pPr>
            <a:endParaRPr lang="en-US" sz="2800" b="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buFont typeface="Symbol" panose="05050102010706020507" pitchFamily="18" charset="2"/>
              <a:buChar char=""/>
            </a:pPr>
            <a:r>
              <a:rPr lang="en-US" sz="28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Schedule briefings for OAP, OTAQ &amp; OAR Senior Management (Nov/Dec 2022)</a:t>
            </a:r>
          </a:p>
          <a:p>
            <a:pPr>
              <a:lnSpc>
                <a:spcPct val="107000"/>
              </a:lnSpc>
              <a:spcBef>
                <a:spcPts val="0"/>
              </a:spcBef>
              <a:spcAft>
                <a:spcPts val="0"/>
              </a:spcAft>
              <a:buFont typeface="Symbol" panose="05050102010706020507" pitchFamily="18" charset="2"/>
              <a:buChar char=""/>
            </a:pPr>
            <a:endParaRPr lang="en-US" sz="2800" b="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buFont typeface="Symbol" panose="05050102010706020507" pitchFamily="18" charset="2"/>
              <a:buChar char=""/>
            </a:pPr>
            <a:r>
              <a:rPr lang="en-US" sz="28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Partner within EPA on use of NEXUS for programmatic purposes</a:t>
            </a:r>
          </a:p>
          <a:p>
            <a:pPr marL="0" indent="0">
              <a:lnSpc>
                <a:spcPct val="107000"/>
              </a:lnSpc>
              <a:spcBef>
                <a:spcPts val="0"/>
              </a:spcBef>
              <a:spcAft>
                <a:spcPts val="0"/>
              </a:spcAft>
              <a:buNone/>
            </a:pPr>
            <a:endParaRPr lang="en-US" sz="2800" b="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800" b="0" dirty="0">
                <a:effectLst/>
                <a:latin typeface="Calibri" panose="020F0502020204030204" pitchFamily="34" charset="0"/>
                <a:ea typeface="Calibri" panose="020F0502020204030204" pitchFamily="34" charset="0"/>
                <a:cs typeface="Times New Roman" panose="02020603050405020304" pitchFamily="18" charset="0"/>
              </a:rPr>
              <a:t>NEXUS Improvements:</a:t>
            </a:r>
          </a:p>
          <a:p>
            <a:pPr lvl="1" indent="-342900">
              <a:lnSpc>
                <a:spcPct val="107000"/>
              </a:lnSpc>
              <a:spcBef>
                <a:spcPts val="0"/>
              </a:spcBef>
              <a:spcAft>
                <a:spcPts val="0"/>
              </a:spcAft>
              <a:buFont typeface="Courier New" panose="02070309020205020404" pitchFamily="49" charset="0"/>
              <a:buChar char="o"/>
            </a:pPr>
            <a:r>
              <a:rPr lang="en-US" sz="2400" b="0" dirty="0">
                <a:latin typeface="Calibri" panose="020F0502020204030204" pitchFamily="34" charset="0"/>
                <a:ea typeface="Calibri" panose="020F0502020204030204" pitchFamily="34" charset="0"/>
                <a:cs typeface="Times New Roman" panose="02020603050405020304" pitchFamily="18" charset="0"/>
              </a:rPr>
              <a:t>Address comments and feedback from EPA Beta Testing Team</a:t>
            </a:r>
          </a:p>
          <a:p>
            <a:pPr lvl="1" indent="-342900">
              <a:lnSpc>
                <a:spcPct val="107000"/>
              </a:lnSpc>
              <a:spcBef>
                <a:spcPts val="0"/>
              </a:spcBef>
              <a:spcAft>
                <a:spcPts val="0"/>
              </a:spcAft>
              <a:buFont typeface="Courier New" panose="02070309020205020404" pitchFamily="49" charset="0"/>
              <a:buChar char="o"/>
            </a:pPr>
            <a:r>
              <a:rPr lang="en-US" sz="2400" b="0" dirty="0">
                <a:latin typeface="Calibri" panose="020F0502020204030204" pitchFamily="34" charset="0"/>
                <a:ea typeface="Calibri" panose="020F0502020204030204" pitchFamily="34" charset="0"/>
                <a:cs typeface="Times New Roman" panose="02020603050405020304" pitchFamily="18" charset="0"/>
              </a:rPr>
              <a:t>Incorporate / revise “Climate risk” indicators (as 5</a:t>
            </a:r>
            <a:r>
              <a:rPr lang="en-US" sz="2400" b="0" baseline="30000" dirty="0">
                <a:latin typeface="Calibri" panose="020F0502020204030204" pitchFamily="34" charset="0"/>
                <a:ea typeface="Calibri" panose="020F0502020204030204" pitchFamily="34" charset="0"/>
                <a:cs typeface="Times New Roman" panose="02020603050405020304" pitchFamily="18" charset="0"/>
              </a:rPr>
              <a:t>th</a:t>
            </a:r>
            <a:r>
              <a:rPr lang="en-US" sz="2400" b="0" dirty="0">
                <a:latin typeface="Calibri" panose="020F0502020204030204" pitchFamily="34" charset="0"/>
                <a:ea typeface="Calibri" panose="020F0502020204030204" pitchFamily="34" charset="0"/>
                <a:cs typeface="Times New Roman" panose="02020603050405020304" pitchFamily="18" charset="0"/>
              </a:rPr>
              <a:t> metric)</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07000"/>
              </a:lnSpc>
              <a:spcBef>
                <a:spcPts val="0"/>
              </a:spcBef>
              <a:spcAft>
                <a:spcPts val="0"/>
              </a:spcAft>
              <a:buFont typeface="Courier New" panose="02070309020205020404" pitchFamily="49" charset="0"/>
              <a:buChar char="o"/>
            </a:pPr>
            <a:r>
              <a:rPr lang="en-US" sz="2400" b="0" dirty="0">
                <a:effectLst/>
                <a:latin typeface="Calibri" panose="020F0502020204030204" pitchFamily="34" charset="0"/>
                <a:ea typeface="Calibri" panose="020F0502020204030204" pitchFamily="34" charset="0"/>
                <a:cs typeface="Times New Roman" panose="02020603050405020304" pitchFamily="18" charset="0"/>
              </a:rPr>
              <a:t>Update EJ/demographics data to be consistent with new “EJScreen 2.0” dataset</a:t>
            </a:r>
          </a:p>
          <a:p>
            <a:pPr lvl="1" indent="-342900">
              <a:lnSpc>
                <a:spcPct val="107000"/>
              </a:lnSpc>
              <a:spcBef>
                <a:spcPts val="0"/>
              </a:spcBef>
              <a:spcAft>
                <a:spcPts val="0"/>
              </a:spcAft>
              <a:buFont typeface="Courier New" panose="02070309020205020404" pitchFamily="49" charset="0"/>
              <a:buChar char="o"/>
            </a:pPr>
            <a:r>
              <a:rPr lang="en-US" sz="2400" b="0" dirty="0">
                <a:effectLst/>
                <a:latin typeface="Calibri" panose="020F0502020204030204" pitchFamily="34" charset="0"/>
                <a:ea typeface="Calibri" panose="020F0502020204030204" pitchFamily="34" charset="0"/>
                <a:cs typeface="Times New Roman" panose="02020603050405020304" pitchFamily="18" charset="0"/>
              </a:rPr>
              <a:t>Include top air toxic cancer risk drivers in the “proximity analysis” </a:t>
            </a:r>
            <a:r>
              <a:rPr lang="en-US" sz="2400" b="0" dirty="0">
                <a:latin typeface="Calibri" panose="020F0502020204030204" pitchFamily="34" charset="0"/>
                <a:ea typeface="Calibri" panose="020F0502020204030204" pitchFamily="34" charset="0"/>
                <a:cs typeface="Times New Roman" panose="02020603050405020304" pitchFamily="18" charset="0"/>
              </a:rPr>
              <a:t>module</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07000"/>
              </a:lnSpc>
              <a:spcBef>
                <a:spcPts val="0"/>
              </a:spcBef>
              <a:spcAft>
                <a:spcPts val="0"/>
              </a:spcAft>
              <a:buFont typeface="Courier New" panose="02070309020205020404" pitchFamily="49" charset="0"/>
              <a:buChar char="o"/>
            </a:pPr>
            <a:r>
              <a:rPr lang="en-US" sz="2400" b="0" dirty="0">
                <a:latin typeface="Calibri" panose="020F0502020204030204" pitchFamily="34" charset="0"/>
                <a:ea typeface="Times New Roman" panose="02020603050405020304" pitchFamily="18" charset="0"/>
              </a:rPr>
              <a:t>Update</a:t>
            </a:r>
            <a:r>
              <a:rPr lang="en-US" sz="2400" b="0" dirty="0">
                <a:effectLst/>
                <a:latin typeface="Calibri" panose="020F0502020204030204" pitchFamily="34" charset="0"/>
                <a:ea typeface="Times New Roman" panose="02020603050405020304" pitchFamily="18" charset="0"/>
              </a:rPr>
              <a:t> to 2018/2019 MP platform (O</a:t>
            </a:r>
            <a:r>
              <a:rPr lang="en-US" sz="2400" b="0" baseline="-25000" dirty="0">
                <a:effectLst/>
                <a:latin typeface="Calibri" panose="020F0502020204030204" pitchFamily="34" charset="0"/>
                <a:ea typeface="Times New Roman" panose="02020603050405020304" pitchFamily="18" charset="0"/>
              </a:rPr>
              <a:t>3</a:t>
            </a:r>
            <a:r>
              <a:rPr lang="en-US" sz="2400" b="0" dirty="0">
                <a:effectLst/>
                <a:latin typeface="Calibri" panose="020F0502020204030204" pitchFamily="34" charset="0"/>
                <a:ea typeface="Times New Roman" panose="02020603050405020304" pitchFamily="18" charset="0"/>
              </a:rPr>
              <a:t>, PM</a:t>
            </a:r>
            <a:r>
              <a:rPr lang="en-US" sz="2400" b="0" baseline="-25000" dirty="0">
                <a:effectLst/>
                <a:latin typeface="Calibri" panose="020F0502020204030204" pitchFamily="34" charset="0"/>
                <a:ea typeface="Times New Roman" panose="02020603050405020304" pitchFamily="18" charset="0"/>
              </a:rPr>
              <a:t>2.5</a:t>
            </a:r>
            <a:r>
              <a:rPr lang="en-US" sz="2400" b="0" dirty="0">
                <a:effectLst/>
                <a:latin typeface="Calibri" panose="020F0502020204030204" pitchFamily="34" charset="0"/>
                <a:ea typeface="Times New Roman" panose="02020603050405020304" pitchFamily="18" charset="0"/>
              </a:rPr>
              <a:t>, and Air Toxics data)</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07000"/>
              </a:lnSpc>
              <a:spcBef>
                <a:spcPts val="0"/>
              </a:spcBef>
              <a:spcAft>
                <a:spcPts val="0"/>
              </a:spcAft>
              <a:buFont typeface="Courier New" panose="02070309020205020404" pitchFamily="49" charset="0"/>
              <a:buChar char="o"/>
            </a:pPr>
            <a:r>
              <a:rPr lang="en-US" sz="2400" b="0" dirty="0">
                <a:effectLst/>
                <a:latin typeface="Calibri" panose="020F0502020204030204" pitchFamily="34" charset="0"/>
                <a:ea typeface="Calibri" panose="020F0502020204030204" pitchFamily="34" charset="0"/>
                <a:cs typeface="Times New Roman" panose="02020603050405020304" pitchFamily="18" charset="0"/>
              </a:rPr>
              <a:t>Explore the feasibility of developing a web-based NEXUS version (similar to </a:t>
            </a:r>
            <a:r>
              <a:rPr lang="en-US" sz="2400" b="0" dirty="0" err="1">
                <a:effectLst/>
                <a:latin typeface="Calibri" panose="020F0502020204030204" pitchFamily="34" charset="0"/>
                <a:ea typeface="Calibri" panose="020F0502020204030204" pitchFamily="34" charset="0"/>
                <a:cs typeface="Times New Roman" panose="02020603050405020304" pitchFamily="18" charset="0"/>
              </a:rPr>
              <a:t>EJScreen</a:t>
            </a:r>
            <a:r>
              <a:rPr lang="en-US" sz="2400" b="0" dirty="0">
                <a:effectLst/>
                <a:latin typeface="Calibri" panose="020F0502020204030204" pitchFamily="34" charset="0"/>
                <a:ea typeface="Calibri" panose="020F0502020204030204" pitchFamily="34" charset="0"/>
                <a:cs typeface="Times New Roman" panose="02020603050405020304" pitchFamily="18" charset="0"/>
              </a:rPr>
              <a:t>)</a:t>
            </a:r>
          </a:p>
          <a:p>
            <a:pPr lvl="1" indent="-342900">
              <a:lnSpc>
                <a:spcPct val="107000"/>
              </a:lnSpc>
              <a:spcBef>
                <a:spcPts val="0"/>
              </a:spcBef>
              <a:spcAft>
                <a:spcPts val="0"/>
              </a:spcAft>
              <a:buFont typeface="Courier New" panose="02070309020205020404" pitchFamily="49" charset="0"/>
              <a:buChar char="o"/>
            </a:pPr>
            <a:r>
              <a:rPr lang="en-US" sz="2400" b="0" dirty="0">
                <a:latin typeface="Calibri" panose="020F0502020204030204" pitchFamily="34" charset="0"/>
                <a:ea typeface="Calibri" panose="020F0502020204030204" pitchFamily="34" charset="0"/>
                <a:cs typeface="Times New Roman" panose="02020603050405020304" pitchFamily="18" charset="0"/>
              </a:rPr>
              <a:t>Work towards making the tool publicly available</a:t>
            </a:r>
          </a:p>
          <a:p>
            <a:pPr lvl="1" indent="-342900">
              <a:lnSpc>
                <a:spcPct val="107000"/>
              </a:lnSpc>
              <a:spcBef>
                <a:spcPts val="0"/>
              </a:spcBef>
              <a:spcAft>
                <a:spcPts val="0"/>
              </a:spcAft>
              <a:buFont typeface="Courier New" panose="02070309020205020404" pitchFamily="49" charset="0"/>
              <a:buChar char="o"/>
            </a:pP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7000"/>
              </a:lnSpc>
              <a:spcBef>
                <a:spcPts val="0"/>
              </a:spcBef>
              <a:spcAft>
                <a:spcPts val="0"/>
              </a:spcAft>
              <a:buClrTx/>
              <a:buSzTx/>
              <a:buFont typeface="Symbol" panose="05050102010706020507" pitchFamily="18" charset="2"/>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Stay tuned on implications of IRA on MP planning / NEXUS</a:t>
            </a:r>
            <a:endParaRPr lang="en-US" sz="2800" b="0" dirty="0">
              <a:effectLst/>
              <a:latin typeface="Calibri" panose="020F0502020204030204" pitchFamily="34" charset="0"/>
              <a:ea typeface="Calibri" panose="020F0502020204030204" pitchFamily="34" charset="0"/>
              <a:cs typeface="Times New Roman" panose="02020603050405020304" pitchFamily="18" charset="0"/>
            </a:endParaRPr>
          </a:p>
          <a:p>
            <a:pPr marL="400050" lvl="1" indent="0">
              <a:lnSpc>
                <a:spcPct val="107000"/>
              </a:lnSpc>
              <a:spcBef>
                <a:spcPts val="0"/>
              </a:spcBef>
              <a:spcAft>
                <a:spcPts val="0"/>
              </a:spcAft>
              <a:buNone/>
            </a:pP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buFont typeface="Courier New" panose="02070309020205020404" pitchFamily="49" charset="0"/>
              <a:buChar char="o"/>
            </a:pPr>
            <a:endParaRPr lang="en-US" sz="2400" b="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634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3B97-A878-478A-9EB1-ED2C4BB4AA2D}"/>
              </a:ext>
            </a:extLst>
          </p:cNvPr>
          <p:cNvSpPr>
            <a:spLocks noGrp="1"/>
          </p:cNvSpPr>
          <p:nvPr>
            <p:ph type="ctrTitle"/>
          </p:nvPr>
        </p:nvSpPr>
        <p:spPr>
          <a:xfrm>
            <a:off x="914400" y="2097769"/>
            <a:ext cx="10363200" cy="1470025"/>
          </a:xfrm>
        </p:spPr>
        <p:txBody>
          <a:bodyPr/>
          <a:lstStyle/>
          <a:p>
            <a:pPr algn="ctr"/>
            <a:r>
              <a:rPr lang="en-US" sz="4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“NEXUS 3.0” Live Demo</a:t>
            </a:r>
            <a:endParaRPr lang="en-US" sz="5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Slide Number Placeholder 1">
            <a:extLst>
              <a:ext uri="{FF2B5EF4-FFF2-40B4-BE49-F238E27FC236}">
                <a16:creationId xmlns:a16="http://schemas.microsoft.com/office/drawing/2014/main" id="{DC35E8B8-4E5F-4BBA-93D5-1A4CBA871DAF}"/>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5" name="TextBox 4">
            <a:extLst>
              <a:ext uri="{FF2B5EF4-FFF2-40B4-BE49-F238E27FC236}">
                <a16:creationId xmlns:a16="http://schemas.microsoft.com/office/drawing/2014/main" id="{61228036-DB5D-454E-B763-D1A1F59E4B98}"/>
              </a:ext>
            </a:extLst>
          </p:cNvPr>
          <p:cNvSpPr txBox="1"/>
          <p:nvPr/>
        </p:nvSpPr>
        <p:spPr>
          <a:xfrm>
            <a:off x="661012" y="4291670"/>
            <a:ext cx="11027884" cy="1015663"/>
          </a:xfrm>
          <a:prstGeom prst="rect">
            <a:avLst/>
          </a:prstGeom>
          <a:noFill/>
        </p:spPr>
        <p:txBody>
          <a:bodyPr wrap="square">
            <a:spAutoFit/>
          </a:bodyPr>
          <a:lstStyle/>
          <a:p>
            <a:pPr marL="0" marR="0" indent="0" algn="ctr">
              <a:spcBef>
                <a:spcPts val="0"/>
              </a:spcBef>
              <a:spcAft>
                <a:spcPts val="0"/>
              </a:spcAft>
              <a:buNone/>
            </a:pPr>
            <a:r>
              <a:rPr lang="en-US" sz="2000" b="0" i="1" dirty="0">
                <a:solidFill>
                  <a:srgbClr val="FF0000"/>
                </a:solidFill>
                <a:effectLst/>
                <a:latin typeface="Calibri" panose="020F0502020204030204" pitchFamily="34" charset="0"/>
                <a:ea typeface="Calibri" panose="020F0502020204030204" pitchFamily="34" charset="0"/>
              </a:rPr>
              <a:t>**NEXUS is currently an advanced screening tool for internal EPA use. A beta version is available for EPA staff to use and provide feedback on for improvement. Additional updates/improvements are necessary before the NEXUS tool is ready to be released to the public.**</a:t>
            </a:r>
          </a:p>
        </p:txBody>
      </p:sp>
    </p:spTree>
    <p:extLst>
      <p:ext uri="{BB962C8B-B14F-4D97-AF65-F5344CB8AC3E}">
        <p14:creationId xmlns:p14="http://schemas.microsoft.com/office/powerpoint/2010/main" val="2883710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51438-39D4-4907-A853-849E7503BE31}"/>
              </a:ext>
            </a:extLst>
          </p:cNvPr>
          <p:cNvSpPr>
            <a:spLocks noGrp="1"/>
          </p:cNvSpPr>
          <p:nvPr>
            <p:ph type="title"/>
          </p:nvPr>
        </p:nvSpPr>
        <p:spPr/>
        <p:txBody>
          <a:bodyPr/>
          <a:lstStyle/>
          <a:p>
            <a:r>
              <a:rPr lang="en-US" altLang="zh-CN" sz="3200" b="1" dirty="0">
                <a:solidFill>
                  <a:schemeClr val="bg1"/>
                </a:solidFill>
                <a:latin typeface="Arial" charset="0"/>
                <a:ea typeface="微软雅黑"/>
              </a:rPr>
              <a:t>Important Caveats</a:t>
            </a:r>
            <a:endParaRPr lang="en-US" dirty="0"/>
          </a:p>
        </p:txBody>
      </p:sp>
      <p:sp>
        <p:nvSpPr>
          <p:cNvPr id="3" name="Content Placeholder 2">
            <a:extLst>
              <a:ext uri="{FF2B5EF4-FFF2-40B4-BE49-F238E27FC236}">
                <a16:creationId xmlns:a16="http://schemas.microsoft.com/office/drawing/2014/main" id="{DB2025C0-419E-4C4F-BDD3-605B01C90AD5}"/>
              </a:ext>
            </a:extLst>
          </p:cNvPr>
          <p:cNvSpPr>
            <a:spLocks noGrp="1"/>
          </p:cNvSpPr>
          <p:nvPr>
            <p:ph idx="1"/>
          </p:nvPr>
        </p:nvSpPr>
        <p:spPr/>
        <p:txBody>
          <a:bodyPr>
            <a:normAutofit/>
          </a:bodyPr>
          <a:lstStyle/>
          <a:p>
            <a:pPr marL="0" marR="0" indent="0">
              <a:spcBef>
                <a:spcPts val="0"/>
              </a:spcBef>
              <a:spcAft>
                <a:spcPts val="0"/>
              </a:spcAft>
              <a:buNone/>
            </a:pPr>
            <a:endParaRPr lang="en-US" sz="2000" b="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000" b="0" u="sng" dirty="0">
                <a:latin typeface="Calibri" panose="020F0502020204030204" pitchFamily="34" charset="0"/>
                <a:ea typeface="Calibri" panose="020F0502020204030204" pitchFamily="34" charset="0"/>
              </a:rPr>
              <a:t>NEXUS Caveat</a:t>
            </a:r>
          </a:p>
          <a:p>
            <a:pPr marL="0" marR="0" indent="0">
              <a:spcBef>
                <a:spcPts val="0"/>
              </a:spcBef>
              <a:spcAft>
                <a:spcPts val="0"/>
              </a:spcAft>
              <a:buNone/>
            </a:pPr>
            <a:r>
              <a:rPr lang="en-US" sz="2000" b="0" i="1" dirty="0">
                <a:latin typeface="Calibri" panose="020F0502020204030204" pitchFamily="34" charset="0"/>
                <a:ea typeface="Calibri" panose="020F0502020204030204" pitchFamily="34" charset="0"/>
              </a:rPr>
              <a:t>The NEXUS screening tool uses data from a variety of sources. This data is publicly available, except for the BenMAP data at the tract level. EPA is currently still in an internal review process and is not using this tool to support regulatory analyses.</a:t>
            </a:r>
          </a:p>
          <a:p>
            <a:pPr marL="0" marR="0" indent="0">
              <a:spcBef>
                <a:spcPts val="0"/>
              </a:spcBef>
              <a:spcAft>
                <a:spcPts val="0"/>
              </a:spcAft>
              <a:buNone/>
            </a:pPr>
            <a:endParaRPr lang="en-US" sz="2000" b="0"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2000" b="0" u="sng" dirty="0">
                <a:effectLst/>
                <a:latin typeface="Calibri" panose="020F0502020204030204" pitchFamily="34" charset="0"/>
                <a:ea typeface="Calibri" panose="020F0502020204030204" pitchFamily="34" charset="0"/>
              </a:rPr>
              <a:t>BenMAP Caveat</a:t>
            </a:r>
          </a:p>
          <a:p>
            <a:pPr marL="0" marR="0" indent="0">
              <a:spcBef>
                <a:spcPts val="0"/>
              </a:spcBef>
              <a:spcAft>
                <a:spcPts val="0"/>
              </a:spcAft>
              <a:buNone/>
            </a:pPr>
            <a:r>
              <a:rPr lang="en-US" sz="2000" b="0" i="1" dirty="0">
                <a:solidFill>
                  <a:srgbClr val="000000"/>
                </a:solidFill>
                <a:effectLst/>
                <a:latin typeface="Calibri" panose="020F0502020204030204" pitchFamily="34" charset="0"/>
                <a:ea typeface="Calibri" panose="020F0502020204030204" pitchFamily="34" charset="0"/>
              </a:rPr>
              <a:t>The estimated number of PM and ozone-attributable deaths and illnesses reported at each tract are subject to important uncertainties and should be interpreted with caution. When using the BenMAP-CE tool to calculate these tract-level results, EPA lacked information regarding the baseline health status of individuals living at each tract; these data are a key input to the calculation of benefits. EPA instead used data available at the county- or state-level, which does not account for differences in baseline health between tracts. Estimating benefits in this way is not consistent with the peer-reviewed methods EPA follows when estimating air quality benefits in a Regulatory Impact Analysis. EPA will continue to refine its methods with the goal of reporting tract-level health benefits with confidence. </a:t>
            </a:r>
            <a:endParaRPr lang="en-US" sz="2000" b="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2000" b="0" dirty="0">
              <a:effectLst/>
              <a:latin typeface="Calibri" panose="020F0502020204030204" pitchFamily="34" charset="0"/>
              <a:ea typeface="Calibri" panose="020F0502020204030204" pitchFamily="34" charset="0"/>
            </a:endParaRPr>
          </a:p>
        </p:txBody>
      </p:sp>
      <p:sp>
        <p:nvSpPr>
          <p:cNvPr id="4" name="Slide Number Placeholder 1">
            <a:extLst>
              <a:ext uri="{FF2B5EF4-FFF2-40B4-BE49-F238E27FC236}">
                <a16:creationId xmlns:a16="http://schemas.microsoft.com/office/drawing/2014/main" id="{B861E057-DB4A-4840-A782-6FB58075EBE3}"/>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987906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424535-9C1C-48F2-B58A-338A93EB7D60}"/>
              </a:ext>
            </a:extLst>
          </p:cNvPr>
          <p:cNvSpPr/>
          <p:nvPr/>
        </p:nvSpPr>
        <p:spPr>
          <a:xfrm>
            <a:off x="800100" y="1275576"/>
            <a:ext cx="10782300" cy="480131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Support a comprehensive, MP treatment of air quality problems to effectively improve air quality and make the most efficient use of available resources</a:t>
            </a:r>
          </a:p>
          <a:p>
            <a:pPr marL="7429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000" b="0" i="0" u="sng"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Primary Goal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identify &amp; evaluate local control strategies targeting emissions of O</a:t>
            </a:r>
            <a:r>
              <a:rPr kumimoji="0" lang="en-US" sz="1800" b="0" i="0" u="none" strike="noStrike" kern="1200" cap="none" spc="0" normalizeH="0" baseline="-25000" noProof="0" dirty="0">
                <a:ln>
                  <a:noFill/>
                </a:ln>
                <a:solidFill>
                  <a:srgbClr val="000000"/>
                </a:solidFill>
                <a:effectLst/>
                <a:uLnTx/>
                <a:uFillTx/>
                <a:latin typeface="Arial" panose="020B0604020202020204" pitchFamily="34" charset="0"/>
                <a:ea typeface="微软雅黑"/>
                <a:cs typeface="Arial" panose="020B0604020202020204" pitchFamily="34" charset="0"/>
              </a:rPr>
              <a:t>3</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&amp; PM</a:t>
            </a:r>
            <a:r>
              <a:rPr kumimoji="0" lang="en-US" sz="1800" b="0" i="0" u="none" strike="noStrike" kern="1200" cap="none" spc="0" normalizeH="0" baseline="-25000" noProof="0" dirty="0">
                <a:ln>
                  <a:noFill/>
                </a:ln>
                <a:solidFill>
                  <a:srgbClr val="000000"/>
                </a:solidFill>
                <a:effectLst/>
                <a:uLnTx/>
                <a:uFillTx/>
                <a:latin typeface="Arial" panose="020B0604020202020204" pitchFamily="34" charset="0"/>
                <a:ea typeface="微软雅黑"/>
                <a:cs typeface="Arial" panose="020B0604020202020204" pitchFamily="34" charset="0"/>
              </a:rPr>
              <a:t>2.5</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and their precursors while at the same time reducing Air Toxics of concern for communities to maximize both health benefits and air quality improvements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MP planning has the potential to reduce the costs and increase benefits associated with air quality management (AQM)</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Supports S/L/T air agencies in developing MP, risk-based AQM plans and implementing strategies that reduce air pollution emissions &amp; improve public health</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Success has been demonstrated in Detroit and SC; another project is currently underway in Louisville, KY</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Tools needed to analyze MP data are either available currently or being developed in OAQPS (e.g., </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NEXUS</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a:t>
            </a:r>
          </a:p>
        </p:txBody>
      </p:sp>
      <p:sp>
        <p:nvSpPr>
          <p:cNvPr id="5" name="Rectangle 5">
            <a:extLst>
              <a:ext uri="{FF2B5EF4-FFF2-40B4-BE49-F238E27FC236}">
                <a16:creationId xmlns:a16="http://schemas.microsoft.com/office/drawing/2014/main" id="{05F37120-C018-41AC-BBDC-9156C915F6B8}"/>
              </a:ext>
            </a:extLst>
          </p:cNvPr>
          <p:cNvSpPr>
            <a:spLocks noChangeArrowheads="1"/>
          </p:cNvSpPr>
          <p:nvPr/>
        </p:nvSpPr>
        <p:spPr bwMode="auto">
          <a:xfrm>
            <a:off x="1524000" y="92698"/>
            <a:ext cx="9144000" cy="646331"/>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en-US" altLang="zh-CN"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微软雅黑"/>
                <a:cs typeface="+mn-cs"/>
              </a:rPr>
              <a:t>Multi-Pollutant Background</a:t>
            </a:r>
            <a:endPar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宋体" panose="02010600030101010101" pitchFamily="2" charset="-122"/>
              <a:cs typeface="+mn-cs"/>
            </a:endParaRPr>
          </a:p>
        </p:txBody>
      </p:sp>
      <p:sp>
        <p:nvSpPr>
          <p:cNvPr id="6" name="Slide Number Placeholder 1">
            <a:extLst>
              <a:ext uri="{FF2B5EF4-FFF2-40B4-BE49-F238E27FC236}">
                <a16:creationId xmlns:a16="http://schemas.microsoft.com/office/drawing/2014/main" id="{49A2A9AB-75B3-41C9-A14A-336EA72FB36C}"/>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63364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52DC-5D3D-4A7E-B04E-4CB600A08944}"/>
              </a:ext>
            </a:extLst>
          </p:cNvPr>
          <p:cNvSpPr>
            <a:spLocks noGrp="1"/>
          </p:cNvSpPr>
          <p:nvPr>
            <p:ph type="title"/>
          </p:nvPr>
        </p:nvSpPr>
        <p:spPr>
          <a:xfrm>
            <a:off x="414394" y="127392"/>
            <a:ext cx="11204185" cy="501827"/>
          </a:xfrm>
        </p:spPr>
        <p:txBody>
          <a:bodyPr/>
          <a:lstStyle/>
          <a:p>
            <a:r>
              <a:rPr lang="en-US" sz="40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NEXUS: </a:t>
            </a: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Overview</a:t>
            </a:r>
          </a:p>
        </p:txBody>
      </p:sp>
      <p:sp>
        <p:nvSpPr>
          <p:cNvPr id="3" name="Content Placeholder 2">
            <a:extLst>
              <a:ext uri="{FF2B5EF4-FFF2-40B4-BE49-F238E27FC236}">
                <a16:creationId xmlns:a16="http://schemas.microsoft.com/office/drawing/2014/main" id="{D911144F-31E7-4ACE-833F-F707465CEFC3}"/>
              </a:ext>
            </a:extLst>
          </p:cNvPr>
          <p:cNvSpPr>
            <a:spLocks noGrp="1"/>
          </p:cNvSpPr>
          <p:nvPr>
            <p:ph idx="1"/>
          </p:nvPr>
        </p:nvSpPr>
        <p:spPr>
          <a:xfrm>
            <a:off x="370444" y="936172"/>
            <a:ext cx="11451111" cy="5921828"/>
          </a:xfrm>
        </p:spPr>
        <p:txBody>
          <a:bodyPr>
            <a:noAutofit/>
          </a:bodyPr>
          <a:lstStyle/>
          <a:p>
            <a:pPr>
              <a:lnSpc>
                <a:spcPct val="114000"/>
              </a:lnSpc>
              <a:spcAft>
                <a:spcPts val="300"/>
              </a:spcAft>
            </a:pPr>
            <a:r>
              <a:rPr lang="en-US" sz="2000" b="0" dirty="0">
                <a:solidFill>
                  <a:srgbClr val="0000FF"/>
                </a:solidFill>
                <a:latin typeface="Arial" panose="020B0604020202020204" pitchFamily="34" charset="0"/>
                <a:cs typeface="Arial" panose="020B0604020202020204" pitchFamily="34" charset="0"/>
              </a:rPr>
              <a:t>“NEXUS” is an advanced screening tool for multi-pollutant (MP) risks and EJ/Demographic analysis developed by OAQPS’s MP team </a:t>
            </a:r>
          </a:p>
          <a:p>
            <a:pPr>
              <a:lnSpc>
                <a:spcPct val="114000"/>
              </a:lnSpc>
              <a:spcAft>
                <a:spcPts val="300"/>
              </a:spcAft>
            </a:pPr>
            <a:r>
              <a:rPr lang="en-US" sz="2000" b="0" dirty="0">
                <a:latin typeface="Arial" panose="020B0604020202020204" pitchFamily="34" charset="0"/>
                <a:cs typeface="Arial" panose="020B0604020202020204" pitchFamily="34" charset="0"/>
              </a:rPr>
              <a:t>“NEXUS” integrates a suite of MP data, including emissions, monitoring, modeling, fused AQ data and health risk data for PM</a:t>
            </a:r>
            <a:r>
              <a:rPr lang="en-US" sz="2000" b="0" baseline="-25000" dirty="0">
                <a:latin typeface="Arial" panose="020B0604020202020204" pitchFamily="34" charset="0"/>
                <a:cs typeface="Arial" panose="020B0604020202020204" pitchFamily="34" charset="0"/>
              </a:rPr>
              <a:t>2.5</a:t>
            </a:r>
            <a:r>
              <a:rPr lang="en-US" sz="2000" b="0" dirty="0">
                <a:latin typeface="Arial" panose="020B0604020202020204" pitchFamily="34" charset="0"/>
                <a:cs typeface="Arial" panose="020B0604020202020204" pitchFamily="34" charset="0"/>
              </a:rPr>
              <a:t>, O</a:t>
            </a:r>
            <a:r>
              <a:rPr lang="en-US" sz="2000" b="0" baseline="-2500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 &amp; air toxics as well as EJ/demographic data, into one single platform to allow national and areal overlay mapping &amp; analysis of MP ambient &amp; risk data </a:t>
            </a:r>
          </a:p>
          <a:p>
            <a:pPr>
              <a:lnSpc>
                <a:spcPct val="114000"/>
              </a:lnSpc>
              <a:spcAft>
                <a:spcPts val="300"/>
              </a:spcAft>
            </a:pPr>
            <a:r>
              <a:rPr lang="en-US" sz="2000" b="0" dirty="0">
                <a:solidFill>
                  <a:srgbClr val="0000FF"/>
                </a:solidFill>
                <a:latin typeface="Arial" panose="020B0604020202020204" pitchFamily="34" charset="0"/>
                <a:cs typeface="Arial" panose="020B0604020202020204" pitchFamily="34" charset="0"/>
              </a:rPr>
              <a:t>“NEXUS” provides MP analysis across from national level “Phase 1” to regional (EPA region/State/CBSA) level “Phase 2”, and now down to community level “Phase 3” (Proximity analysis” in census tract-level)</a:t>
            </a:r>
          </a:p>
          <a:p>
            <a:pPr>
              <a:lnSpc>
                <a:spcPct val="114000"/>
              </a:lnSpc>
              <a:spcBef>
                <a:spcPts val="450"/>
              </a:spcBef>
              <a:spcAft>
                <a:spcPts val="300"/>
              </a:spcAft>
            </a:pPr>
            <a:r>
              <a:rPr lang="en-US" sz="2000" b="0" dirty="0">
                <a:latin typeface="Arial" panose="020B0604020202020204" pitchFamily="34" charset="0"/>
                <a:cs typeface="Arial" panose="020B0604020202020204" pitchFamily="34" charset="0"/>
              </a:rPr>
              <a:t>We expect to use this tool in conjunction with Regions and identify areas that would potentially benefit most from MP approaches to reduce emissions (including current NA areas)</a:t>
            </a:r>
          </a:p>
          <a:p>
            <a:pPr>
              <a:lnSpc>
                <a:spcPct val="114000"/>
              </a:lnSpc>
              <a:spcBef>
                <a:spcPts val="450"/>
              </a:spcBef>
              <a:spcAft>
                <a:spcPts val="300"/>
              </a:spcAft>
            </a:pPr>
            <a:r>
              <a:rPr lang="en-US" sz="2000" b="0" dirty="0">
                <a:solidFill>
                  <a:srgbClr val="0000FF"/>
                </a:solidFill>
                <a:latin typeface="Arial" panose="020B0604020202020204" pitchFamily="34" charset="0"/>
                <a:cs typeface="Arial" panose="020B0604020202020204" pitchFamily="34" charset="0"/>
              </a:rPr>
              <a:t>We also expect that it can have additional value-added uses across the Office for Air Toxics, Environmental Justice and other programs</a:t>
            </a:r>
          </a:p>
          <a:p>
            <a:pPr>
              <a:lnSpc>
                <a:spcPct val="114000"/>
              </a:lnSpc>
              <a:spcBef>
                <a:spcPts val="450"/>
              </a:spcBef>
              <a:spcAft>
                <a:spcPts val="300"/>
              </a:spcAft>
            </a:pPr>
            <a:r>
              <a:rPr lang="en-US" sz="2000" b="0" dirty="0">
                <a:latin typeface="Arial" panose="020B0604020202020204" pitchFamily="34" charset="0"/>
                <a:cs typeface="Arial" panose="020B0604020202020204" pitchFamily="34" charset="0"/>
              </a:rPr>
              <a:t>The NEXUS tool will essentially provide a </a:t>
            </a:r>
            <a:r>
              <a:rPr lang="en-US" sz="2000" b="0" dirty="0">
                <a:solidFill>
                  <a:srgbClr val="FF0000"/>
                </a:solidFill>
                <a:latin typeface="Arial" panose="020B0604020202020204" pitchFamily="34" charset="0"/>
                <a:cs typeface="Arial" panose="020B0604020202020204" pitchFamily="34" charset="0"/>
              </a:rPr>
              <a:t>‘conceptual model’ </a:t>
            </a:r>
            <a:r>
              <a:rPr lang="en-US" sz="2000" b="0" dirty="0">
                <a:latin typeface="Arial" panose="020B0604020202020204" pitchFamily="34" charset="0"/>
                <a:cs typeface="Arial" panose="020B0604020202020204" pitchFamily="34" charset="0"/>
              </a:rPr>
              <a:t>of an area’s MP issues to facilitate engagement with state/local/tribal agencies &amp; community stakeholder groups</a:t>
            </a:r>
          </a:p>
          <a:p>
            <a:endParaRPr lang="en-US" sz="2000" dirty="0">
              <a:latin typeface="Arial" panose="020B0604020202020204" pitchFamily="34" charset="0"/>
              <a:cs typeface="Arial" panose="020B0604020202020204" pitchFamily="34" charset="0"/>
            </a:endParaRPr>
          </a:p>
        </p:txBody>
      </p:sp>
      <p:sp>
        <p:nvSpPr>
          <p:cNvPr id="6" name="Slide Number Placeholder 1">
            <a:extLst>
              <a:ext uri="{FF2B5EF4-FFF2-40B4-BE49-F238E27FC236}">
                <a16:creationId xmlns:a16="http://schemas.microsoft.com/office/drawing/2014/main" id="{21E3A051-7FED-44A1-9971-9B1F1E975018}"/>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700469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2A22084-3D6E-4084-8B6F-17E55E0655D6}"/>
              </a:ext>
            </a:extLst>
          </p:cNvPr>
          <p:cNvPicPr>
            <a:picLocks noChangeAspect="1"/>
          </p:cNvPicPr>
          <p:nvPr/>
        </p:nvPicPr>
        <p:blipFill rotWithShape="1">
          <a:blip r:embed="rId3"/>
          <a:srcRect l="29676" t="18396" r="7862" b="17988"/>
          <a:stretch/>
        </p:blipFill>
        <p:spPr>
          <a:xfrm>
            <a:off x="9190431" y="771817"/>
            <a:ext cx="2910859" cy="1605818"/>
          </a:xfrm>
          <a:prstGeom prst="rect">
            <a:avLst/>
          </a:prstGeom>
          <a:ln w="19050">
            <a:solidFill>
              <a:schemeClr val="tx1"/>
            </a:solidFill>
          </a:ln>
        </p:spPr>
      </p:pic>
      <p:grpSp>
        <p:nvGrpSpPr>
          <p:cNvPr id="26" name="Group 25">
            <a:extLst>
              <a:ext uri="{FF2B5EF4-FFF2-40B4-BE49-F238E27FC236}">
                <a16:creationId xmlns:a16="http://schemas.microsoft.com/office/drawing/2014/main" id="{149459CC-BBCD-4541-87AE-770303004646}"/>
              </a:ext>
            </a:extLst>
          </p:cNvPr>
          <p:cNvGrpSpPr/>
          <p:nvPr/>
        </p:nvGrpSpPr>
        <p:grpSpPr>
          <a:xfrm>
            <a:off x="9191011" y="1161982"/>
            <a:ext cx="2923230" cy="1736591"/>
            <a:chOff x="9192182" y="1290038"/>
            <a:chExt cx="2923230" cy="1736591"/>
          </a:xfrm>
        </p:grpSpPr>
        <p:pic>
          <p:nvPicPr>
            <p:cNvPr id="18" name="Picture 17">
              <a:extLst>
                <a:ext uri="{FF2B5EF4-FFF2-40B4-BE49-F238E27FC236}">
                  <a16:creationId xmlns:a16="http://schemas.microsoft.com/office/drawing/2014/main" id="{6C588C76-AB07-44C3-BF4E-641E86AE0C66}"/>
                </a:ext>
              </a:extLst>
            </p:cNvPr>
            <p:cNvPicPr>
              <a:picLocks noChangeAspect="1"/>
            </p:cNvPicPr>
            <p:nvPr/>
          </p:nvPicPr>
          <p:blipFill>
            <a:blip r:embed="rId4"/>
            <a:stretch>
              <a:fillRect/>
            </a:stretch>
          </p:blipFill>
          <p:spPr>
            <a:xfrm>
              <a:off x="9192182" y="1290038"/>
              <a:ext cx="2910858" cy="1736591"/>
            </a:xfrm>
            <a:prstGeom prst="rect">
              <a:avLst/>
            </a:prstGeom>
            <a:ln w="19050">
              <a:solidFill>
                <a:schemeClr val="tx1"/>
              </a:solidFill>
            </a:ln>
          </p:spPr>
        </p:pic>
        <p:pic>
          <p:nvPicPr>
            <p:cNvPr id="24" name="Picture 23">
              <a:extLst>
                <a:ext uri="{FF2B5EF4-FFF2-40B4-BE49-F238E27FC236}">
                  <a16:creationId xmlns:a16="http://schemas.microsoft.com/office/drawing/2014/main" id="{9175AC6D-1CE6-4C58-B645-2E2E9C53AE8D}"/>
                </a:ext>
              </a:extLst>
            </p:cNvPr>
            <p:cNvPicPr>
              <a:picLocks noChangeAspect="1"/>
            </p:cNvPicPr>
            <p:nvPr/>
          </p:nvPicPr>
          <p:blipFill>
            <a:blip r:embed="rId5"/>
            <a:stretch>
              <a:fillRect/>
            </a:stretch>
          </p:blipFill>
          <p:spPr>
            <a:xfrm>
              <a:off x="10658202" y="2294804"/>
              <a:ext cx="1457210" cy="728605"/>
            </a:xfrm>
            <a:prstGeom prst="rect">
              <a:avLst/>
            </a:prstGeom>
            <a:ln w="19050">
              <a:solidFill>
                <a:schemeClr val="tx1"/>
              </a:solidFill>
            </a:ln>
          </p:spPr>
        </p:pic>
      </p:grpSp>
      <p:pic>
        <p:nvPicPr>
          <p:cNvPr id="17" name="Picture 16">
            <a:extLst>
              <a:ext uri="{FF2B5EF4-FFF2-40B4-BE49-F238E27FC236}">
                <a16:creationId xmlns:a16="http://schemas.microsoft.com/office/drawing/2014/main" id="{59FF4DD3-C549-44A0-A4D8-6B64F4CFCDAE}"/>
              </a:ext>
            </a:extLst>
          </p:cNvPr>
          <p:cNvPicPr>
            <a:picLocks noChangeAspect="1"/>
          </p:cNvPicPr>
          <p:nvPr/>
        </p:nvPicPr>
        <p:blipFill>
          <a:blip r:embed="rId6"/>
          <a:stretch>
            <a:fillRect/>
          </a:stretch>
        </p:blipFill>
        <p:spPr>
          <a:xfrm>
            <a:off x="9190323" y="1746462"/>
            <a:ext cx="2939350" cy="1524369"/>
          </a:xfrm>
          <a:prstGeom prst="rect">
            <a:avLst/>
          </a:prstGeom>
          <a:ln w="12700">
            <a:solidFill>
              <a:schemeClr val="tx1"/>
            </a:solidFill>
          </a:ln>
        </p:spPr>
      </p:pic>
      <p:sp>
        <p:nvSpPr>
          <p:cNvPr id="2" name="Title 1">
            <a:extLst>
              <a:ext uri="{FF2B5EF4-FFF2-40B4-BE49-F238E27FC236}">
                <a16:creationId xmlns:a16="http://schemas.microsoft.com/office/drawing/2014/main" id="{35540F89-0691-46D1-8B80-E294C911CAB3}"/>
              </a:ext>
            </a:extLst>
          </p:cNvPr>
          <p:cNvSpPr>
            <a:spLocks noGrp="1"/>
          </p:cNvSpPr>
          <p:nvPr>
            <p:ph type="title"/>
          </p:nvPr>
        </p:nvSpPr>
        <p:spPr>
          <a:xfrm>
            <a:off x="657697" y="67734"/>
            <a:ext cx="10526649" cy="603505"/>
          </a:xfrm>
        </p:spPr>
        <p:txBody>
          <a:bodyPr vert="horz" lIns="91440" tIns="45720" rIns="91440" bIns="45720" rtlCol="0" anchor="ctr">
            <a:noAutofit/>
          </a:bodyPr>
          <a:lstStyle/>
          <a:p>
            <a:r>
              <a:rPr lang="en-US" sz="3600" b="1" dirty="0">
                <a:solidFill>
                  <a:srgbClr val="FFFF00"/>
                </a:solidFill>
              </a:rPr>
              <a:t>NEXUS:</a:t>
            </a:r>
            <a:r>
              <a:rPr lang="en-US" sz="3600" b="1" dirty="0"/>
              <a:t> Data Inputs and Major Functions</a:t>
            </a:r>
          </a:p>
        </p:txBody>
      </p:sp>
      <p:sp>
        <p:nvSpPr>
          <p:cNvPr id="22" name="Slide Number Placeholder 21">
            <a:extLst>
              <a:ext uri="{FF2B5EF4-FFF2-40B4-BE49-F238E27FC236}">
                <a16:creationId xmlns:a16="http://schemas.microsoft.com/office/drawing/2014/main" id="{1F92DE3F-E3F1-4C06-91AE-06C993B972C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C9590BB6-C56E-4746-BD6F-28D06F1076BD}" type="slidenum">
              <a:rPr lang="en-US" smtClean="0"/>
              <a:pPr>
                <a:spcAft>
                  <a:spcPts val="600"/>
                </a:spcAft>
                <a:defRPr/>
              </a:pPr>
              <a:t>6</a:t>
            </a:fld>
            <a:endParaRPr lang="en-US" sz="3200" dirty="0">
              <a:solidFill>
                <a:srgbClr val="FFFFFF"/>
              </a:solidFill>
              <a:latin typeface="Calibri" panose="020F0502020204030204"/>
            </a:endParaRPr>
          </a:p>
        </p:txBody>
      </p:sp>
      <p:sp>
        <p:nvSpPr>
          <p:cNvPr id="3" name="Oval 2">
            <a:extLst>
              <a:ext uri="{FF2B5EF4-FFF2-40B4-BE49-F238E27FC236}">
                <a16:creationId xmlns:a16="http://schemas.microsoft.com/office/drawing/2014/main" id="{4B196DFB-F28A-411B-9F0E-966E474B761C}"/>
              </a:ext>
            </a:extLst>
          </p:cNvPr>
          <p:cNvSpPr/>
          <p:nvPr/>
        </p:nvSpPr>
        <p:spPr bwMode="auto">
          <a:xfrm>
            <a:off x="3347716" y="2260577"/>
            <a:ext cx="2521993" cy="2969869"/>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cene3d>
              <a:camera prst="orthographicFront"/>
              <a:lightRig rig="soft" dir="t">
                <a:rot lat="0" lon="0" rev="15600000"/>
              </a:lightRig>
            </a:scene3d>
            <a:sp3d extrusionH="57150" prstMaterial="softEdge">
              <a:bevelT w="25400" h="38100"/>
            </a:sp3d>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normalizeH="0" baseline="0" dirty="0">
              <a:ln/>
              <a:solidFill>
                <a:srgbClr val="00B050"/>
              </a:solidFill>
              <a:latin typeface="Arial" charset="0"/>
              <a:ea typeface="宋体" pitchFamily="2" charset="-122"/>
            </a:endParaRPr>
          </a:p>
        </p:txBody>
      </p:sp>
      <p:sp>
        <p:nvSpPr>
          <p:cNvPr id="4" name="Rectangle: Rounded Corners 3">
            <a:extLst>
              <a:ext uri="{FF2B5EF4-FFF2-40B4-BE49-F238E27FC236}">
                <a16:creationId xmlns:a16="http://schemas.microsoft.com/office/drawing/2014/main" id="{05D87BAC-9AEE-46B8-8B17-B257D3DB3E0C}"/>
              </a:ext>
            </a:extLst>
          </p:cNvPr>
          <p:cNvSpPr/>
          <p:nvPr/>
        </p:nvSpPr>
        <p:spPr bwMode="auto">
          <a:xfrm>
            <a:off x="407849" y="3287688"/>
            <a:ext cx="2302932" cy="750357"/>
          </a:xfrm>
          <a:prstGeom prst="round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0000FF"/>
                </a:solidFill>
                <a:latin typeface="Arial" panose="020B0604020202020204" pitchFamily="34" charset="0"/>
                <a:cs typeface="Arial" panose="020B0604020202020204" pitchFamily="34" charset="0"/>
              </a:rPr>
              <a:t>O</a:t>
            </a:r>
            <a:r>
              <a:rPr lang="en-US" sz="1400" baseline="-25000" dirty="0">
                <a:solidFill>
                  <a:srgbClr val="0000FF"/>
                </a:solidFill>
                <a:latin typeface="Arial" panose="020B0604020202020204" pitchFamily="34" charset="0"/>
                <a:cs typeface="Arial" panose="020B0604020202020204" pitchFamily="34" charset="0"/>
              </a:rPr>
              <a:t>3</a:t>
            </a:r>
            <a:r>
              <a:rPr lang="en-US" sz="1400" dirty="0">
                <a:solidFill>
                  <a:srgbClr val="0000FF"/>
                </a:solidFill>
                <a:latin typeface="Arial" panose="020B0604020202020204" pitchFamily="34" charset="0"/>
                <a:cs typeface="Arial" panose="020B0604020202020204" pitchFamily="34" charset="0"/>
              </a:rPr>
              <a:t>, PM</a:t>
            </a:r>
            <a:r>
              <a:rPr lang="en-US" sz="1400" baseline="-25000" dirty="0">
                <a:solidFill>
                  <a:srgbClr val="0000FF"/>
                </a:solidFill>
                <a:latin typeface="Arial" panose="020B0604020202020204" pitchFamily="34" charset="0"/>
                <a:cs typeface="Arial" panose="020B0604020202020204" pitchFamily="34" charset="0"/>
              </a:rPr>
              <a:t>2.5</a:t>
            </a:r>
            <a:r>
              <a:rPr lang="en-US" sz="1400" dirty="0">
                <a:solidFill>
                  <a:srgbClr val="0000FF"/>
                </a:solidFill>
                <a:latin typeface="Arial" panose="020B0604020202020204" pitchFamily="34" charset="0"/>
                <a:cs typeface="Arial" panose="020B0604020202020204" pitchFamily="34" charset="0"/>
              </a:rPr>
              <a:t> &amp; Air Toxics Monitoring Data</a:t>
            </a:r>
          </a:p>
          <a:p>
            <a:pPr algn="ctr"/>
            <a:r>
              <a:rPr kumimoji="0" lang="en-US" sz="1400" i="0" u="none" strike="noStrike" normalizeH="0" baseline="0" dirty="0">
                <a:ln w="0"/>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rPr>
              <a:t>(2002-2020 &amp; -2018) </a:t>
            </a:r>
          </a:p>
        </p:txBody>
      </p:sp>
      <p:sp>
        <p:nvSpPr>
          <p:cNvPr id="12" name="Rectangle: Rounded Corners 11">
            <a:extLst>
              <a:ext uri="{FF2B5EF4-FFF2-40B4-BE49-F238E27FC236}">
                <a16:creationId xmlns:a16="http://schemas.microsoft.com/office/drawing/2014/main" id="{FCEB7F79-2FBD-4354-B1F1-7A55203A29AE}"/>
              </a:ext>
            </a:extLst>
          </p:cNvPr>
          <p:cNvSpPr/>
          <p:nvPr/>
        </p:nvSpPr>
        <p:spPr bwMode="auto">
          <a:xfrm>
            <a:off x="407849" y="1880975"/>
            <a:ext cx="2302932" cy="1314596"/>
          </a:xfrm>
          <a:prstGeom prst="round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0000FF"/>
                </a:solidFill>
                <a:latin typeface="Arial" panose="020B0604020202020204" pitchFamily="34" charset="0"/>
                <a:cs typeface="Arial" panose="020B0604020202020204" pitchFamily="34" charset="0"/>
              </a:rPr>
              <a:t>O</a:t>
            </a:r>
            <a:r>
              <a:rPr lang="en-US" sz="1400" baseline="-25000" dirty="0">
                <a:solidFill>
                  <a:srgbClr val="0000FF"/>
                </a:solidFill>
                <a:latin typeface="Arial" panose="020B0604020202020204" pitchFamily="34" charset="0"/>
                <a:cs typeface="Arial" panose="020B0604020202020204" pitchFamily="34" charset="0"/>
              </a:rPr>
              <a:t>3</a:t>
            </a:r>
            <a:r>
              <a:rPr lang="en-US" sz="1400" dirty="0">
                <a:solidFill>
                  <a:srgbClr val="0000FF"/>
                </a:solidFill>
                <a:latin typeface="Arial" panose="020B0604020202020204" pitchFamily="34" charset="0"/>
                <a:cs typeface="Arial" panose="020B0604020202020204" pitchFamily="34" charset="0"/>
              </a:rPr>
              <a:t>, PM</a:t>
            </a:r>
            <a:r>
              <a:rPr lang="en-US" sz="1400" baseline="-25000" dirty="0">
                <a:solidFill>
                  <a:srgbClr val="0000FF"/>
                </a:solidFill>
                <a:latin typeface="Arial" panose="020B0604020202020204" pitchFamily="34" charset="0"/>
                <a:cs typeface="Arial" panose="020B0604020202020204" pitchFamily="34" charset="0"/>
              </a:rPr>
              <a:t>2.5</a:t>
            </a:r>
            <a:r>
              <a:rPr lang="en-US" sz="1400" dirty="0">
                <a:solidFill>
                  <a:srgbClr val="0000FF"/>
                </a:solidFill>
                <a:latin typeface="Arial" panose="020B0604020202020204" pitchFamily="34" charset="0"/>
                <a:cs typeface="Arial" panose="020B0604020202020204" pitchFamily="34" charset="0"/>
              </a:rPr>
              <a:t> &amp; Air Toxics Risk Data &amp; </a:t>
            </a:r>
          </a:p>
          <a:p>
            <a:pPr algn="ctr"/>
            <a:r>
              <a:rPr lang="en-US" sz="1400" dirty="0">
                <a:solidFill>
                  <a:srgbClr val="0000FF"/>
                </a:solidFill>
                <a:latin typeface="Arial" panose="020B0604020202020204" pitchFamily="34" charset="0"/>
                <a:cs typeface="Arial" panose="020B0604020202020204" pitchFamily="34" charset="0"/>
              </a:rPr>
              <a:t>Conc. (fused AQ) Data</a:t>
            </a:r>
          </a:p>
          <a:p>
            <a:pPr algn="ctr"/>
            <a:r>
              <a:rPr kumimoji="0" lang="en-US" sz="1400" i="0" u="none" strike="noStrike" normalizeH="0" baseline="0" dirty="0">
                <a:ln w="0"/>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rPr>
              <a:t>(2017 &amp; 2014) </a:t>
            </a:r>
          </a:p>
          <a:p>
            <a:pPr algn="ctr"/>
            <a:r>
              <a:rPr lang="en-US" sz="1400" dirty="0">
                <a:ln w="0"/>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rPr>
              <a:t>(Census tract-level)</a:t>
            </a:r>
            <a:endParaRPr kumimoji="0" lang="en-US" sz="1400" i="0" u="none" strike="noStrike" normalizeH="0" baseline="0" dirty="0">
              <a:ln w="0"/>
              <a:effectLst>
                <a:outerShdw blurRad="38100" dist="19050" dir="2700000" algn="tl" rotWithShape="0">
                  <a:schemeClr val="dk1">
                    <a:alpha val="40000"/>
                  </a:schemeClr>
                </a:outerShdw>
              </a:effectLst>
              <a:latin typeface="Arial" charset="0"/>
              <a:ea typeface="宋体" pitchFamily="2" charset="-122"/>
            </a:endParaRPr>
          </a:p>
        </p:txBody>
      </p:sp>
      <p:sp>
        <p:nvSpPr>
          <p:cNvPr id="13" name="Rectangle: Rounded Corners 12">
            <a:extLst>
              <a:ext uri="{FF2B5EF4-FFF2-40B4-BE49-F238E27FC236}">
                <a16:creationId xmlns:a16="http://schemas.microsoft.com/office/drawing/2014/main" id="{A97C61BF-A0B8-4950-8BF9-D6028ED6A8DA}"/>
              </a:ext>
            </a:extLst>
          </p:cNvPr>
          <p:cNvSpPr/>
          <p:nvPr/>
        </p:nvSpPr>
        <p:spPr bwMode="auto">
          <a:xfrm>
            <a:off x="407849" y="4121189"/>
            <a:ext cx="2302932" cy="857176"/>
          </a:xfrm>
          <a:prstGeom prst="round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0000FF"/>
                </a:solidFill>
                <a:latin typeface="Arial" panose="020B0604020202020204" pitchFamily="34" charset="0"/>
                <a:cs typeface="Arial" panose="020B0604020202020204" pitchFamily="34" charset="0"/>
              </a:rPr>
              <a:t>NEI County &amp; </a:t>
            </a:r>
          </a:p>
          <a:p>
            <a:pPr algn="ctr"/>
            <a:r>
              <a:rPr lang="en-US" sz="1400" dirty="0">
                <a:solidFill>
                  <a:srgbClr val="0000FF"/>
                </a:solidFill>
                <a:latin typeface="Arial" panose="020B0604020202020204" pitchFamily="34" charset="0"/>
                <a:cs typeface="Arial" panose="020B0604020202020204" pitchFamily="34" charset="0"/>
              </a:rPr>
              <a:t>Facility Emissions</a:t>
            </a:r>
          </a:p>
          <a:p>
            <a:pPr algn="ctr"/>
            <a:r>
              <a:rPr kumimoji="0" lang="en-US" sz="1400" i="0" u="none" strike="noStrike" normalizeH="0" baseline="0" dirty="0">
                <a:ln w="0"/>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rPr>
              <a:t>(2017 &amp; 2014) </a:t>
            </a:r>
          </a:p>
        </p:txBody>
      </p:sp>
      <p:sp>
        <p:nvSpPr>
          <p:cNvPr id="14" name="Rectangle: Rounded Corners 13">
            <a:extLst>
              <a:ext uri="{FF2B5EF4-FFF2-40B4-BE49-F238E27FC236}">
                <a16:creationId xmlns:a16="http://schemas.microsoft.com/office/drawing/2014/main" id="{C1AD7E10-383D-4E8F-92B1-0CCECF9D3725}"/>
              </a:ext>
            </a:extLst>
          </p:cNvPr>
          <p:cNvSpPr/>
          <p:nvPr/>
        </p:nvSpPr>
        <p:spPr bwMode="auto">
          <a:xfrm>
            <a:off x="407849" y="813617"/>
            <a:ext cx="2302932" cy="975242"/>
          </a:xfrm>
          <a:prstGeom prst="round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0000FF"/>
                </a:solidFill>
                <a:latin typeface="Arial" panose="020B0604020202020204" pitchFamily="34" charset="0"/>
                <a:cs typeface="Arial" panose="020B0604020202020204" pitchFamily="34" charset="0"/>
              </a:rPr>
              <a:t>O</a:t>
            </a:r>
            <a:r>
              <a:rPr lang="en-US" sz="1400" baseline="-25000" dirty="0">
                <a:solidFill>
                  <a:srgbClr val="0000FF"/>
                </a:solidFill>
                <a:latin typeface="Arial" panose="020B0604020202020204" pitchFamily="34" charset="0"/>
                <a:cs typeface="Arial" panose="020B0604020202020204" pitchFamily="34" charset="0"/>
              </a:rPr>
              <a:t>3</a:t>
            </a:r>
            <a:r>
              <a:rPr lang="en-US" sz="1400" dirty="0">
                <a:solidFill>
                  <a:srgbClr val="0000FF"/>
                </a:solidFill>
                <a:latin typeface="Arial" panose="020B0604020202020204" pitchFamily="34" charset="0"/>
                <a:cs typeface="Arial" panose="020B0604020202020204" pitchFamily="34" charset="0"/>
              </a:rPr>
              <a:t> &amp; PM</a:t>
            </a:r>
            <a:r>
              <a:rPr lang="en-US" sz="1400" baseline="-25000" dirty="0">
                <a:solidFill>
                  <a:srgbClr val="0000FF"/>
                </a:solidFill>
                <a:latin typeface="Arial" panose="020B0604020202020204" pitchFamily="34" charset="0"/>
                <a:cs typeface="Arial" panose="020B0604020202020204" pitchFamily="34" charset="0"/>
              </a:rPr>
              <a:t>2.5</a:t>
            </a:r>
            <a:r>
              <a:rPr lang="en-US" sz="1400" dirty="0">
                <a:solidFill>
                  <a:srgbClr val="0000FF"/>
                </a:solidFill>
                <a:latin typeface="Arial" panose="020B0604020202020204" pitchFamily="34" charset="0"/>
                <a:cs typeface="Arial" panose="020B0604020202020204" pitchFamily="34" charset="0"/>
              </a:rPr>
              <a:t> </a:t>
            </a:r>
          </a:p>
          <a:p>
            <a:pPr algn="ctr"/>
            <a:r>
              <a:rPr lang="en-US" sz="1400" dirty="0">
                <a:solidFill>
                  <a:srgbClr val="0000FF"/>
                </a:solidFill>
                <a:latin typeface="Arial" panose="020B0604020202020204" pitchFamily="34" charset="0"/>
                <a:cs typeface="Arial" panose="020B0604020202020204" pitchFamily="34" charset="0"/>
              </a:rPr>
              <a:t>Ambient/Design Value</a:t>
            </a:r>
          </a:p>
          <a:p>
            <a:pPr algn="ctr"/>
            <a:r>
              <a:rPr kumimoji="0" lang="en-US" sz="1400" i="0" u="none" strike="noStrike" normalizeH="0" baseline="0" dirty="0">
                <a:ln w="0"/>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rPr>
              <a:t>(2012-2020) </a:t>
            </a:r>
          </a:p>
          <a:p>
            <a:pPr algn="ctr"/>
            <a:r>
              <a:rPr lang="en-US" sz="1400" dirty="0">
                <a:ln w="0"/>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rPr>
              <a:t>(County-level)</a:t>
            </a:r>
            <a:endParaRPr kumimoji="0" lang="en-US" sz="1400" i="0" u="none" strike="noStrike" normalizeH="0" baseline="0" dirty="0">
              <a:ln w="0"/>
              <a:effectLst>
                <a:outerShdw blurRad="38100" dist="19050" dir="2700000" algn="tl" rotWithShape="0">
                  <a:schemeClr val="dk1">
                    <a:alpha val="40000"/>
                  </a:schemeClr>
                </a:outerShdw>
              </a:effectLst>
              <a:latin typeface="Arial" charset="0"/>
              <a:ea typeface="宋体" pitchFamily="2" charset="-122"/>
            </a:endParaRPr>
          </a:p>
        </p:txBody>
      </p:sp>
      <p:sp>
        <p:nvSpPr>
          <p:cNvPr id="15" name="Rectangle: Rounded Corners 14">
            <a:extLst>
              <a:ext uri="{FF2B5EF4-FFF2-40B4-BE49-F238E27FC236}">
                <a16:creationId xmlns:a16="http://schemas.microsoft.com/office/drawing/2014/main" id="{4E2C883F-DA27-4E5A-BFE9-C21A5F41D35D}"/>
              </a:ext>
            </a:extLst>
          </p:cNvPr>
          <p:cNvSpPr/>
          <p:nvPr/>
        </p:nvSpPr>
        <p:spPr bwMode="auto">
          <a:xfrm>
            <a:off x="407849" y="5032150"/>
            <a:ext cx="2302932" cy="857176"/>
          </a:xfrm>
          <a:prstGeom prst="round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0000FF"/>
                </a:solidFill>
                <a:latin typeface="Arial" panose="020B0604020202020204" pitchFamily="34" charset="0"/>
                <a:cs typeface="Arial" panose="020B0604020202020204" pitchFamily="34" charset="0"/>
              </a:rPr>
              <a:t>Environmental Justice &amp; Demographic Data</a:t>
            </a:r>
          </a:p>
          <a:p>
            <a:pPr algn="ctr"/>
            <a:r>
              <a:rPr kumimoji="0" lang="en-US" sz="1400" i="0" u="none" strike="noStrike" normalizeH="0" baseline="0" dirty="0">
                <a:ln w="0"/>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rPr>
              <a:t>(from EJSCREEN) </a:t>
            </a:r>
          </a:p>
        </p:txBody>
      </p:sp>
      <p:sp>
        <p:nvSpPr>
          <p:cNvPr id="16" name="Rectangle: Rounded Corners 15">
            <a:extLst>
              <a:ext uri="{FF2B5EF4-FFF2-40B4-BE49-F238E27FC236}">
                <a16:creationId xmlns:a16="http://schemas.microsoft.com/office/drawing/2014/main" id="{CC7F1F00-5BFA-4414-BAF4-5E2EB6D53BDB}"/>
              </a:ext>
            </a:extLst>
          </p:cNvPr>
          <p:cNvSpPr/>
          <p:nvPr/>
        </p:nvSpPr>
        <p:spPr bwMode="auto">
          <a:xfrm>
            <a:off x="407848" y="5954400"/>
            <a:ext cx="2283663" cy="857176"/>
          </a:xfrm>
          <a:prstGeom prst="round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0000FF"/>
                </a:solidFill>
                <a:latin typeface="Arial" panose="020B0604020202020204" pitchFamily="34" charset="0"/>
                <a:cs typeface="Arial" panose="020B0604020202020204" pitchFamily="34" charset="0"/>
              </a:rPr>
              <a:t>Advance Area</a:t>
            </a:r>
          </a:p>
          <a:p>
            <a:pPr algn="ctr"/>
            <a:r>
              <a:rPr kumimoji="0" lang="en-US" sz="1400" i="0" u="none" strike="noStrike" normalizeH="0" baseline="0" dirty="0">
                <a:ln w="0"/>
                <a:solidFill>
                  <a:srgbClr val="0000FF"/>
                </a:solidFill>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rPr>
              <a:t>Class-I Area</a:t>
            </a:r>
          </a:p>
          <a:p>
            <a:pPr algn="ctr"/>
            <a:r>
              <a:rPr lang="en-US" sz="1400" dirty="0">
                <a:ln w="0"/>
                <a:solidFill>
                  <a:srgbClr val="0000FF"/>
                </a:solidFill>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rPr>
              <a:t>Tribal Area</a:t>
            </a:r>
            <a:endParaRPr kumimoji="0" lang="en-US" sz="1400" i="0" u="none" strike="noStrike" normalizeH="0" baseline="0" dirty="0">
              <a:ln w="0"/>
              <a:solidFill>
                <a:srgbClr val="0000FF"/>
              </a:solidFill>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endParaRPr>
          </a:p>
          <a:p>
            <a:pPr algn="ctr"/>
            <a:endParaRPr kumimoji="0" lang="en-US" sz="1400" i="0" u="none" strike="noStrike" normalizeH="0" baseline="0" dirty="0">
              <a:ln w="0"/>
              <a:solidFill>
                <a:srgbClr val="0000FF"/>
              </a:solidFill>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endParaRPr>
          </a:p>
        </p:txBody>
      </p:sp>
      <p:cxnSp>
        <p:nvCxnSpPr>
          <p:cNvPr id="8" name="Straight Arrow Connector 7">
            <a:extLst>
              <a:ext uri="{FF2B5EF4-FFF2-40B4-BE49-F238E27FC236}">
                <a16:creationId xmlns:a16="http://schemas.microsoft.com/office/drawing/2014/main" id="{0842F55F-C5F0-46F4-9D62-742C25119866}"/>
              </a:ext>
            </a:extLst>
          </p:cNvPr>
          <p:cNvCxnSpPr>
            <a:cxnSpLocks/>
            <a:stCxn id="14" idx="3"/>
            <a:endCxn id="3" idx="0"/>
          </p:cNvCxnSpPr>
          <p:nvPr/>
        </p:nvCxnSpPr>
        <p:spPr bwMode="auto">
          <a:xfrm>
            <a:off x="2710781" y="1301238"/>
            <a:ext cx="1897932" cy="959339"/>
          </a:xfrm>
          <a:prstGeom prst="straightConnector1">
            <a:avLst/>
          </a:prstGeom>
          <a:solidFill>
            <a:schemeClr val="accent1"/>
          </a:solidFill>
          <a:ln w="57150" cap="flat" cmpd="sng" algn="ctr">
            <a:solidFill>
              <a:srgbClr val="0066FF"/>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73E44F75-ABDC-424B-B1DA-005B2D4B585A}"/>
              </a:ext>
            </a:extLst>
          </p:cNvPr>
          <p:cNvCxnSpPr>
            <a:cxnSpLocks/>
            <a:stCxn id="12" idx="3"/>
            <a:endCxn id="3" idx="1"/>
          </p:cNvCxnSpPr>
          <p:nvPr/>
        </p:nvCxnSpPr>
        <p:spPr bwMode="auto">
          <a:xfrm>
            <a:off x="2710781" y="2538273"/>
            <a:ext cx="1006272" cy="157231"/>
          </a:xfrm>
          <a:prstGeom prst="straightConnector1">
            <a:avLst/>
          </a:prstGeom>
          <a:solidFill>
            <a:schemeClr val="accent1"/>
          </a:solidFill>
          <a:ln w="57150" cap="flat" cmpd="sng" algn="ctr">
            <a:solidFill>
              <a:srgbClr val="0066FF"/>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2277C7EA-2822-419A-84E6-2C24A7E25252}"/>
              </a:ext>
            </a:extLst>
          </p:cNvPr>
          <p:cNvCxnSpPr>
            <a:cxnSpLocks/>
            <a:stCxn id="4" idx="3"/>
            <a:endCxn id="3" idx="2"/>
          </p:cNvCxnSpPr>
          <p:nvPr/>
        </p:nvCxnSpPr>
        <p:spPr bwMode="auto">
          <a:xfrm>
            <a:off x="2710781" y="3662867"/>
            <a:ext cx="636935" cy="82645"/>
          </a:xfrm>
          <a:prstGeom prst="straightConnector1">
            <a:avLst/>
          </a:prstGeom>
          <a:solidFill>
            <a:schemeClr val="accent1"/>
          </a:solidFill>
          <a:ln w="57150" cap="flat" cmpd="sng" algn="ctr">
            <a:solidFill>
              <a:srgbClr val="0066FF"/>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AD8EEC54-1D4F-4D28-BE07-B3B912F2175B}"/>
              </a:ext>
            </a:extLst>
          </p:cNvPr>
          <p:cNvCxnSpPr>
            <a:cxnSpLocks/>
            <a:stCxn id="13" idx="3"/>
          </p:cNvCxnSpPr>
          <p:nvPr/>
        </p:nvCxnSpPr>
        <p:spPr bwMode="auto">
          <a:xfrm flipV="1">
            <a:off x="2710781" y="4413224"/>
            <a:ext cx="737499" cy="136553"/>
          </a:xfrm>
          <a:prstGeom prst="straightConnector1">
            <a:avLst/>
          </a:prstGeom>
          <a:solidFill>
            <a:schemeClr val="accent1"/>
          </a:solidFill>
          <a:ln w="57150" cap="flat" cmpd="sng" algn="ctr">
            <a:solidFill>
              <a:srgbClr val="0066FF"/>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0DF01C9D-F92B-4962-A405-C8557E73B253}"/>
              </a:ext>
            </a:extLst>
          </p:cNvPr>
          <p:cNvCxnSpPr>
            <a:cxnSpLocks/>
            <a:stCxn id="15" idx="3"/>
            <a:endCxn id="3" idx="3"/>
          </p:cNvCxnSpPr>
          <p:nvPr/>
        </p:nvCxnSpPr>
        <p:spPr bwMode="auto">
          <a:xfrm flipV="1">
            <a:off x="2710781" y="4795519"/>
            <a:ext cx="1006272" cy="665219"/>
          </a:xfrm>
          <a:prstGeom prst="straightConnector1">
            <a:avLst/>
          </a:prstGeom>
          <a:solidFill>
            <a:schemeClr val="accent1"/>
          </a:solidFill>
          <a:ln w="57150" cap="flat" cmpd="sng" algn="ctr">
            <a:solidFill>
              <a:srgbClr val="0066FF"/>
            </a:solidFill>
            <a:prstDash val="solid"/>
            <a:round/>
            <a:headEnd type="none" w="med" len="med"/>
            <a:tailEnd type="triangle"/>
          </a:ln>
          <a:effectLst/>
        </p:spPr>
      </p:cxnSp>
      <p:sp>
        <p:nvSpPr>
          <p:cNvPr id="33" name="Rectangle: Rounded Corners 32">
            <a:extLst>
              <a:ext uri="{FF2B5EF4-FFF2-40B4-BE49-F238E27FC236}">
                <a16:creationId xmlns:a16="http://schemas.microsoft.com/office/drawing/2014/main" id="{71934D4A-0BAF-4D15-8255-EDAC763625B4}"/>
              </a:ext>
            </a:extLst>
          </p:cNvPr>
          <p:cNvSpPr/>
          <p:nvPr/>
        </p:nvSpPr>
        <p:spPr bwMode="auto">
          <a:xfrm>
            <a:off x="6741625" y="813617"/>
            <a:ext cx="2302932" cy="816879"/>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FF0000"/>
                </a:solidFill>
                <a:latin typeface="Arial" panose="020B0604020202020204" pitchFamily="34" charset="0"/>
                <a:cs typeface="Arial" panose="020B0604020202020204" pitchFamily="34" charset="0"/>
              </a:rPr>
              <a:t>Multi-Pollutant </a:t>
            </a:r>
          </a:p>
          <a:p>
            <a:pPr algn="ctr"/>
            <a:r>
              <a:rPr lang="en-US" sz="1400" dirty="0">
                <a:solidFill>
                  <a:srgbClr val="FF0000"/>
                </a:solidFill>
                <a:latin typeface="Arial" panose="020B0604020202020204" pitchFamily="34" charset="0"/>
                <a:cs typeface="Arial" panose="020B0604020202020204" pitchFamily="34" charset="0"/>
              </a:rPr>
              <a:t>Ambient and/or Risk National &amp; Areal Mapping </a:t>
            </a:r>
            <a:endParaRPr kumimoji="0" lang="en-US" sz="1400" i="0" u="none" strike="noStrike" normalizeH="0" baseline="0" dirty="0">
              <a:ln w="0"/>
              <a:solidFill>
                <a:srgbClr val="FF0000"/>
              </a:solidFill>
              <a:effectLst>
                <a:outerShdw blurRad="38100" dist="19050" dir="2700000" algn="tl" rotWithShape="0">
                  <a:schemeClr val="dk1">
                    <a:alpha val="40000"/>
                  </a:schemeClr>
                </a:outerShdw>
              </a:effectLst>
              <a:latin typeface="Arial" charset="0"/>
              <a:ea typeface="宋体" pitchFamily="2" charset="-122"/>
            </a:endParaRPr>
          </a:p>
        </p:txBody>
      </p:sp>
      <p:sp>
        <p:nvSpPr>
          <p:cNvPr id="34" name="Rectangle: Rounded Corners 33">
            <a:extLst>
              <a:ext uri="{FF2B5EF4-FFF2-40B4-BE49-F238E27FC236}">
                <a16:creationId xmlns:a16="http://schemas.microsoft.com/office/drawing/2014/main" id="{F2D24779-0033-4C86-A0C7-720F0C9DBF95}"/>
              </a:ext>
            </a:extLst>
          </p:cNvPr>
          <p:cNvSpPr/>
          <p:nvPr/>
        </p:nvSpPr>
        <p:spPr bwMode="auto">
          <a:xfrm>
            <a:off x="6806007" y="4644244"/>
            <a:ext cx="2230592" cy="816879"/>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FF0000"/>
                </a:solidFill>
                <a:latin typeface="Arial" panose="020B0604020202020204" pitchFamily="34" charset="0"/>
                <a:cs typeface="Arial" panose="020B0604020202020204" pitchFamily="34" charset="0"/>
              </a:rPr>
              <a:t>Map Overlay with NAA, Advance Area, Class-I Area, or Tribal Area</a:t>
            </a:r>
            <a:endParaRPr kumimoji="0" lang="en-US" sz="1400" i="0" u="none" strike="noStrike" normalizeH="0" baseline="0" dirty="0">
              <a:ln w="0"/>
              <a:solidFill>
                <a:srgbClr val="FF0000"/>
              </a:solidFill>
              <a:effectLst>
                <a:outerShdw blurRad="38100" dist="19050" dir="2700000" algn="tl" rotWithShape="0">
                  <a:schemeClr val="dk1">
                    <a:alpha val="40000"/>
                  </a:schemeClr>
                </a:outerShdw>
              </a:effectLst>
              <a:latin typeface="Arial" charset="0"/>
              <a:ea typeface="宋体" pitchFamily="2" charset="-122"/>
            </a:endParaRPr>
          </a:p>
        </p:txBody>
      </p:sp>
      <p:sp>
        <p:nvSpPr>
          <p:cNvPr id="35" name="Rectangle: Rounded Corners 34">
            <a:extLst>
              <a:ext uri="{FF2B5EF4-FFF2-40B4-BE49-F238E27FC236}">
                <a16:creationId xmlns:a16="http://schemas.microsoft.com/office/drawing/2014/main" id="{BBC2FEDC-412A-45E4-A31C-B4C712D44CD0}"/>
              </a:ext>
            </a:extLst>
          </p:cNvPr>
          <p:cNvSpPr/>
          <p:nvPr/>
        </p:nvSpPr>
        <p:spPr bwMode="auto">
          <a:xfrm>
            <a:off x="6824554" y="2288295"/>
            <a:ext cx="2212043" cy="524047"/>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FF0000"/>
                </a:solidFill>
                <a:latin typeface="Arial" panose="020B0604020202020204" pitchFamily="34" charset="0"/>
                <a:cs typeface="Arial" panose="020B0604020202020204" pitchFamily="34" charset="0"/>
              </a:rPr>
              <a:t>Display Major Point Emissions Sites/Data</a:t>
            </a:r>
            <a:endParaRPr kumimoji="0" lang="en-US" sz="1400" i="0" u="none" strike="noStrike" normalizeH="0" baseline="0" dirty="0">
              <a:ln w="0"/>
              <a:solidFill>
                <a:srgbClr val="FF0000"/>
              </a:solidFill>
              <a:effectLst>
                <a:outerShdw blurRad="38100" dist="19050" dir="2700000" algn="tl" rotWithShape="0">
                  <a:schemeClr val="dk1">
                    <a:alpha val="40000"/>
                  </a:schemeClr>
                </a:outerShdw>
              </a:effectLst>
              <a:latin typeface="Arial" charset="0"/>
              <a:ea typeface="宋体" pitchFamily="2" charset="-122"/>
            </a:endParaRPr>
          </a:p>
        </p:txBody>
      </p:sp>
      <p:sp>
        <p:nvSpPr>
          <p:cNvPr id="36" name="Rectangle: Rounded Corners 35">
            <a:extLst>
              <a:ext uri="{FF2B5EF4-FFF2-40B4-BE49-F238E27FC236}">
                <a16:creationId xmlns:a16="http://schemas.microsoft.com/office/drawing/2014/main" id="{4B438583-84E3-4A75-A32F-75DC1E8F8F8A}"/>
              </a:ext>
            </a:extLst>
          </p:cNvPr>
          <p:cNvSpPr/>
          <p:nvPr/>
        </p:nvSpPr>
        <p:spPr bwMode="auto">
          <a:xfrm>
            <a:off x="6806006" y="1693414"/>
            <a:ext cx="2212043" cy="524047"/>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FF0000"/>
                </a:solidFill>
                <a:latin typeface="Arial" panose="020B0604020202020204" pitchFamily="34" charset="0"/>
                <a:cs typeface="Arial" panose="020B0604020202020204" pitchFamily="34" charset="0"/>
              </a:rPr>
              <a:t>Display Monitoring Sites &amp; Trend Data</a:t>
            </a:r>
            <a:endParaRPr kumimoji="0" lang="en-US" sz="1400" i="0" u="none" strike="noStrike" normalizeH="0" baseline="0" dirty="0">
              <a:ln w="0"/>
              <a:solidFill>
                <a:srgbClr val="FF0000"/>
              </a:solidFill>
              <a:effectLst>
                <a:outerShdw blurRad="38100" dist="19050" dir="2700000" algn="tl" rotWithShape="0">
                  <a:schemeClr val="dk1">
                    <a:alpha val="40000"/>
                  </a:schemeClr>
                </a:outerShdw>
              </a:effectLst>
              <a:latin typeface="Arial" charset="0"/>
              <a:ea typeface="宋体" pitchFamily="2" charset="-122"/>
            </a:endParaRPr>
          </a:p>
        </p:txBody>
      </p:sp>
      <p:sp>
        <p:nvSpPr>
          <p:cNvPr id="52" name="Rectangle: Rounded Corners 51">
            <a:extLst>
              <a:ext uri="{FF2B5EF4-FFF2-40B4-BE49-F238E27FC236}">
                <a16:creationId xmlns:a16="http://schemas.microsoft.com/office/drawing/2014/main" id="{3D812633-5E35-41AF-BDDA-6B8D31EE6D51}"/>
              </a:ext>
            </a:extLst>
          </p:cNvPr>
          <p:cNvSpPr/>
          <p:nvPr/>
        </p:nvSpPr>
        <p:spPr bwMode="auto">
          <a:xfrm>
            <a:off x="6824554" y="5545718"/>
            <a:ext cx="2193495" cy="524047"/>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FF0000"/>
                </a:solidFill>
                <a:latin typeface="Arial" panose="020B0604020202020204" pitchFamily="34" charset="0"/>
                <a:cs typeface="Arial" panose="020B0604020202020204" pitchFamily="34" charset="0"/>
              </a:rPr>
              <a:t>Data Query, Search, Filter &amp; Export</a:t>
            </a:r>
            <a:endParaRPr kumimoji="0" lang="en-US" sz="1400" i="0" u="none" strike="noStrike" normalizeH="0" baseline="0" dirty="0">
              <a:ln w="0"/>
              <a:solidFill>
                <a:srgbClr val="FF0000"/>
              </a:solidFill>
              <a:effectLst>
                <a:outerShdw blurRad="38100" dist="19050" dir="2700000" algn="tl" rotWithShape="0">
                  <a:schemeClr val="dk1">
                    <a:alpha val="40000"/>
                  </a:schemeClr>
                </a:outerShdw>
              </a:effectLst>
              <a:latin typeface="Arial" charset="0"/>
              <a:ea typeface="宋体" pitchFamily="2" charset="-122"/>
            </a:endParaRPr>
          </a:p>
        </p:txBody>
      </p:sp>
      <p:sp>
        <p:nvSpPr>
          <p:cNvPr id="53" name="Rectangle: Rounded Corners 52">
            <a:extLst>
              <a:ext uri="{FF2B5EF4-FFF2-40B4-BE49-F238E27FC236}">
                <a16:creationId xmlns:a16="http://schemas.microsoft.com/office/drawing/2014/main" id="{F0C8007F-DC9A-499C-94C8-5645F6BA012D}"/>
              </a:ext>
            </a:extLst>
          </p:cNvPr>
          <p:cNvSpPr/>
          <p:nvPr/>
        </p:nvSpPr>
        <p:spPr bwMode="auto">
          <a:xfrm>
            <a:off x="6826920" y="2878353"/>
            <a:ext cx="2187644" cy="524047"/>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FF0000"/>
                </a:solidFill>
                <a:latin typeface="Arial" panose="020B0604020202020204" pitchFamily="34" charset="0"/>
                <a:cs typeface="Arial" panose="020B0604020202020204" pitchFamily="34" charset="0"/>
              </a:rPr>
              <a:t>Provide Source Category Emissions</a:t>
            </a:r>
            <a:endParaRPr kumimoji="0" lang="en-US" sz="1400" i="0" u="none" strike="noStrike" normalizeH="0" baseline="0" dirty="0">
              <a:ln w="0"/>
              <a:solidFill>
                <a:srgbClr val="FF0000"/>
              </a:solidFill>
              <a:effectLst>
                <a:outerShdw blurRad="38100" dist="19050" dir="2700000" algn="tl" rotWithShape="0">
                  <a:schemeClr val="dk1">
                    <a:alpha val="40000"/>
                  </a:schemeClr>
                </a:outerShdw>
              </a:effectLst>
              <a:latin typeface="Arial" charset="0"/>
              <a:ea typeface="宋体" pitchFamily="2" charset="-122"/>
            </a:endParaRPr>
          </a:p>
        </p:txBody>
      </p:sp>
      <p:sp>
        <p:nvSpPr>
          <p:cNvPr id="54" name="Rectangle: Rounded Corners 53">
            <a:extLst>
              <a:ext uri="{FF2B5EF4-FFF2-40B4-BE49-F238E27FC236}">
                <a16:creationId xmlns:a16="http://schemas.microsoft.com/office/drawing/2014/main" id="{B46394D2-7D25-4F7A-A0A8-A3570821DBDB}"/>
              </a:ext>
            </a:extLst>
          </p:cNvPr>
          <p:cNvSpPr/>
          <p:nvPr/>
        </p:nvSpPr>
        <p:spPr bwMode="auto">
          <a:xfrm>
            <a:off x="6826919" y="3463609"/>
            <a:ext cx="2187645" cy="524047"/>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FF0000"/>
                </a:solidFill>
                <a:latin typeface="Arial" panose="020B0604020202020204" pitchFamily="34" charset="0"/>
                <a:cs typeface="Arial" panose="020B0604020202020204" pitchFamily="34" charset="0"/>
              </a:rPr>
              <a:t>Provide Sector Emissions Summary</a:t>
            </a:r>
            <a:endParaRPr kumimoji="0" lang="en-US" sz="1400" i="0" u="none" strike="noStrike" normalizeH="0" baseline="0" dirty="0">
              <a:ln w="0"/>
              <a:solidFill>
                <a:srgbClr val="FF0000"/>
              </a:solidFill>
              <a:effectLst>
                <a:outerShdw blurRad="38100" dist="19050" dir="2700000" algn="tl" rotWithShape="0">
                  <a:schemeClr val="dk1">
                    <a:alpha val="40000"/>
                  </a:schemeClr>
                </a:outerShdw>
              </a:effectLst>
              <a:latin typeface="Arial" charset="0"/>
              <a:ea typeface="宋体" pitchFamily="2" charset="-122"/>
            </a:endParaRPr>
          </a:p>
        </p:txBody>
      </p:sp>
      <p:cxnSp>
        <p:nvCxnSpPr>
          <p:cNvPr id="57" name="Straight Arrow Connector 56">
            <a:extLst>
              <a:ext uri="{FF2B5EF4-FFF2-40B4-BE49-F238E27FC236}">
                <a16:creationId xmlns:a16="http://schemas.microsoft.com/office/drawing/2014/main" id="{8CDCAF75-39D1-4BE0-8E15-0C2641EB0AFE}"/>
              </a:ext>
            </a:extLst>
          </p:cNvPr>
          <p:cNvCxnSpPr>
            <a:cxnSpLocks/>
            <a:stCxn id="16" idx="3"/>
            <a:endCxn id="3" idx="4"/>
          </p:cNvCxnSpPr>
          <p:nvPr/>
        </p:nvCxnSpPr>
        <p:spPr bwMode="auto">
          <a:xfrm flipV="1">
            <a:off x="2691511" y="5230446"/>
            <a:ext cx="1917202" cy="1152542"/>
          </a:xfrm>
          <a:prstGeom prst="straightConnector1">
            <a:avLst/>
          </a:prstGeom>
          <a:solidFill>
            <a:schemeClr val="accent1"/>
          </a:solidFill>
          <a:ln w="57150" cap="flat" cmpd="sng" algn="ctr">
            <a:solidFill>
              <a:srgbClr val="0066FF"/>
            </a:solidFill>
            <a:prstDash val="solid"/>
            <a:round/>
            <a:headEnd type="none" w="med" len="med"/>
            <a:tailEnd type="triangle"/>
          </a:ln>
          <a:effectLst/>
        </p:spPr>
      </p:cxnSp>
      <p:cxnSp>
        <p:nvCxnSpPr>
          <p:cNvPr id="113" name="Straight Arrow Connector 112">
            <a:extLst>
              <a:ext uri="{FF2B5EF4-FFF2-40B4-BE49-F238E27FC236}">
                <a16:creationId xmlns:a16="http://schemas.microsoft.com/office/drawing/2014/main" id="{379B5555-BBCF-4ECE-BB9A-0BDE559C4C97}"/>
              </a:ext>
            </a:extLst>
          </p:cNvPr>
          <p:cNvCxnSpPr>
            <a:cxnSpLocks/>
            <a:stCxn id="3" idx="7"/>
            <a:endCxn id="33" idx="1"/>
          </p:cNvCxnSpPr>
          <p:nvPr/>
        </p:nvCxnSpPr>
        <p:spPr bwMode="auto">
          <a:xfrm flipV="1">
            <a:off x="5500372" y="1222057"/>
            <a:ext cx="1241253" cy="1473447"/>
          </a:xfrm>
          <a:prstGeom prst="straightConnector1">
            <a:avLst/>
          </a:prstGeom>
          <a:solidFill>
            <a:schemeClr val="accent1"/>
          </a:solidFill>
          <a:ln w="57150" cap="flat" cmpd="sng" algn="ctr">
            <a:solidFill>
              <a:schemeClr val="accent6">
                <a:lumMod val="75000"/>
              </a:schemeClr>
            </a:solidFill>
            <a:prstDash val="solid"/>
            <a:round/>
            <a:headEnd type="none" w="med" len="med"/>
            <a:tailEnd type="triangle"/>
          </a:ln>
          <a:effectLst/>
        </p:spPr>
      </p:cxnSp>
      <p:cxnSp>
        <p:nvCxnSpPr>
          <p:cNvPr id="118" name="Straight Arrow Connector 117">
            <a:extLst>
              <a:ext uri="{FF2B5EF4-FFF2-40B4-BE49-F238E27FC236}">
                <a16:creationId xmlns:a16="http://schemas.microsoft.com/office/drawing/2014/main" id="{0A42867D-D16B-4A8E-8F44-A5F2CAE7A118}"/>
              </a:ext>
            </a:extLst>
          </p:cNvPr>
          <p:cNvCxnSpPr>
            <a:cxnSpLocks/>
            <a:stCxn id="3" idx="6"/>
            <a:endCxn id="35" idx="1"/>
          </p:cNvCxnSpPr>
          <p:nvPr/>
        </p:nvCxnSpPr>
        <p:spPr bwMode="auto">
          <a:xfrm flipV="1">
            <a:off x="5869709" y="2550319"/>
            <a:ext cx="954845" cy="1195193"/>
          </a:xfrm>
          <a:prstGeom prst="straightConnector1">
            <a:avLst/>
          </a:prstGeom>
          <a:solidFill>
            <a:schemeClr val="accent1"/>
          </a:solidFill>
          <a:ln w="57150" cap="flat" cmpd="sng" algn="ctr">
            <a:solidFill>
              <a:schemeClr val="accent6">
                <a:lumMod val="75000"/>
              </a:schemeClr>
            </a:solidFill>
            <a:prstDash val="solid"/>
            <a:round/>
            <a:headEnd type="none" w="med" len="med"/>
            <a:tailEnd type="triangle"/>
          </a:ln>
          <a:effectLst/>
        </p:spPr>
      </p:cxnSp>
      <p:cxnSp>
        <p:nvCxnSpPr>
          <p:cNvPr id="143" name="Straight Arrow Connector 142">
            <a:extLst>
              <a:ext uri="{FF2B5EF4-FFF2-40B4-BE49-F238E27FC236}">
                <a16:creationId xmlns:a16="http://schemas.microsoft.com/office/drawing/2014/main" id="{6BB7CB14-2400-48F7-BE2D-0632B1E75266}"/>
              </a:ext>
            </a:extLst>
          </p:cNvPr>
          <p:cNvCxnSpPr>
            <a:cxnSpLocks/>
            <a:stCxn id="3" idx="6"/>
            <a:endCxn id="53" idx="1"/>
          </p:cNvCxnSpPr>
          <p:nvPr/>
        </p:nvCxnSpPr>
        <p:spPr bwMode="auto">
          <a:xfrm flipV="1">
            <a:off x="5869709" y="3140377"/>
            <a:ext cx="957211" cy="605135"/>
          </a:xfrm>
          <a:prstGeom prst="straightConnector1">
            <a:avLst/>
          </a:prstGeom>
          <a:solidFill>
            <a:schemeClr val="accent1"/>
          </a:solidFill>
          <a:ln w="57150" cap="flat" cmpd="sng" algn="ctr">
            <a:solidFill>
              <a:schemeClr val="accent6">
                <a:lumMod val="75000"/>
              </a:schemeClr>
            </a:solidFill>
            <a:prstDash val="solid"/>
            <a:round/>
            <a:headEnd type="none" w="med" len="med"/>
            <a:tailEnd type="triangle"/>
          </a:ln>
          <a:effectLst/>
        </p:spPr>
      </p:cxnSp>
      <p:cxnSp>
        <p:nvCxnSpPr>
          <p:cNvPr id="146" name="Straight Arrow Connector 145">
            <a:extLst>
              <a:ext uri="{FF2B5EF4-FFF2-40B4-BE49-F238E27FC236}">
                <a16:creationId xmlns:a16="http://schemas.microsoft.com/office/drawing/2014/main" id="{FA3E744B-250D-41E7-996B-34CB686CFFAF}"/>
              </a:ext>
            </a:extLst>
          </p:cNvPr>
          <p:cNvCxnSpPr>
            <a:cxnSpLocks/>
            <a:stCxn id="3" idx="6"/>
            <a:endCxn id="54" idx="1"/>
          </p:cNvCxnSpPr>
          <p:nvPr/>
        </p:nvCxnSpPr>
        <p:spPr bwMode="auto">
          <a:xfrm flipV="1">
            <a:off x="5869709" y="3725633"/>
            <a:ext cx="957210" cy="19879"/>
          </a:xfrm>
          <a:prstGeom prst="straightConnector1">
            <a:avLst/>
          </a:prstGeom>
          <a:solidFill>
            <a:schemeClr val="accent1"/>
          </a:solidFill>
          <a:ln w="57150" cap="flat" cmpd="sng" algn="ctr">
            <a:solidFill>
              <a:schemeClr val="accent6">
                <a:lumMod val="75000"/>
              </a:schemeClr>
            </a:solidFill>
            <a:prstDash val="solid"/>
            <a:round/>
            <a:headEnd type="none" w="med" len="med"/>
            <a:tailEnd type="triangle"/>
          </a:ln>
          <a:effectLst/>
        </p:spPr>
      </p:cxnSp>
      <p:cxnSp>
        <p:nvCxnSpPr>
          <p:cNvPr id="149" name="Straight Arrow Connector 148">
            <a:extLst>
              <a:ext uri="{FF2B5EF4-FFF2-40B4-BE49-F238E27FC236}">
                <a16:creationId xmlns:a16="http://schemas.microsoft.com/office/drawing/2014/main" id="{139B8C26-8158-49E7-B042-AD003C7CB957}"/>
              </a:ext>
            </a:extLst>
          </p:cNvPr>
          <p:cNvCxnSpPr>
            <a:cxnSpLocks/>
            <a:endCxn id="36" idx="1"/>
          </p:cNvCxnSpPr>
          <p:nvPr/>
        </p:nvCxnSpPr>
        <p:spPr bwMode="auto">
          <a:xfrm flipV="1">
            <a:off x="5758794" y="1955438"/>
            <a:ext cx="1047212" cy="1148684"/>
          </a:xfrm>
          <a:prstGeom prst="straightConnector1">
            <a:avLst/>
          </a:prstGeom>
          <a:solidFill>
            <a:schemeClr val="accent1"/>
          </a:solidFill>
          <a:ln w="57150" cap="flat" cmpd="sng" algn="ctr">
            <a:solidFill>
              <a:schemeClr val="accent6">
                <a:lumMod val="75000"/>
              </a:schemeClr>
            </a:solidFill>
            <a:prstDash val="solid"/>
            <a:round/>
            <a:headEnd type="none" w="med" len="med"/>
            <a:tailEnd type="triangle"/>
          </a:ln>
          <a:effectLst/>
        </p:spPr>
      </p:cxnSp>
      <p:cxnSp>
        <p:nvCxnSpPr>
          <p:cNvPr id="152" name="Straight Arrow Connector 151">
            <a:extLst>
              <a:ext uri="{FF2B5EF4-FFF2-40B4-BE49-F238E27FC236}">
                <a16:creationId xmlns:a16="http://schemas.microsoft.com/office/drawing/2014/main" id="{76812475-1695-4041-9FF3-AA463B62CF29}"/>
              </a:ext>
            </a:extLst>
          </p:cNvPr>
          <p:cNvCxnSpPr>
            <a:cxnSpLocks/>
            <a:stCxn id="3" idx="5"/>
            <a:endCxn id="34" idx="1"/>
          </p:cNvCxnSpPr>
          <p:nvPr/>
        </p:nvCxnSpPr>
        <p:spPr bwMode="auto">
          <a:xfrm>
            <a:off x="5500372" y="4795519"/>
            <a:ext cx="1305635" cy="257165"/>
          </a:xfrm>
          <a:prstGeom prst="straightConnector1">
            <a:avLst/>
          </a:prstGeom>
          <a:solidFill>
            <a:schemeClr val="accent1"/>
          </a:solidFill>
          <a:ln w="57150" cap="flat" cmpd="sng" algn="ctr">
            <a:solidFill>
              <a:schemeClr val="accent6">
                <a:lumMod val="75000"/>
              </a:schemeClr>
            </a:solidFill>
            <a:prstDash val="solid"/>
            <a:round/>
            <a:headEnd type="none" w="med" len="med"/>
            <a:tailEnd type="triangle"/>
          </a:ln>
          <a:effectLst/>
        </p:spPr>
      </p:cxnSp>
      <p:cxnSp>
        <p:nvCxnSpPr>
          <p:cNvPr id="155" name="Straight Arrow Connector 154">
            <a:extLst>
              <a:ext uri="{FF2B5EF4-FFF2-40B4-BE49-F238E27FC236}">
                <a16:creationId xmlns:a16="http://schemas.microsoft.com/office/drawing/2014/main" id="{8A4DE4BC-D185-4945-8A53-202A07C38F47}"/>
              </a:ext>
            </a:extLst>
          </p:cNvPr>
          <p:cNvCxnSpPr>
            <a:cxnSpLocks/>
            <a:endCxn id="52" idx="1"/>
          </p:cNvCxnSpPr>
          <p:nvPr/>
        </p:nvCxnSpPr>
        <p:spPr bwMode="auto">
          <a:xfrm>
            <a:off x="5328261" y="4939571"/>
            <a:ext cx="1496293" cy="868171"/>
          </a:xfrm>
          <a:prstGeom prst="straightConnector1">
            <a:avLst/>
          </a:prstGeom>
          <a:solidFill>
            <a:schemeClr val="accent1"/>
          </a:solidFill>
          <a:ln w="57150" cap="flat" cmpd="sng" algn="ctr">
            <a:solidFill>
              <a:schemeClr val="accent6">
                <a:lumMod val="75000"/>
              </a:schemeClr>
            </a:solidFill>
            <a:prstDash val="solid"/>
            <a:round/>
            <a:headEnd type="none" w="med" len="med"/>
            <a:tailEnd type="triangle"/>
          </a:ln>
          <a:effectLst/>
        </p:spPr>
      </p:cxnSp>
      <p:sp>
        <p:nvSpPr>
          <p:cNvPr id="160" name="Rectangle: Rounded Corners 159">
            <a:extLst>
              <a:ext uri="{FF2B5EF4-FFF2-40B4-BE49-F238E27FC236}">
                <a16:creationId xmlns:a16="http://schemas.microsoft.com/office/drawing/2014/main" id="{8F71DF3F-E94C-4CBB-9456-F1FAB7390D4C}"/>
              </a:ext>
            </a:extLst>
          </p:cNvPr>
          <p:cNvSpPr/>
          <p:nvPr/>
        </p:nvSpPr>
        <p:spPr bwMode="auto">
          <a:xfrm>
            <a:off x="6818268" y="6162553"/>
            <a:ext cx="2193494" cy="524047"/>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FF0000"/>
                </a:solidFill>
                <a:latin typeface="Arial" panose="020B0604020202020204" pitchFamily="34" charset="0"/>
                <a:cs typeface="Arial" panose="020B0604020202020204" pitchFamily="34" charset="0"/>
              </a:rPr>
              <a:t>Proximity Screening Analysis</a:t>
            </a:r>
            <a:endParaRPr kumimoji="0" lang="en-US" sz="1400" i="0" u="none" strike="noStrike" normalizeH="0" baseline="0" dirty="0">
              <a:ln w="0"/>
              <a:solidFill>
                <a:srgbClr val="FF0000"/>
              </a:solidFill>
              <a:effectLst>
                <a:outerShdw blurRad="38100" dist="19050" dir="2700000" algn="tl" rotWithShape="0">
                  <a:schemeClr val="dk1">
                    <a:alpha val="40000"/>
                  </a:schemeClr>
                </a:outerShdw>
              </a:effectLst>
              <a:latin typeface="Arial" charset="0"/>
              <a:ea typeface="宋体" pitchFamily="2" charset="-122"/>
            </a:endParaRPr>
          </a:p>
        </p:txBody>
      </p:sp>
      <p:cxnSp>
        <p:nvCxnSpPr>
          <p:cNvPr id="161" name="Straight Arrow Connector 160">
            <a:extLst>
              <a:ext uri="{FF2B5EF4-FFF2-40B4-BE49-F238E27FC236}">
                <a16:creationId xmlns:a16="http://schemas.microsoft.com/office/drawing/2014/main" id="{AF325B3A-6673-485A-827E-547DA95FF0F1}"/>
              </a:ext>
            </a:extLst>
          </p:cNvPr>
          <p:cNvCxnSpPr>
            <a:cxnSpLocks/>
            <a:endCxn id="160" idx="1"/>
          </p:cNvCxnSpPr>
          <p:nvPr/>
        </p:nvCxnSpPr>
        <p:spPr bwMode="auto">
          <a:xfrm>
            <a:off x="5064151" y="5118953"/>
            <a:ext cx="1754117" cy="1305624"/>
          </a:xfrm>
          <a:prstGeom prst="straightConnector1">
            <a:avLst/>
          </a:prstGeom>
          <a:solidFill>
            <a:schemeClr val="accent1"/>
          </a:solidFill>
          <a:ln w="57150" cap="flat" cmpd="sng" algn="ctr">
            <a:solidFill>
              <a:schemeClr val="accent6">
                <a:lumMod val="75000"/>
              </a:schemeClr>
            </a:solidFill>
            <a:prstDash val="solid"/>
            <a:round/>
            <a:headEnd type="none" w="med" len="med"/>
            <a:tailEnd type="triangle"/>
          </a:ln>
          <a:effectLst/>
        </p:spPr>
      </p:cxnSp>
      <p:sp>
        <p:nvSpPr>
          <p:cNvPr id="175" name="Rectangle: Rounded Corners 174">
            <a:extLst>
              <a:ext uri="{FF2B5EF4-FFF2-40B4-BE49-F238E27FC236}">
                <a16:creationId xmlns:a16="http://schemas.microsoft.com/office/drawing/2014/main" id="{459ADE6F-D4B9-4913-84FE-D7F2DB4BA59E}"/>
              </a:ext>
            </a:extLst>
          </p:cNvPr>
          <p:cNvSpPr/>
          <p:nvPr/>
        </p:nvSpPr>
        <p:spPr bwMode="auto">
          <a:xfrm>
            <a:off x="6813965" y="4053467"/>
            <a:ext cx="2230592" cy="524047"/>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FF0000"/>
                </a:solidFill>
                <a:latin typeface="Arial" panose="020B0604020202020204" pitchFamily="34" charset="0"/>
                <a:cs typeface="Arial" panose="020B0604020202020204" pitchFamily="34" charset="0"/>
              </a:rPr>
              <a:t>Include EJ/Demographic Indicators</a:t>
            </a:r>
            <a:endParaRPr kumimoji="0" lang="en-US" sz="1400" i="0" u="none" strike="noStrike" normalizeH="0" baseline="0" dirty="0">
              <a:ln w="0"/>
              <a:solidFill>
                <a:srgbClr val="FF0000"/>
              </a:solidFill>
              <a:effectLst>
                <a:outerShdw blurRad="38100" dist="19050" dir="2700000" algn="tl" rotWithShape="0">
                  <a:schemeClr val="dk1">
                    <a:alpha val="40000"/>
                  </a:schemeClr>
                </a:outerShdw>
              </a:effectLst>
              <a:latin typeface="Arial" charset="0"/>
              <a:ea typeface="宋体" pitchFamily="2" charset="-122"/>
            </a:endParaRPr>
          </a:p>
        </p:txBody>
      </p:sp>
      <p:cxnSp>
        <p:nvCxnSpPr>
          <p:cNvPr id="178" name="Straight Arrow Connector 177">
            <a:extLst>
              <a:ext uri="{FF2B5EF4-FFF2-40B4-BE49-F238E27FC236}">
                <a16:creationId xmlns:a16="http://schemas.microsoft.com/office/drawing/2014/main" id="{6CA670C3-17F4-4C16-9E06-CD85EEE8749A}"/>
              </a:ext>
            </a:extLst>
          </p:cNvPr>
          <p:cNvCxnSpPr>
            <a:cxnSpLocks/>
            <a:endCxn id="175" idx="1"/>
          </p:cNvCxnSpPr>
          <p:nvPr/>
        </p:nvCxnSpPr>
        <p:spPr bwMode="auto">
          <a:xfrm flipV="1">
            <a:off x="5749443" y="4315491"/>
            <a:ext cx="1064522" cy="7942"/>
          </a:xfrm>
          <a:prstGeom prst="straightConnector1">
            <a:avLst/>
          </a:prstGeom>
          <a:solidFill>
            <a:schemeClr val="accent1"/>
          </a:solidFill>
          <a:ln w="57150" cap="flat" cmpd="sng" algn="ctr">
            <a:solidFill>
              <a:schemeClr val="accent6">
                <a:lumMod val="75000"/>
              </a:schemeClr>
            </a:solidFill>
            <a:prstDash val="solid"/>
            <a:round/>
            <a:headEnd type="none" w="med" len="med"/>
            <a:tailEnd type="triangle"/>
          </a:ln>
          <a:effectLst/>
        </p:spPr>
      </p:cxnSp>
      <p:pic>
        <p:nvPicPr>
          <p:cNvPr id="30" name="Picture 29">
            <a:extLst>
              <a:ext uri="{FF2B5EF4-FFF2-40B4-BE49-F238E27FC236}">
                <a16:creationId xmlns:a16="http://schemas.microsoft.com/office/drawing/2014/main" id="{3ABF209A-D86A-4372-8C6B-8BF2C24098F0}"/>
              </a:ext>
            </a:extLst>
          </p:cNvPr>
          <p:cNvPicPr>
            <a:picLocks noChangeAspect="1"/>
          </p:cNvPicPr>
          <p:nvPr/>
        </p:nvPicPr>
        <p:blipFill>
          <a:blip r:embed="rId7"/>
          <a:stretch>
            <a:fillRect/>
          </a:stretch>
        </p:blipFill>
        <p:spPr>
          <a:xfrm>
            <a:off x="9199124" y="2268677"/>
            <a:ext cx="2923230" cy="2037067"/>
          </a:xfrm>
          <a:prstGeom prst="rect">
            <a:avLst/>
          </a:prstGeom>
          <a:ln w="19050">
            <a:solidFill>
              <a:schemeClr val="tx1"/>
            </a:solidFill>
          </a:ln>
        </p:spPr>
      </p:pic>
      <p:pic>
        <p:nvPicPr>
          <p:cNvPr id="32" name="Picture 31">
            <a:extLst>
              <a:ext uri="{FF2B5EF4-FFF2-40B4-BE49-F238E27FC236}">
                <a16:creationId xmlns:a16="http://schemas.microsoft.com/office/drawing/2014/main" id="{51D8C26F-EB99-4BE9-99C9-CA318D490B31}"/>
              </a:ext>
            </a:extLst>
          </p:cNvPr>
          <p:cNvPicPr>
            <a:picLocks noChangeAspect="1"/>
          </p:cNvPicPr>
          <p:nvPr/>
        </p:nvPicPr>
        <p:blipFill>
          <a:blip r:embed="rId8"/>
          <a:stretch>
            <a:fillRect/>
          </a:stretch>
        </p:blipFill>
        <p:spPr>
          <a:xfrm>
            <a:off x="9191335" y="2759420"/>
            <a:ext cx="2945263" cy="2052422"/>
          </a:xfrm>
          <a:prstGeom prst="rect">
            <a:avLst/>
          </a:prstGeom>
          <a:ln w="19050">
            <a:solidFill>
              <a:schemeClr val="tx1"/>
            </a:solidFill>
          </a:ln>
        </p:spPr>
      </p:pic>
      <p:pic>
        <p:nvPicPr>
          <p:cNvPr id="38" name="Picture 37">
            <a:extLst>
              <a:ext uri="{FF2B5EF4-FFF2-40B4-BE49-F238E27FC236}">
                <a16:creationId xmlns:a16="http://schemas.microsoft.com/office/drawing/2014/main" id="{0CAFB3EC-1B97-4E7E-BE18-E5386F1FB09D}"/>
              </a:ext>
            </a:extLst>
          </p:cNvPr>
          <p:cNvPicPr>
            <a:picLocks noChangeAspect="1"/>
          </p:cNvPicPr>
          <p:nvPr/>
        </p:nvPicPr>
        <p:blipFill>
          <a:blip r:embed="rId9"/>
          <a:stretch>
            <a:fillRect/>
          </a:stretch>
        </p:blipFill>
        <p:spPr>
          <a:xfrm>
            <a:off x="9193529" y="3323942"/>
            <a:ext cx="2945188" cy="1939090"/>
          </a:xfrm>
          <a:prstGeom prst="rect">
            <a:avLst/>
          </a:prstGeom>
          <a:ln w="19050">
            <a:solidFill>
              <a:schemeClr val="tx1"/>
            </a:solidFill>
          </a:ln>
        </p:spPr>
      </p:pic>
      <p:pic>
        <p:nvPicPr>
          <p:cNvPr id="40" name="Picture 39">
            <a:extLst>
              <a:ext uri="{FF2B5EF4-FFF2-40B4-BE49-F238E27FC236}">
                <a16:creationId xmlns:a16="http://schemas.microsoft.com/office/drawing/2014/main" id="{547BE768-0E92-4769-AB2B-C50872210E0D}"/>
              </a:ext>
            </a:extLst>
          </p:cNvPr>
          <p:cNvPicPr>
            <a:picLocks noChangeAspect="1"/>
          </p:cNvPicPr>
          <p:nvPr/>
        </p:nvPicPr>
        <p:blipFill>
          <a:blip r:embed="rId10"/>
          <a:stretch>
            <a:fillRect/>
          </a:stretch>
        </p:blipFill>
        <p:spPr>
          <a:xfrm>
            <a:off x="9191163" y="3824272"/>
            <a:ext cx="2910861" cy="1736593"/>
          </a:xfrm>
          <a:prstGeom prst="rect">
            <a:avLst/>
          </a:prstGeom>
          <a:ln w="19050">
            <a:solidFill>
              <a:schemeClr val="tx1"/>
            </a:solidFill>
          </a:ln>
        </p:spPr>
      </p:pic>
      <p:pic>
        <p:nvPicPr>
          <p:cNvPr id="42" name="Picture 41">
            <a:extLst>
              <a:ext uri="{FF2B5EF4-FFF2-40B4-BE49-F238E27FC236}">
                <a16:creationId xmlns:a16="http://schemas.microsoft.com/office/drawing/2014/main" id="{128ABA08-FC70-47F0-8B8A-2E1B969458EB}"/>
              </a:ext>
            </a:extLst>
          </p:cNvPr>
          <p:cNvPicPr>
            <a:picLocks noChangeAspect="1"/>
          </p:cNvPicPr>
          <p:nvPr/>
        </p:nvPicPr>
        <p:blipFill rotWithShape="1">
          <a:blip r:embed="rId11"/>
          <a:srcRect l="3095" r="18169"/>
          <a:stretch/>
        </p:blipFill>
        <p:spPr>
          <a:xfrm>
            <a:off x="9183471" y="4281326"/>
            <a:ext cx="2952394" cy="1577988"/>
          </a:xfrm>
          <a:prstGeom prst="rect">
            <a:avLst/>
          </a:prstGeom>
          <a:ln w="19050">
            <a:solidFill>
              <a:schemeClr val="tx1"/>
            </a:solidFill>
          </a:ln>
        </p:spPr>
      </p:pic>
      <p:pic>
        <p:nvPicPr>
          <p:cNvPr id="44" name="Picture 43">
            <a:extLst>
              <a:ext uri="{FF2B5EF4-FFF2-40B4-BE49-F238E27FC236}">
                <a16:creationId xmlns:a16="http://schemas.microsoft.com/office/drawing/2014/main" id="{A798A931-1C31-46F5-9564-F6024CA6F17D}"/>
              </a:ext>
            </a:extLst>
          </p:cNvPr>
          <p:cNvPicPr>
            <a:picLocks noChangeAspect="1"/>
          </p:cNvPicPr>
          <p:nvPr/>
        </p:nvPicPr>
        <p:blipFill>
          <a:blip r:embed="rId12"/>
          <a:stretch>
            <a:fillRect/>
          </a:stretch>
        </p:blipFill>
        <p:spPr>
          <a:xfrm>
            <a:off x="9182324" y="4653150"/>
            <a:ext cx="2953541" cy="1950510"/>
          </a:xfrm>
          <a:prstGeom prst="rect">
            <a:avLst/>
          </a:prstGeom>
          <a:ln w="19050">
            <a:solidFill>
              <a:schemeClr val="tx1"/>
            </a:solidFill>
          </a:ln>
        </p:spPr>
      </p:pic>
      <p:pic>
        <p:nvPicPr>
          <p:cNvPr id="61" name="图片 3">
            <a:extLst>
              <a:ext uri="{FF2B5EF4-FFF2-40B4-BE49-F238E27FC236}">
                <a16:creationId xmlns:a16="http://schemas.microsoft.com/office/drawing/2014/main" id="{0A6DC8F5-2167-499B-A7A0-E615E533E390}"/>
              </a:ext>
            </a:extLst>
          </p:cNvPr>
          <p:cNvPicPr>
            <a:picLocks noChangeAspect="1"/>
          </p:cNvPicPr>
          <p:nvPr/>
        </p:nvPicPr>
        <p:blipFill>
          <a:blip r:embed="rId13"/>
          <a:stretch>
            <a:fillRect/>
          </a:stretch>
        </p:blipFill>
        <p:spPr>
          <a:xfrm>
            <a:off x="9167745" y="4966148"/>
            <a:ext cx="2968120" cy="1883534"/>
          </a:xfrm>
          <a:prstGeom prst="rect">
            <a:avLst/>
          </a:prstGeom>
          <a:ln w="19050">
            <a:solidFill>
              <a:schemeClr val="tx1"/>
            </a:solidFill>
          </a:ln>
        </p:spPr>
      </p:pic>
      <p:cxnSp>
        <p:nvCxnSpPr>
          <p:cNvPr id="62" name="Straight Arrow Connector 61">
            <a:extLst>
              <a:ext uri="{FF2B5EF4-FFF2-40B4-BE49-F238E27FC236}">
                <a16:creationId xmlns:a16="http://schemas.microsoft.com/office/drawing/2014/main" id="{98A358EB-E1B2-4526-92BC-E9737386BBEB}"/>
              </a:ext>
            </a:extLst>
          </p:cNvPr>
          <p:cNvCxnSpPr>
            <a:cxnSpLocks/>
            <a:stCxn id="33" idx="3"/>
            <a:endCxn id="190" idx="0"/>
          </p:cNvCxnSpPr>
          <p:nvPr/>
        </p:nvCxnSpPr>
        <p:spPr bwMode="auto">
          <a:xfrm flipV="1">
            <a:off x="9044557" y="771817"/>
            <a:ext cx="1601304" cy="45024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69" name="Straight Arrow Connector 68">
            <a:extLst>
              <a:ext uri="{FF2B5EF4-FFF2-40B4-BE49-F238E27FC236}">
                <a16:creationId xmlns:a16="http://schemas.microsoft.com/office/drawing/2014/main" id="{F1AA9612-99E0-4155-B4D6-3B422F8665E1}"/>
              </a:ext>
            </a:extLst>
          </p:cNvPr>
          <p:cNvCxnSpPr>
            <a:cxnSpLocks/>
            <a:stCxn id="36" idx="3"/>
            <a:endCxn id="18" idx="0"/>
          </p:cNvCxnSpPr>
          <p:nvPr/>
        </p:nvCxnSpPr>
        <p:spPr bwMode="auto">
          <a:xfrm flipV="1">
            <a:off x="9018049" y="1161982"/>
            <a:ext cx="1628391" cy="79345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72" name="Straight Arrow Connector 71">
            <a:extLst>
              <a:ext uri="{FF2B5EF4-FFF2-40B4-BE49-F238E27FC236}">
                <a16:creationId xmlns:a16="http://schemas.microsoft.com/office/drawing/2014/main" id="{3694B469-118A-4D5D-BC6E-4F0D2302B401}"/>
              </a:ext>
            </a:extLst>
          </p:cNvPr>
          <p:cNvCxnSpPr>
            <a:cxnSpLocks/>
            <a:stCxn id="35" idx="3"/>
          </p:cNvCxnSpPr>
          <p:nvPr/>
        </p:nvCxnSpPr>
        <p:spPr bwMode="auto">
          <a:xfrm flipV="1">
            <a:off x="9036597" y="1774476"/>
            <a:ext cx="1609997" cy="775843"/>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75" name="Straight Arrow Connector 74">
            <a:extLst>
              <a:ext uri="{FF2B5EF4-FFF2-40B4-BE49-F238E27FC236}">
                <a16:creationId xmlns:a16="http://schemas.microsoft.com/office/drawing/2014/main" id="{A7C80C3E-85A4-425E-B869-5049BA02847F}"/>
              </a:ext>
            </a:extLst>
          </p:cNvPr>
          <p:cNvCxnSpPr>
            <a:cxnSpLocks/>
            <a:stCxn id="35" idx="3"/>
            <a:endCxn id="30" idx="0"/>
          </p:cNvCxnSpPr>
          <p:nvPr/>
        </p:nvCxnSpPr>
        <p:spPr bwMode="auto">
          <a:xfrm flipV="1">
            <a:off x="9036597" y="2268677"/>
            <a:ext cx="1624142" cy="281642"/>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a:extLst>
              <a:ext uri="{FF2B5EF4-FFF2-40B4-BE49-F238E27FC236}">
                <a16:creationId xmlns:a16="http://schemas.microsoft.com/office/drawing/2014/main" id="{4EF5BA4D-B765-4658-A188-4BCE0D6B54C2}"/>
              </a:ext>
            </a:extLst>
          </p:cNvPr>
          <p:cNvCxnSpPr>
            <a:cxnSpLocks/>
            <a:stCxn id="53" idx="3"/>
            <a:endCxn id="32" idx="0"/>
          </p:cNvCxnSpPr>
          <p:nvPr/>
        </p:nvCxnSpPr>
        <p:spPr bwMode="auto">
          <a:xfrm flipV="1">
            <a:off x="9014564" y="2759420"/>
            <a:ext cx="1649403" cy="380957"/>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a:extLst>
              <a:ext uri="{FF2B5EF4-FFF2-40B4-BE49-F238E27FC236}">
                <a16:creationId xmlns:a16="http://schemas.microsoft.com/office/drawing/2014/main" id="{217AA477-BF8F-406F-965A-A1B07C382D21}"/>
              </a:ext>
            </a:extLst>
          </p:cNvPr>
          <p:cNvCxnSpPr>
            <a:cxnSpLocks/>
            <a:stCxn id="175" idx="3"/>
            <a:endCxn id="40" idx="0"/>
          </p:cNvCxnSpPr>
          <p:nvPr/>
        </p:nvCxnSpPr>
        <p:spPr bwMode="auto">
          <a:xfrm flipV="1">
            <a:off x="9044557" y="3824272"/>
            <a:ext cx="1602037" cy="49121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91" name="Straight Arrow Connector 90">
            <a:extLst>
              <a:ext uri="{FF2B5EF4-FFF2-40B4-BE49-F238E27FC236}">
                <a16:creationId xmlns:a16="http://schemas.microsoft.com/office/drawing/2014/main" id="{2DB70588-F6DA-4A7D-BC76-49440C5C51CD}"/>
              </a:ext>
            </a:extLst>
          </p:cNvPr>
          <p:cNvCxnSpPr>
            <a:cxnSpLocks/>
            <a:stCxn id="54" idx="3"/>
            <a:endCxn id="38" idx="0"/>
          </p:cNvCxnSpPr>
          <p:nvPr/>
        </p:nvCxnSpPr>
        <p:spPr bwMode="auto">
          <a:xfrm flipV="1">
            <a:off x="9014564" y="3323942"/>
            <a:ext cx="1651559" cy="40169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94" name="Straight Arrow Connector 93">
            <a:extLst>
              <a:ext uri="{FF2B5EF4-FFF2-40B4-BE49-F238E27FC236}">
                <a16:creationId xmlns:a16="http://schemas.microsoft.com/office/drawing/2014/main" id="{700895B9-C28D-48B3-99BD-2C2D6030D2F4}"/>
              </a:ext>
            </a:extLst>
          </p:cNvPr>
          <p:cNvCxnSpPr>
            <a:cxnSpLocks/>
            <a:stCxn id="34" idx="3"/>
            <a:endCxn id="42" idx="0"/>
          </p:cNvCxnSpPr>
          <p:nvPr/>
        </p:nvCxnSpPr>
        <p:spPr bwMode="auto">
          <a:xfrm flipV="1">
            <a:off x="9036599" y="4281326"/>
            <a:ext cx="1623069" cy="771358"/>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98" name="Straight Arrow Connector 97">
            <a:extLst>
              <a:ext uri="{FF2B5EF4-FFF2-40B4-BE49-F238E27FC236}">
                <a16:creationId xmlns:a16="http://schemas.microsoft.com/office/drawing/2014/main" id="{B229CF96-ECD5-4253-9AB7-D7D7B724128D}"/>
              </a:ext>
            </a:extLst>
          </p:cNvPr>
          <p:cNvCxnSpPr>
            <a:cxnSpLocks/>
            <a:stCxn id="52" idx="3"/>
            <a:endCxn id="44" idx="0"/>
          </p:cNvCxnSpPr>
          <p:nvPr/>
        </p:nvCxnSpPr>
        <p:spPr bwMode="auto">
          <a:xfrm flipV="1">
            <a:off x="9018049" y="4653150"/>
            <a:ext cx="1641046" cy="1154592"/>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01" name="Straight Arrow Connector 100">
            <a:extLst>
              <a:ext uri="{FF2B5EF4-FFF2-40B4-BE49-F238E27FC236}">
                <a16:creationId xmlns:a16="http://schemas.microsoft.com/office/drawing/2014/main" id="{A2983F7A-96F0-4B48-A9FD-84EBFB2DCC40}"/>
              </a:ext>
            </a:extLst>
          </p:cNvPr>
          <p:cNvCxnSpPr>
            <a:cxnSpLocks/>
            <a:stCxn id="160" idx="3"/>
            <a:endCxn id="61" idx="0"/>
          </p:cNvCxnSpPr>
          <p:nvPr/>
        </p:nvCxnSpPr>
        <p:spPr bwMode="auto">
          <a:xfrm flipV="1">
            <a:off x="9011762" y="4966148"/>
            <a:ext cx="1640043" cy="145842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pic>
        <p:nvPicPr>
          <p:cNvPr id="58" name="Picture 57">
            <a:extLst>
              <a:ext uri="{FF2B5EF4-FFF2-40B4-BE49-F238E27FC236}">
                <a16:creationId xmlns:a16="http://schemas.microsoft.com/office/drawing/2014/main" id="{3C122D43-4D31-40C3-9404-51FC964BA7F6}"/>
              </a:ext>
            </a:extLst>
          </p:cNvPr>
          <p:cNvPicPr>
            <a:picLocks noChangeAspect="1"/>
          </p:cNvPicPr>
          <p:nvPr/>
        </p:nvPicPr>
        <p:blipFill rotWithShape="1">
          <a:blip r:embed="rId3"/>
          <a:srcRect l="29249" t="81599" r="63054" b="4173"/>
          <a:stretch/>
        </p:blipFill>
        <p:spPr>
          <a:xfrm>
            <a:off x="4086968" y="4075779"/>
            <a:ext cx="960480" cy="961743"/>
          </a:xfrm>
          <a:prstGeom prst="rect">
            <a:avLst/>
          </a:prstGeom>
          <a:ln w="3175">
            <a:solidFill>
              <a:schemeClr val="tx1"/>
            </a:solidFill>
          </a:ln>
        </p:spPr>
      </p:pic>
      <p:sp>
        <p:nvSpPr>
          <p:cNvPr id="5" name="TextBox 4">
            <a:extLst>
              <a:ext uri="{FF2B5EF4-FFF2-40B4-BE49-F238E27FC236}">
                <a16:creationId xmlns:a16="http://schemas.microsoft.com/office/drawing/2014/main" id="{F3E539D0-243F-4E5E-9FC3-727A8A8CF444}"/>
              </a:ext>
            </a:extLst>
          </p:cNvPr>
          <p:cNvSpPr txBox="1"/>
          <p:nvPr/>
        </p:nvSpPr>
        <p:spPr>
          <a:xfrm>
            <a:off x="3328817" y="3145187"/>
            <a:ext cx="2577950" cy="830997"/>
          </a:xfrm>
          <a:prstGeom prst="rect">
            <a:avLst/>
          </a:prstGeom>
          <a:noFill/>
        </p:spPr>
        <p:txBody>
          <a:bodyPr wrap="none" rtlCol="0">
            <a:spAutoFit/>
          </a:bodyPr>
          <a:lstStyle/>
          <a:p>
            <a:r>
              <a:rPr lang="en-US" sz="4800" b="1" dirty="0">
                <a:solidFill>
                  <a:srgbClr val="7030A0"/>
                </a:solidFill>
                <a:latin typeface="Arial Black" panose="020B0A04020102020204" pitchFamily="34" charset="0"/>
              </a:rPr>
              <a:t>N</a:t>
            </a:r>
            <a:r>
              <a:rPr lang="en-US" sz="4800" b="1" dirty="0">
                <a:latin typeface="Arial Black" panose="020B0A04020102020204" pitchFamily="34" charset="0"/>
              </a:rPr>
              <a:t>E</a:t>
            </a:r>
            <a:r>
              <a:rPr lang="en-US" sz="4800" b="1" dirty="0">
                <a:solidFill>
                  <a:srgbClr val="0000FF"/>
                </a:solidFill>
                <a:latin typeface="Arial Black" panose="020B0A04020102020204" pitchFamily="34" charset="0"/>
              </a:rPr>
              <a:t>X</a:t>
            </a:r>
            <a:r>
              <a:rPr lang="en-US" sz="4800" b="1" dirty="0">
                <a:solidFill>
                  <a:srgbClr val="FF0000"/>
                </a:solidFill>
                <a:latin typeface="Arial Black" panose="020B0A04020102020204" pitchFamily="34" charset="0"/>
              </a:rPr>
              <a:t>U</a:t>
            </a:r>
            <a:r>
              <a:rPr lang="en-US" sz="4800" b="1" dirty="0">
                <a:solidFill>
                  <a:srgbClr val="33CC33"/>
                </a:solidFill>
                <a:latin typeface="Arial Black" panose="020B0A04020102020204" pitchFamily="34" charset="0"/>
              </a:rPr>
              <a:t>S</a:t>
            </a:r>
          </a:p>
        </p:txBody>
      </p:sp>
      <p:sp>
        <p:nvSpPr>
          <p:cNvPr id="59" name="Slide Number Placeholder 1">
            <a:extLst>
              <a:ext uri="{FF2B5EF4-FFF2-40B4-BE49-F238E27FC236}">
                <a16:creationId xmlns:a16="http://schemas.microsoft.com/office/drawing/2014/main" id="{E5F90B97-83F3-4179-8098-8BCD44C938CC}"/>
              </a:ext>
            </a:extLst>
          </p:cNvPr>
          <p:cNvSpPr txBox="1">
            <a:spLocks/>
          </p:cNvSpPr>
          <p:nvPr/>
        </p:nvSpPr>
        <p:spPr>
          <a:xfrm>
            <a:off x="-1" y="6504037"/>
            <a:ext cx="342275"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09615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700"/>
                            </p:stCondLst>
                            <p:childTnLst>
                              <p:par>
                                <p:cTn id="8" presetID="1" presetClass="entr" presetSubtype="0" fill="hold" nodeType="afterEffect">
                                  <p:stCondLst>
                                    <p:cond delay="300"/>
                                  </p:stCondLst>
                                  <p:childTnLst>
                                    <p:set>
                                      <p:cBhvr>
                                        <p:cTn id="9" dur="1" fill="hold">
                                          <p:stCondLst>
                                            <p:cond delay="0"/>
                                          </p:stCondLst>
                                        </p:cTn>
                                        <p:tgtEl>
                                          <p:spTgt spid="5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8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9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0"/>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8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2"/>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9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9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61"/>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1524000" y="92698"/>
            <a:ext cx="9144000" cy="646331"/>
          </a:xfrm>
          <a:prstGeom prst="rect">
            <a:avLst/>
          </a:prstGeom>
          <a:noFill/>
          <a:ln w="9525">
            <a:noFill/>
            <a:miter lim="800000"/>
            <a:headEnd/>
            <a:tailEnd/>
          </a:ln>
          <a:effectLst/>
        </p:spPr>
        <p:txBody>
          <a:bodyPr wrap="square">
            <a:spAutoFit/>
          </a:bodyPr>
          <a:lstStyle/>
          <a:p>
            <a:pPr algn="ctr" fontAlgn="base">
              <a:spcBef>
                <a:spcPct val="0"/>
              </a:spcBef>
              <a:spcAft>
                <a:spcPts val="1800"/>
              </a:spcAft>
              <a:defRPr/>
            </a:pPr>
            <a:r>
              <a:rPr lang="en-US" altLang="zh-CN" sz="3600" b="1" dirty="0">
                <a:solidFill>
                  <a:srgbClr val="FFFF00"/>
                </a:solidFill>
                <a:latin typeface="Arial" charset="0"/>
                <a:ea typeface="微软雅黑"/>
              </a:rPr>
              <a:t>NEXUS: </a:t>
            </a:r>
            <a:r>
              <a:rPr lang="en-US" altLang="zh-CN" sz="3600" b="1" dirty="0">
                <a:solidFill>
                  <a:schemeClr val="bg1"/>
                </a:solidFill>
                <a:latin typeface="Arial" charset="0"/>
                <a:ea typeface="微软雅黑"/>
              </a:rPr>
              <a:t>Current and Potential Uses</a:t>
            </a:r>
            <a:endParaRPr lang="en-US" altLang="zh-CN" sz="3200" b="1" dirty="0">
              <a:solidFill>
                <a:schemeClr val="bg1"/>
              </a:solidFill>
              <a:latin typeface="Arial" charset="0"/>
              <a:ea typeface="宋体" panose="02010600030101010101" pitchFamily="2" charset="-122"/>
            </a:endParaRPr>
          </a:p>
        </p:txBody>
      </p:sp>
      <p:sp>
        <p:nvSpPr>
          <p:cNvPr id="24" name="Slide Number Placeholder 1">
            <a:extLst>
              <a:ext uri="{FF2B5EF4-FFF2-40B4-BE49-F238E27FC236}">
                <a16:creationId xmlns:a16="http://schemas.microsoft.com/office/drawing/2014/main" id="{6B954DC9-FAC0-438F-9E41-C665F0632627}"/>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6" name="Content Placeholder 25">
            <a:extLst>
              <a:ext uri="{FF2B5EF4-FFF2-40B4-BE49-F238E27FC236}">
                <a16:creationId xmlns:a16="http://schemas.microsoft.com/office/drawing/2014/main" id="{C1AC9C0D-4755-4580-A81C-D0444E26F74A}"/>
              </a:ext>
            </a:extLst>
          </p:cNvPr>
          <p:cNvSpPr>
            <a:spLocks noGrp="1"/>
          </p:cNvSpPr>
          <p:nvPr>
            <p:ph idx="1"/>
          </p:nvPr>
        </p:nvSpPr>
        <p:spPr>
          <a:xfrm>
            <a:off x="879566" y="876250"/>
            <a:ext cx="10458994" cy="5889052"/>
          </a:xfrm>
        </p:spPr>
        <p:txBody>
          <a:bodyPr>
            <a:normAutofit lnSpcReduction="10000"/>
          </a:bodyPr>
          <a:lstStyle/>
          <a:p>
            <a:pPr lvl="0">
              <a:lnSpc>
                <a:spcPct val="107000"/>
              </a:lnSpc>
              <a:spcBef>
                <a:spcPts val="0"/>
              </a:spcBef>
              <a:spcAft>
                <a:spcPts val="0"/>
              </a:spcAft>
              <a:buFont typeface="Symbol" panose="05050102010706020507" pitchFamily="18" charset="2"/>
              <a:buChar char=""/>
            </a:pPr>
            <a:r>
              <a:rPr lang="en-US" sz="2000" b="0" dirty="0">
                <a:latin typeface="Calibri" panose="020F0502020204030204" pitchFamily="34" charset="0"/>
                <a:ea typeface="Calibri" panose="020F0502020204030204" pitchFamily="34" charset="0"/>
                <a:cs typeface="Times New Roman" panose="02020603050405020304" pitchFamily="18" charset="0"/>
              </a:rPr>
              <a:t>MP Risk Priority Areas: develop a list of high MP risk areas to share with Regions and engage in potential MP area projects/efforts</a:t>
            </a:r>
          </a:p>
          <a:p>
            <a:pPr lvl="1" indent="-342900">
              <a:lnSpc>
                <a:spcPct val="107000"/>
              </a:lnSpc>
              <a:spcBef>
                <a:spcPts val="0"/>
              </a:spcBef>
              <a:spcAft>
                <a:spcPts val="0"/>
              </a:spcAft>
              <a:buFont typeface="Symbol" panose="05050102010706020507" pitchFamily="18" charset="2"/>
              <a:buChar char=""/>
            </a:pPr>
            <a:r>
              <a:rPr lang="en-US" sz="1600" b="0" dirty="0">
                <a:latin typeface="Calibri" panose="020F0502020204030204" pitchFamily="34" charset="0"/>
                <a:ea typeface="Calibri" panose="020F0502020204030204" pitchFamily="34" charset="0"/>
                <a:cs typeface="Times New Roman" panose="02020603050405020304" pitchFamily="18" charset="0"/>
              </a:rPr>
              <a:t>“Regional packets”— tabular and graphical data for each high MP risk area to discuss with Regions and determine which may be most ‘ripe’ for MP solutions</a:t>
            </a:r>
          </a:p>
          <a:p>
            <a:pPr marL="400050" lvl="1" indent="0">
              <a:lnSpc>
                <a:spcPct val="107000"/>
              </a:lnSpc>
              <a:spcBef>
                <a:spcPts val="0"/>
              </a:spcBef>
              <a:spcAft>
                <a:spcPts val="0"/>
              </a:spcAft>
              <a:buNone/>
            </a:pPr>
            <a:endParaRPr lang="en-US" sz="1600" b="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0"/>
              </a:spcAft>
              <a:buFont typeface="Symbol" panose="05050102010706020507" pitchFamily="18" charset="2"/>
              <a:buChar char=""/>
            </a:pPr>
            <a:r>
              <a:rPr lang="en-US" sz="2000" b="0" dirty="0">
                <a:latin typeface="Calibri" panose="020F0502020204030204" pitchFamily="34" charset="0"/>
                <a:ea typeface="Calibri" panose="020F0502020204030204" pitchFamily="34" charset="0"/>
                <a:cs typeface="Times New Roman" panose="02020603050405020304" pitchFamily="18" charset="0"/>
              </a:rPr>
              <a:t>Advance area/Regional SIP planning efforts:  develop conceptual model information consistent with EPA’s SIP modeling guidance that addresses nature of air quality within the area</a:t>
            </a:r>
          </a:p>
          <a:p>
            <a:pPr lvl="1" indent="-342900">
              <a:lnSpc>
                <a:spcPct val="107000"/>
              </a:lnSpc>
              <a:spcBef>
                <a:spcPts val="0"/>
              </a:spcBef>
              <a:spcAft>
                <a:spcPts val="0"/>
              </a:spcAft>
              <a:buFont typeface="Symbol" panose="05050102010706020507" pitchFamily="18" charset="2"/>
              <a:buChar char=""/>
            </a:pPr>
            <a:r>
              <a:rPr lang="en-US" sz="1600" b="0" dirty="0">
                <a:latin typeface="Calibri" panose="020F0502020204030204" pitchFamily="34" charset="0"/>
                <a:ea typeface="Calibri" panose="020F0502020204030204" pitchFamily="34" charset="0"/>
                <a:cs typeface="Times New Roman" panose="02020603050405020304" pitchFamily="18" charset="0"/>
              </a:rPr>
              <a:t>“Conceptual model” area packet—tabular and graphical data for each planning area to discuss with AQPD and/or Regions to be value added in AQ planning efforts and identify potential for MP considerations as part of these efforts.</a:t>
            </a:r>
          </a:p>
          <a:p>
            <a:pPr lvl="1" indent="-342900">
              <a:lnSpc>
                <a:spcPct val="107000"/>
              </a:lnSpc>
              <a:spcBef>
                <a:spcPts val="0"/>
              </a:spcBef>
              <a:spcAft>
                <a:spcPts val="0"/>
              </a:spcAft>
              <a:buFont typeface="Symbol" panose="05050102010706020507" pitchFamily="18" charset="2"/>
              <a:buChar char=""/>
            </a:pPr>
            <a:endParaRPr lang="en-US" sz="1600" b="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0"/>
              </a:spcAft>
              <a:buFont typeface="Symbol" panose="05050102010706020507" pitchFamily="18" charset="2"/>
              <a:buChar char=""/>
            </a:pPr>
            <a:r>
              <a:rPr lang="en-US" sz="2000" b="0" dirty="0">
                <a:effectLst/>
                <a:latin typeface="Calibri" panose="020F0502020204030204" pitchFamily="34" charset="0"/>
                <a:ea typeface="Calibri" panose="020F0502020204030204" pitchFamily="34" charset="0"/>
                <a:cs typeface="Times New Roman" panose="02020603050405020304" pitchFamily="18" charset="0"/>
              </a:rPr>
              <a:t>OAQPS Monitoring Grou</a:t>
            </a:r>
            <a:r>
              <a:rPr lang="en-US" sz="2000" b="0" dirty="0">
                <a:latin typeface="Calibri" panose="020F0502020204030204" pitchFamily="34" charset="0"/>
                <a:ea typeface="Calibri" panose="020F0502020204030204" pitchFamily="34" charset="0"/>
                <a:cs typeface="Times New Roman" panose="02020603050405020304" pitchFamily="18" charset="0"/>
              </a:rPr>
              <a:t>p</a:t>
            </a:r>
            <a:r>
              <a:rPr lang="en-US" sz="2000" b="0" dirty="0">
                <a:effectLst/>
                <a:latin typeface="Calibri" panose="020F0502020204030204" pitchFamily="34" charset="0"/>
                <a:ea typeface="Calibri" panose="020F0502020204030204" pitchFamily="34" charset="0"/>
                <a:cs typeface="Times New Roman" panose="02020603050405020304" pitchFamily="18" charset="0"/>
              </a:rPr>
              <a:t> exploring use of NEXUS to inform assessment of the nation’s PM</a:t>
            </a:r>
            <a:r>
              <a:rPr lang="en-US" sz="2000" b="0" baseline="-25000" dirty="0">
                <a:effectLst/>
                <a:latin typeface="Calibri" panose="020F0502020204030204" pitchFamily="34" charset="0"/>
                <a:ea typeface="Calibri" panose="020F0502020204030204" pitchFamily="34" charset="0"/>
                <a:cs typeface="Times New Roman" panose="02020603050405020304" pitchFamily="18" charset="0"/>
              </a:rPr>
              <a:t>2.5</a:t>
            </a:r>
            <a:r>
              <a:rPr lang="en-US" sz="2000" b="0" dirty="0">
                <a:effectLst/>
                <a:latin typeface="Calibri" panose="020F0502020204030204" pitchFamily="34" charset="0"/>
                <a:ea typeface="Calibri" panose="020F0502020204030204" pitchFamily="34" charset="0"/>
                <a:cs typeface="Times New Roman" panose="02020603050405020304" pitchFamily="18" charset="0"/>
              </a:rPr>
              <a:t> monitoring network and determine if sites </a:t>
            </a:r>
            <a:r>
              <a:rPr lang="en-US" sz="2000" b="0" dirty="0">
                <a:latin typeface="Calibri" panose="020F0502020204030204" pitchFamily="34" charset="0"/>
                <a:ea typeface="Calibri" panose="020F0502020204030204" pitchFamily="34" charset="0"/>
                <a:cs typeface="Times New Roman" panose="02020603050405020304" pitchFamily="18" charset="0"/>
              </a:rPr>
              <a:t>located in/near</a:t>
            </a:r>
            <a:r>
              <a:rPr lang="en-US" sz="2000" b="0" dirty="0">
                <a:effectLst/>
                <a:latin typeface="Calibri" panose="020F0502020204030204" pitchFamily="34" charset="0"/>
                <a:ea typeface="Calibri" panose="020F0502020204030204" pitchFamily="34" charset="0"/>
                <a:cs typeface="Times New Roman" panose="02020603050405020304" pitchFamily="18" charset="0"/>
              </a:rPr>
              <a:t> communities with potential EJ concerns (driven by current PM NAAQS review)</a:t>
            </a:r>
          </a:p>
          <a:p>
            <a:pPr lvl="1">
              <a:lnSpc>
                <a:spcPct val="107000"/>
              </a:lnSpc>
              <a:spcBef>
                <a:spcPts val="0"/>
              </a:spcBef>
              <a:spcAft>
                <a:spcPts val="0"/>
              </a:spcAft>
              <a:buFont typeface="Symbol" panose="05050102010706020507" pitchFamily="18" charset="2"/>
              <a:buChar char=""/>
            </a:pPr>
            <a:r>
              <a:rPr lang="en-US" sz="1600" b="0" dirty="0">
                <a:effectLst/>
                <a:latin typeface="Calibri" panose="020F0502020204030204" pitchFamily="34" charset="0"/>
                <a:ea typeface="Calibri" panose="020F0502020204030204" pitchFamily="34" charset="0"/>
                <a:cs typeface="Times New Roman" panose="02020603050405020304" pitchFamily="18" charset="0"/>
              </a:rPr>
              <a:t>AAMG noted that NEXUS could be useful in Regional review of their states’ Annual Monitoring Network Plans </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07000"/>
              </a:lnSpc>
              <a:spcBef>
                <a:spcPts val="0"/>
              </a:spcBef>
              <a:spcAft>
                <a:spcPts val="0"/>
              </a:spcAft>
              <a:buFont typeface="Symbol" panose="05050102010706020507" pitchFamily="18" charset="2"/>
              <a:buChar char=""/>
            </a:pPr>
            <a:endParaRPr lang="en-US" sz="1600" b="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buFont typeface="Symbol" panose="05050102010706020507" pitchFamily="18" charset="2"/>
              <a:buChar char=""/>
            </a:pPr>
            <a:r>
              <a:rPr lang="en-US" sz="2000" b="0" dirty="0">
                <a:effectLst/>
                <a:latin typeface="Calibri" panose="020F0502020204030204" pitchFamily="34" charset="0"/>
                <a:ea typeface="Calibri" panose="020F0502020204030204" pitchFamily="34" charset="0"/>
                <a:cs typeface="Times New Roman" panose="02020603050405020304" pitchFamily="18" charset="0"/>
              </a:rPr>
              <a:t>EJ Screening for outreach purposes and to inform CAA programs </a:t>
            </a:r>
            <a:r>
              <a:rPr lang="en-US" sz="2000" b="0">
                <a:effectLst/>
                <a:latin typeface="Calibri" panose="020F0502020204030204" pitchFamily="34" charset="0"/>
                <a:ea typeface="Calibri" panose="020F0502020204030204" pitchFamily="34" charset="0"/>
                <a:cs typeface="Times New Roman" panose="02020603050405020304" pitchFamily="18" charset="0"/>
              </a:rPr>
              <a:t>such as Federal </a:t>
            </a:r>
            <a:r>
              <a:rPr lang="en-US" sz="2000" b="0" dirty="0">
                <a:effectLst/>
                <a:latin typeface="Calibri" panose="020F0502020204030204" pitchFamily="34" charset="0"/>
                <a:ea typeface="Calibri" panose="020F0502020204030204" pitchFamily="34" charset="0"/>
                <a:cs typeface="Times New Roman" panose="02020603050405020304" pitchFamily="18" charset="0"/>
              </a:rPr>
              <a:t>permitting</a:t>
            </a:r>
          </a:p>
          <a:p>
            <a:pPr lvl="1">
              <a:lnSpc>
                <a:spcPct val="107000"/>
              </a:lnSpc>
              <a:spcBef>
                <a:spcPts val="0"/>
              </a:spcBef>
              <a:spcAft>
                <a:spcPts val="0"/>
              </a:spcAft>
              <a:buFont typeface="Symbol" panose="05050102010706020507" pitchFamily="18" charset="2"/>
              <a:buChar char=""/>
            </a:pPr>
            <a:r>
              <a:rPr lang="en-US" sz="1600" b="0" dirty="0">
                <a:latin typeface="Calibri" panose="020F0502020204030204" pitchFamily="34" charset="0"/>
                <a:ea typeface="Calibri" panose="020F0502020204030204" pitchFamily="34" charset="0"/>
                <a:cs typeface="Times New Roman" panose="02020603050405020304" pitchFamily="18" charset="0"/>
              </a:rPr>
              <a:t>Demographic proximity screening capabilities similar to EJSCREEN but with more air quality data, e.g., O3 and PM2.5 risks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7000"/>
              </a:lnSpc>
              <a:spcBef>
                <a:spcPts val="0"/>
              </a:spcBef>
              <a:spcAft>
                <a:spcPts val="0"/>
              </a:spcAft>
              <a:buNone/>
            </a:pP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buFont typeface="Symbol" panose="05050102010706020507" pitchFamily="18" charset="2"/>
              <a:buChar char=""/>
            </a:pPr>
            <a:r>
              <a:rPr lang="en-US" sz="2000" b="0" dirty="0">
                <a:latin typeface="Calibri" panose="020F0502020204030204" pitchFamily="34" charset="0"/>
                <a:ea typeface="Calibri" panose="020F0502020204030204" pitchFamily="34" charset="0"/>
                <a:cs typeface="Times New Roman" panose="02020603050405020304" pitchFamily="18" charset="0"/>
              </a:rPr>
              <a:t>Engage with EPA Beta Testing Team to define additional uses of need/value to Regions</a:t>
            </a:r>
          </a:p>
        </p:txBody>
      </p:sp>
    </p:spTree>
    <p:extLst>
      <p:ext uri="{BB962C8B-B14F-4D97-AF65-F5344CB8AC3E}">
        <p14:creationId xmlns:p14="http://schemas.microsoft.com/office/powerpoint/2010/main" val="2219748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338667" y="92698"/>
            <a:ext cx="11565466" cy="646331"/>
          </a:xfrm>
          <a:prstGeom prst="rect">
            <a:avLst/>
          </a:prstGeom>
          <a:noFill/>
          <a:ln w="9525">
            <a:noFill/>
            <a:miter lim="800000"/>
            <a:headEnd/>
            <a:tailEnd/>
          </a:ln>
          <a:effectLst/>
        </p:spPr>
        <p:txBody>
          <a:bodyPr wrap="square">
            <a:spAutoFit/>
          </a:bodyPr>
          <a:lstStyle/>
          <a:p>
            <a:pPr algn="ctr" fontAlgn="base">
              <a:spcBef>
                <a:spcPct val="0"/>
              </a:spcBef>
              <a:spcAft>
                <a:spcPts val="1800"/>
              </a:spcAft>
              <a:defRPr/>
            </a:pPr>
            <a:r>
              <a:rPr lang="en-US" altLang="zh-CN" sz="3600" b="1" dirty="0">
                <a:solidFill>
                  <a:srgbClr val="FFFF00"/>
                </a:solidFill>
                <a:latin typeface="Arial" charset="0"/>
                <a:ea typeface="微软雅黑"/>
              </a:rPr>
              <a:t>NEXUS: </a:t>
            </a:r>
            <a:r>
              <a:rPr kumimoji="0" 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Beta Team Feedback - Uses</a:t>
            </a:r>
            <a:endParaRPr lang="en-US" altLang="zh-CN" sz="3200" b="1" dirty="0">
              <a:solidFill>
                <a:schemeClr val="bg1"/>
              </a:solidFill>
              <a:latin typeface="Arial" charset="0"/>
              <a:ea typeface="宋体" panose="02010600030101010101" pitchFamily="2" charset="-122"/>
            </a:endParaRPr>
          </a:p>
        </p:txBody>
      </p:sp>
      <p:sp>
        <p:nvSpPr>
          <p:cNvPr id="24" name="Slide Number Placeholder 1">
            <a:extLst>
              <a:ext uri="{FF2B5EF4-FFF2-40B4-BE49-F238E27FC236}">
                <a16:creationId xmlns:a16="http://schemas.microsoft.com/office/drawing/2014/main" id="{6B954DC9-FAC0-438F-9E41-C665F0632627}"/>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6" name="Content Placeholder 25">
            <a:extLst>
              <a:ext uri="{FF2B5EF4-FFF2-40B4-BE49-F238E27FC236}">
                <a16:creationId xmlns:a16="http://schemas.microsoft.com/office/drawing/2014/main" id="{C1AC9C0D-4755-4580-A81C-D0444E26F74A}"/>
              </a:ext>
            </a:extLst>
          </p:cNvPr>
          <p:cNvSpPr>
            <a:spLocks noGrp="1"/>
          </p:cNvSpPr>
          <p:nvPr>
            <p:ph idx="1"/>
          </p:nvPr>
        </p:nvSpPr>
        <p:spPr>
          <a:xfrm>
            <a:off x="338667" y="876250"/>
            <a:ext cx="11565466" cy="5889052"/>
          </a:xfrm>
        </p:spPr>
        <p:txBody>
          <a:bodyPr numCol="2">
            <a:noAutofit/>
          </a:bodyPr>
          <a:lstStyle/>
          <a:p>
            <a:pPr marL="0" indent="0">
              <a:lnSpc>
                <a:spcPct val="107000"/>
              </a:lnSpc>
              <a:spcBef>
                <a:spcPts val="0"/>
              </a:spcBef>
              <a:spcAft>
                <a:spcPts val="0"/>
              </a:spcAft>
              <a:buNone/>
            </a:pPr>
            <a:r>
              <a:rPr lang="en-US" sz="1800" b="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SIP Related Activities</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Address NAAs and areas close to NAAQS</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Develop conceptual models</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Areas preparing path forward document to join Advance program</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Future weight-of-evidence analysis</a:t>
            </a:r>
          </a:p>
          <a:p>
            <a:pPr marL="225425" lvl="1" indent="0">
              <a:lnSpc>
                <a:spcPct val="107000"/>
              </a:lnSpc>
              <a:spcBef>
                <a:spcPts val="0"/>
              </a:spcBef>
              <a:spcAft>
                <a:spcPts val="0"/>
              </a:spcAft>
              <a:buNone/>
            </a:pPr>
            <a:endParaRPr lang="en-US" sz="1000" b="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1800" b="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Air Quality Planning Activities</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Identity areas to focus reduction efforts with possible lowering of NAAQs</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Evaluate permit applications</a:t>
            </a:r>
            <a:endPar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Visually</a:t>
            </a: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 understand MP issues</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Visualize areas of concern, run reports &amp; focus efforts</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Response to citizen complaints about sources</a:t>
            </a:r>
            <a:endParaRPr lang="en-US" sz="1500" b="0" dirty="0">
              <a:effectLst/>
              <a:latin typeface="Calibri" panose="020F0502020204030204" pitchFamily="34" charset="0"/>
              <a:ea typeface="Calibri" panose="020F0502020204030204" pitchFamily="34" charset="0"/>
              <a:cs typeface="Times New Roman" panose="02020603050405020304" pitchFamily="18" charset="0"/>
            </a:endParaRP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Determine where to focus emission reduction efforts</a:t>
            </a:r>
          </a:p>
          <a:p>
            <a:pPr marL="225425" lvl="1" indent="0">
              <a:lnSpc>
                <a:spcPct val="107000"/>
              </a:lnSpc>
              <a:spcBef>
                <a:spcPts val="0"/>
              </a:spcBef>
              <a:spcAft>
                <a:spcPts val="0"/>
              </a:spcAft>
              <a:buNone/>
            </a:pPr>
            <a:endParaRPr lang="en-US" sz="1000" b="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1800" b="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Environmental Justice</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Generate maps and reports for EJ workgroup</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Identify areas with air quality and EJ concerns</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Review </a:t>
            </a: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Tribal areas</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Ensuring MP cumulative impacts are considered</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Robust evaluation of potential EJ concerns and plans to address community needs</a:t>
            </a:r>
          </a:p>
          <a:p>
            <a:pPr marL="461963" lvl="1" indent="-236538">
              <a:lnSpc>
                <a:spcPct val="107000"/>
              </a:lnSpc>
              <a:spcBef>
                <a:spcPts val="0"/>
              </a:spcBef>
              <a:spcAft>
                <a:spcPts val="0"/>
              </a:spcAft>
              <a:buFont typeface="Symbol" panose="05050102010706020507" pitchFamily="18" charset="2"/>
              <a:buChar char=""/>
            </a:pPr>
            <a:endParaRPr lang="en-US" sz="1800" b="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1800" b="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Outreach</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Support AQ planning conversations with SLT air agencies</a:t>
            </a:r>
          </a:p>
          <a:p>
            <a:pPr marL="461963" lvl="1" indent="-236538">
              <a:lnSpc>
                <a:spcPct val="107000"/>
              </a:lnSpc>
              <a:spcBef>
                <a:spcPts val="0"/>
              </a:spcBef>
              <a:spcAft>
                <a:spcPts val="0"/>
              </a:spcAft>
              <a:buFont typeface="Symbol" panose="05050102010706020507" pitchFamily="18" charset="2"/>
              <a:buChar char=""/>
            </a:pPr>
            <a:r>
              <a:rPr lang="en-US" sz="1500" b="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EtO</a:t>
            </a: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 community outreach</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Briefings with RAs and management</a:t>
            </a:r>
          </a:p>
          <a:p>
            <a:pPr marL="225425" lvl="1" indent="0">
              <a:lnSpc>
                <a:spcPct val="107000"/>
              </a:lnSpc>
              <a:spcBef>
                <a:spcPts val="0"/>
              </a:spcBef>
              <a:spcAft>
                <a:spcPts val="0"/>
              </a:spcAft>
              <a:buNone/>
            </a:pPr>
            <a:endParaRPr lang="en-US" sz="1000" b="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1800" b="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Monitoring Activities</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Review Annual Monitoring Network Plans and site/monitor relocation requests</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Review new development proposals</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Ongoing network assessments</a:t>
            </a:r>
          </a:p>
          <a:p>
            <a:pPr marL="225425" lvl="1" indent="0">
              <a:lnSpc>
                <a:spcPct val="107000"/>
              </a:lnSpc>
              <a:spcBef>
                <a:spcPts val="0"/>
              </a:spcBef>
              <a:spcAft>
                <a:spcPts val="0"/>
              </a:spcAft>
              <a:buNone/>
            </a:pPr>
            <a:endParaRPr lang="en-US" sz="1000" b="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1800" b="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Assessments</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Evaluate air quality impacts in local communities</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Supplement </a:t>
            </a:r>
            <a:r>
              <a:rPr lang="en-US" sz="1500" b="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AirToxScreen</a:t>
            </a: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Assessments</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Assess burden of individual or combination of air pollutants</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Complement existing techniques for emissions, modeling, monitoring &amp; risk assessment</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Identity air quality and human health focus areas</a:t>
            </a:r>
          </a:p>
          <a:p>
            <a:pPr marL="225425" lvl="1" indent="0">
              <a:lnSpc>
                <a:spcPct val="107000"/>
              </a:lnSpc>
              <a:spcBef>
                <a:spcPts val="0"/>
              </a:spcBef>
              <a:spcAft>
                <a:spcPts val="0"/>
              </a:spcAft>
              <a:buNone/>
            </a:pPr>
            <a:endParaRPr lang="en-US" sz="1000" b="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1800" b="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Other</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Help new employees learn about areas with O</a:t>
            </a:r>
            <a:r>
              <a:rPr lang="en-US" sz="1500" b="0" baseline="-25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3</a:t>
            </a: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 PM</a:t>
            </a:r>
            <a:r>
              <a:rPr lang="en-US" sz="1500" b="0" baseline="-25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2.5</a:t>
            </a: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toxics and/or EJ concerns</a:t>
            </a:r>
          </a:p>
          <a:p>
            <a:pPr marL="461963" lvl="1" indent="-236538">
              <a:lnSpc>
                <a:spcPct val="107000"/>
              </a:lnSpc>
              <a:spcBef>
                <a:spcPts val="0"/>
              </a:spcBef>
              <a:spcAft>
                <a:spcPts val="0"/>
              </a:spcAft>
              <a:buFont typeface="Symbol" panose="05050102010706020507" pitchFamily="18" charset="2"/>
              <a:buChar char=""/>
            </a:pPr>
            <a:r>
              <a:rPr lang="en-US" sz="15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Assist with determining dis</a:t>
            </a:r>
            <a:r>
              <a:rPr lang="en-US" sz="15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tribution of grant funding</a:t>
            </a:r>
          </a:p>
        </p:txBody>
      </p:sp>
    </p:spTree>
    <p:extLst>
      <p:ext uri="{BB962C8B-B14F-4D97-AF65-F5344CB8AC3E}">
        <p14:creationId xmlns:p14="http://schemas.microsoft.com/office/powerpoint/2010/main" val="1079550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9A88-0FE7-4F14-BDD8-ABC1832CD8B4}"/>
              </a:ext>
            </a:extLst>
          </p:cNvPr>
          <p:cNvSpPr>
            <a:spLocks noGrp="1"/>
          </p:cNvSpPr>
          <p:nvPr>
            <p:ph type="title"/>
          </p:nvPr>
        </p:nvSpPr>
        <p:spPr/>
        <p:txBody>
          <a:bodyPr/>
          <a:lstStyle/>
          <a:p>
            <a:r>
              <a:rPr lang="en-US" dirty="0">
                <a:solidFill>
                  <a:srgbClr val="FFFF00"/>
                </a:solidFill>
              </a:rPr>
              <a:t>NEXUS Example: </a:t>
            </a:r>
            <a:r>
              <a:rPr lang="en-US" dirty="0"/>
              <a:t>Display Major Point Sources</a:t>
            </a:r>
          </a:p>
        </p:txBody>
      </p:sp>
      <p:pic>
        <p:nvPicPr>
          <p:cNvPr id="11" name="Picture 10">
            <a:extLst>
              <a:ext uri="{FF2B5EF4-FFF2-40B4-BE49-F238E27FC236}">
                <a16:creationId xmlns:a16="http://schemas.microsoft.com/office/drawing/2014/main" id="{2F32D076-1A85-42C2-8AFD-4424AF2702A2}"/>
              </a:ext>
            </a:extLst>
          </p:cNvPr>
          <p:cNvPicPr>
            <a:picLocks noChangeAspect="1"/>
          </p:cNvPicPr>
          <p:nvPr/>
        </p:nvPicPr>
        <p:blipFill>
          <a:blip r:embed="rId2"/>
          <a:stretch>
            <a:fillRect/>
          </a:stretch>
        </p:blipFill>
        <p:spPr>
          <a:xfrm>
            <a:off x="186266" y="818856"/>
            <a:ext cx="11819467" cy="6039144"/>
          </a:xfrm>
          <a:prstGeom prst="rect">
            <a:avLst/>
          </a:prstGeom>
        </p:spPr>
      </p:pic>
      <p:sp>
        <p:nvSpPr>
          <p:cNvPr id="12" name="Rectangle 11">
            <a:extLst>
              <a:ext uri="{FF2B5EF4-FFF2-40B4-BE49-F238E27FC236}">
                <a16:creationId xmlns:a16="http://schemas.microsoft.com/office/drawing/2014/main" id="{1FF3F4D7-18BA-4B4E-8F4E-A3EEF97934EA}"/>
              </a:ext>
            </a:extLst>
          </p:cNvPr>
          <p:cNvSpPr/>
          <p:nvPr/>
        </p:nvSpPr>
        <p:spPr bwMode="auto">
          <a:xfrm>
            <a:off x="7340958" y="1933739"/>
            <a:ext cx="1142642" cy="403061"/>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3" name="Rectangle 12">
            <a:extLst>
              <a:ext uri="{FF2B5EF4-FFF2-40B4-BE49-F238E27FC236}">
                <a16:creationId xmlns:a16="http://schemas.microsoft.com/office/drawing/2014/main" id="{AD8F7CD8-7319-44C9-BF1F-0A34C2DE0048}"/>
              </a:ext>
            </a:extLst>
          </p:cNvPr>
          <p:cNvSpPr/>
          <p:nvPr/>
        </p:nvSpPr>
        <p:spPr bwMode="auto">
          <a:xfrm>
            <a:off x="2218266" y="3429000"/>
            <a:ext cx="1122607" cy="3429000"/>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6" name="Slide Number Placeholder 1">
            <a:extLst>
              <a:ext uri="{FF2B5EF4-FFF2-40B4-BE49-F238E27FC236}">
                <a16:creationId xmlns:a16="http://schemas.microsoft.com/office/drawing/2014/main" id="{0EDBC3F9-AFD4-463C-AA13-927F7DB9751E}"/>
              </a:ext>
            </a:extLst>
          </p:cNvPr>
          <p:cNvSpPr txBox="1">
            <a:spLocks/>
          </p:cNvSpPr>
          <p:nvPr/>
        </p:nvSpPr>
        <p:spPr>
          <a:xfrm>
            <a:off x="10102468"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92133528"/>
      </p:ext>
    </p:extLst>
  </p:cSld>
  <p:clrMapOvr>
    <a:masterClrMapping/>
  </p:clrMapOvr>
</p:sld>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mso-contentType ?>
<FormTemplates xmlns="http://schemas.microsoft.com/sharepoint/v3/contenttype/forms">
  <Display>DocumentLibraryForm</Display>
  <Edit>DocumentLibraryForm</Edit>
  <New>DocumentLibraryForm</New>
</FormTemplates>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mso-contentType ?>
<SharedContentType xmlns="Microsoft.SharePoint.Taxonomy.ContentTypeSync" SourceId="29f62856-1543-49d4-a736-4569d363f533" ContentTypeId="0x0101" PreviousValue="false"/>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2020-02-04T20:55:02+00:00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Status xmlns="5c1deef3-b27c-4e9a-b0d4-9d092d100f42">Pending</Records_x0020_Status>
    <Records_x0020_Date xmlns="5c1deef3-b27c-4e9a-b0d4-9d092d100f42" xsi:nil="true"/>
  </documentManagement>
</p:properties>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3.xml><?xml version="1.0" encoding="utf-8"?>
<ct:contentTypeSchema xmlns:ct="http://schemas.microsoft.com/office/2006/metadata/contentType" xmlns:ma="http://schemas.microsoft.com/office/2006/metadata/properties/metaAttributes" ct:_="" ma:_="" ma:contentTypeName="Document" ma:contentTypeID="0x0101008B33DF587F59774D9C67ADFC24F1D322" ma:contentTypeVersion="33" ma:contentTypeDescription="Create a new document." ma:contentTypeScope="" ma:versionID="fbf46d7541001571ac6bd3bb41dfdc87">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5c1deef3-b27c-4e9a-b0d4-9d092d100f42" xmlns:ns7="6290be6a-0c37-488c-89d7-fa04eb7489f1" targetNamespace="http://schemas.microsoft.com/office/2006/metadata/properties" ma:root="true" ma:fieldsID="fe9ff65563307d44a935b2ab0c1a934c" ns1:_="" ns3:_="" ns4:_="" ns5:_="" ns6:_="" ns7:_="">
    <xsd:import namespace="http://schemas.microsoft.com/sharepoint/v3"/>
    <xsd:import namespace="4ffa91fb-a0ff-4ac5-b2db-65c790d184a4"/>
    <xsd:import namespace="http://schemas.microsoft.com/sharepoint.v3"/>
    <xsd:import namespace="http://schemas.microsoft.com/sharepoint/v3/fields"/>
    <xsd:import namespace="5c1deef3-b27c-4e9a-b0d4-9d092d100f42"/>
    <xsd:import namespace="6290be6a-0c37-488c-89d7-fa04eb7489f1"/>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7:MediaServiceMetadata" minOccurs="0"/>
                <xsd:element ref="ns7:MediaServiceFastMetadata" minOccurs="0"/>
                <xsd:element ref="ns6:Records_x0020_Status" minOccurs="0"/>
                <xsd:element ref="ns6:Records_x0020_Date" minOccurs="0"/>
                <xsd:element ref="ns7:MediaServiceAutoTags" minOccurs="0"/>
                <xsd:element ref="ns7:MediaServiceOCR" minOccurs="0"/>
                <xsd:element ref="ns7:MediaServiceDateTaken" minOccurs="0"/>
                <xsd:element ref="ns7:MediaServiceEventHashCode" minOccurs="0"/>
                <xsd:element ref="ns7:MediaServiceGenerationTime" minOccurs="0"/>
                <xsd:element ref="ns7:MediaServiceAutoKeyPoints" minOccurs="0"/>
                <xsd:element ref="ns7: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c736e54-6a72-46ad-9c00-592f3cec1e75}" ma:internalName="TaxCatchAllLabel" ma:readOnly="true" ma:showField="CatchAllDataLabel" ma:web="5c1deef3-b27c-4e9a-b0d4-9d092d100f42">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c736e54-6a72-46ad-9c00-592f3cec1e75}" ma:internalName="TaxCatchAll" ma:showField="CatchAllData" ma:web="5c1deef3-b27c-4e9a-b0d4-9d092d100f4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1deef3-b27c-4e9a-b0d4-9d092d100f42"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internalName="SharingHintHash" ma:readOnly="true">
      <xsd:simpleType>
        <xsd:restriction base="dms:Text"/>
      </xsd:simpleType>
    </xsd:element>
    <xsd:element name="Records_x0020_Status" ma:index="33" nillable="true" ma:displayName="Records Status" ma:default="Pending" ma:internalName="Records_x0020_Status">
      <xsd:simpleType>
        <xsd:restriction base="dms:Text"/>
      </xsd:simpleType>
    </xsd:element>
    <xsd:element name="Records_x0020_Date" ma:index="34"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290be6a-0c37-488c-89d7-fa04eb7489f1" elementFormDefault="qualified">
    <xsd:import namespace="http://schemas.microsoft.com/office/2006/documentManagement/types"/>
    <xsd:import namespace="http://schemas.microsoft.com/office/infopath/2007/PartnerControls"/>
    <xsd:element name="MediaServiceMetadata" ma:index="31" nillable="true" ma:displayName="MediaServiceMetadata" ma:description="" ma:hidden="true" ma:internalName="MediaServiceMetadata" ma:readOnly="true">
      <xsd:simpleType>
        <xsd:restriction base="dms:Note"/>
      </xsd:simpleType>
    </xsd:element>
    <xsd:element name="MediaServiceFastMetadata" ma:index="32" nillable="true" ma:displayName="MediaServiceFastMetadata" ma:description="" ma:hidden="true" ma:internalName="MediaServiceFastMetadata" ma:readOnly="true">
      <xsd:simpleType>
        <xsd:restriction base="dms:Note"/>
      </xsd:simpleType>
    </xsd:element>
    <xsd:element name="MediaServiceAutoTags" ma:index="35" nillable="true" ma:displayName="MediaServiceAutoTags" ma:internalName="MediaServiceAutoTags" ma:readOnly="true">
      <xsd:simpleType>
        <xsd:restriction base="dms:Text"/>
      </xsd:simpleType>
    </xsd:element>
    <xsd:element name="MediaServiceOCR" ma:index="36" nillable="true" ma:displayName="MediaServiceOCR" ma:internalName="MediaServiceOCR" ma:readOnly="true">
      <xsd:simpleType>
        <xsd:restriction base="dms:Note">
          <xsd:maxLength value="255"/>
        </xsd:restriction>
      </xsd:simpleType>
    </xsd:element>
    <xsd:element name="MediaServiceDateTaken" ma:index="37" nillable="true" ma:displayName="MediaServiceDateTaken" ma:hidden="true" ma:internalName="MediaServiceDateTaken"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3CEC331A-B5C3-4C3E-BA9F-FCED4B097622}">
  <ds:schemaRefs>
    <ds:schemaRef ds:uri="ESRI.ArcGIS.Mapping.OfficeIntegration.PowerPointInfo"/>
  </ds:schemaRefs>
</ds:datastoreItem>
</file>

<file path=customXml/itemProps10.xml><?xml version="1.0" encoding="utf-8"?>
<ds:datastoreItem xmlns:ds="http://schemas.openxmlformats.org/officeDocument/2006/customXml" ds:itemID="{5225635A-0470-4E63-B79B-6145D32D8170}">
  <ds:schemaRefs>
    <ds:schemaRef ds:uri="http://schemas.microsoft.com/sharepoint/v3/contenttype/forms"/>
  </ds:schemaRefs>
</ds:datastoreItem>
</file>

<file path=customXml/itemProps11.xml><?xml version="1.0" encoding="utf-8"?>
<ds:datastoreItem xmlns:ds="http://schemas.openxmlformats.org/officeDocument/2006/customXml" ds:itemID="{519F028B-7508-4C9A-98E6-5BF50E578476}">
  <ds:schemaRefs>
    <ds:schemaRef ds:uri="ESRI.ArcGIS.Mapping.OfficeIntegration.PowerPointInfo"/>
  </ds:schemaRefs>
</ds:datastoreItem>
</file>

<file path=customXml/itemProps12.xml><?xml version="1.0" encoding="utf-8"?>
<ds:datastoreItem xmlns:ds="http://schemas.openxmlformats.org/officeDocument/2006/customXml" ds:itemID="{630A2CFA-184F-4606-9B52-57D8DA7BA2C1}">
  <ds:schemaRefs>
    <ds:schemaRef ds:uri="ESRI.ArcGIS.Mapping.OfficeIntegration.PowerPointInfo"/>
  </ds:schemaRefs>
</ds:datastoreItem>
</file>

<file path=customXml/itemProps13.xml><?xml version="1.0" encoding="utf-8"?>
<ds:datastoreItem xmlns:ds="http://schemas.openxmlformats.org/officeDocument/2006/customXml" ds:itemID="{A662AB01-355C-4085-A9B6-5B211CAF778B}">
  <ds:schemaRefs>
    <ds:schemaRef ds:uri="Microsoft.SharePoint.Taxonomy.ContentTypeSync"/>
  </ds:schemaRefs>
</ds:datastoreItem>
</file>

<file path=customXml/itemProps14.xml><?xml version="1.0" encoding="utf-8"?>
<ds:datastoreItem xmlns:ds="http://schemas.openxmlformats.org/officeDocument/2006/customXml" ds:itemID="{9A2D0A3F-69D1-465C-A763-965A3B8049B5}">
  <ds:schemaRefs>
    <ds:schemaRef ds:uri="ESRI.ArcGIS.Mapping.OfficeIntegration.PowerPointInfo"/>
  </ds:schemaRefs>
</ds:datastoreItem>
</file>

<file path=customXml/itemProps15.xml><?xml version="1.0" encoding="utf-8"?>
<ds:datastoreItem xmlns:ds="http://schemas.openxmlformats.org/officeDocument/2006/customXml" ds:itemID="{D2B4DD59-EC09-4CE6-ADD5-1B8014EE84FD}">
  <ds:schemaRefs>
    <ds:schemaRef ds:uri="ESRI.ArcGIS.Mapping.OfficeIntegration.PowerPointInfo"/>
  </ds:schemaRefs>
</ds:datastoreItem>
</file>

<file path=customXml/itemProps16.xml><?xml version="1.0" encoding="utf-8"?>
<ds:datastoreItem xmlns:ds="http://schemas.openxmlformats.org/officeDocument/2006/customXml" ds:itemID="{977BB35C-B0B0-43F8-B8E9-01272EF377FC}">
  <ds:schemaRefs>
    <ds:schemaRef ds:uri="ESRI.ArcGIS.Mapping.OfficeIntegration.PowerPointInfo"/>
  </ds:schemaRefs>
</ds:datastoreItem>
</file>

<file path=customXml/itemProps17.xml><?xml version="1.0" encoding="utf-8"?>
<ds:datastoreItem xmlns:ds="http://schemas.openxmlformats.org/officeDocument/2006/customXml" ds:itemID="{76D3AC16-981A-46DB-8831-4A58C7D60C91}">
  <ds:schemaRefs>
    <ds:schemaRef ds:uri="ESRI.ArcGIS.Mapping.OfficeIntegration.PowerPointInfo"/>
  </ds:schemaRefs>
</ds:datastoreItem>
</file>

<file path=customXml/itemProps18.xml><?xml version="1.0" encoding="utf-8"?>
<ds:datastoreItem xmlns:ds="http://schemas.openxmlformats.org/officeDocument/2006/customXml" ds:itemID="{6656AB6D-41EA-4FF7-A50A-C43EC880E1D6}">
  <ds:schemaRefs>
    <ds:schemaRef ds:uri="ESRI.ArcGIS.Mapping.OfficeIntegration.PowerPointInfo"/>
  </ds:schemaRefs>
</ds:datastoreItem>
</file>

<file path=customXml/itemProps19.xml><?xml version="1.0" encoding="utf-8"?>
<ds:datastoreItem xmlns:ds="http://schemas.openxmlformats.org/officeDocument/2006/customXml" ds:itemID="{3C82BDDC-4EF6-4B41-A9A0-4A18F0779151}">
  <ds:schemaRefs>
    <ds:schemaRef ds:uri="ESRI.ArcGIS.Mapping.OfficeIntegration.PowerPointInfo"/>
  </ds:schemaRefs>
</ds:datastoreItem>
</file>

<file path=customXml/itemProps2.xml><?xml version="1.0" encoding="utf-8"?>
<ds:datastoreItem xmlns:ds="http://schemas.openxmlformats.org/officeDocument/2006/customXml" ds:itemID="{46870A26-E9C1-4A0E-94DB-0E579E95E976}">
  <ds:schemaRefs>
    <ds:schemaRef ds:uri="ESRI.ArcGIS.Mapping.OfficeIntegration.PowerPointInfo"/>
  </ds:schemaRefs>
</ds:datastoreItem>
</file>

<file path=customXml/itemProps20.xml><?xml version="1.0" encoding="utf-8"?>
<ds:datastoreItem xmlns:ds="http://schemas.openxmlformats.org/officeDocument/2006/customXml" ds:itemID="{EA2C2A64-B21A-46FE-825D-E9915562D0D7}">
  <ds:schemaRefs>
    <ds:schemaRef ds:uri="ESRI.ArcGIS.Mapping.OfficeIntegration.PowerPointInfo"/>
  </ds:schemaRefs>
</ds:datastoreItem>
</file>

<file path=customXml/itemProps21.xml><?xml version="1.0" encoding="utf-8"?>
<ds:datastoreItem xmlns:ds="http://schemas.openxmlformats.org/officeDocument/2006/customXml" ds:itemID="{61A6E0D0-DF25-41E1-849F-4E7E9FBDD1A9}">
  <ds:schemaRefs>
    <ds:schemaRef ds:uri="http://schemas.microsoft.com/office/infopath/2007/PartnerControls"/>
    <ds:schemaRef ds:uri="http://schemas.openxmlformats.org/package/2006/metadata/core-properties"/>
    <ds:schemaRef ds:uri="http://schemas.microsoft.com/office/2006/documentManagement/types"/>
    <ds:schemaRef ds:uri="5c1deef3-b27c-4e9a-b0d4-9d092d100f42"/>
    <ds:schemaRef ds:uri="http://schemas.microsoft.com/office/2006/metadata/properties"/>
    <ds:schemaRef ds:uri="http://purl.org/dc/dcmitype/"/>
    <ds:schemaRef ds:uri="http://www.w3.org/XML/1998/namespace"/>
    <ds:schemaRef ds:uri="http://purl.org/dc/elements/1.1/"/>
    <ds:schemaRef ds:uri="http://purl.org/dc/terms/"/>
    <ds:schemaRef ds:uri="6290be6a-0c37-488c-89d7-fa04eb7489f1"/>
    <ds:schemaRef ds:uri="http://schemas.microsoft.com/sharepoint/v3/fields"/>
    <ds:schemaRef ds:uri="http://schemas.microsoft.com/sharepoint.v3"/>
    <ds:schemaRef ds:uri="4ffa91fb-a0ff-4ac5-b2db-65c790d184a4"/>
    <ds:schemaRef ds:uri="http://schemas.microsoft.com/sharepoint/v3"/>
  </ds:schemaRefs>
</ds:datastoreItem>
</file>

<file path=customXml/itemProps22.xml><?xml version="1.0" encoding="utf-8"?>
<ds:datastoreItem xmlns:ds="http://schemas.openxmlformats.org/officeDocument/2006/customXml" ds:itemID="{E06F695E-7DAD-40CD-97ED-896167376D94}">
  <ds:schemaRefs>
    <ds:schemaRef ds:uri="ESRI.ArcGIS.Mapping.OfficeIntegration.PowerPointInfo"/>
  </ds:schemaRefs>
</ds:datastoreItem>
</file>

<file path=customXml/itemProps23.xml><?xml version="1.0" encoding="utf-8"?>
<ds:datastoreItem xmlns:ds="http://schemas.openxmlformats.org/officeDocument/2006/customXml" ds:itemID="{A136C410-5D59-45D6-9D03-3CE2CAB4D836}">
  <ds:schemaRefs>
    <ds:schemaRef ds:uri="ESRI.ArcGIS.Mapping.OfficeIntegration.PowerPointInfo"/>
  </ds:schemaRefs>
</ds:datastoreItem>
</file>

<file path=customXml/itemProps24.xml><?xml version="1.0" encoding="utf-8"?>
<ds:datastoreItem xmlns:ds="http://schemas.openxmlformats.org/officeDocument/2006/customXml" ds:itemID="{3D5F0350-8B9A-4E69-A14A-C1E48E4AD082}">
  <ds:schemaRefs>
    <ds:schemaRef ds:uri="ESRI.ArcGIS.Mapping.OfficeIntegration.PowerPointInfo"/>
  </ds:schemaRefs>
</ds:datastoreItem>
</file>

<file path=customXml/itemProps25.xml><?xml version="1.0" encoding="utf-8"?>
<ds:datastoreItem xmlns:ds="http://schemas.openxmlformats.org/officeDocument/2006/customXml" ds:itemID="{72A06C5E-7096-4965-971D-5F1E1C66263F}">
  <ds:schemaRefs>
    <ds:schemaRef ds:uri="ESRI.ArcGIS.Mapping.OfficeIntegration.PowerPointInfo"/>
  </ds:schemaRefs>
</ds:datastoreItem>
</file>

<file path=customXml/itemProps26.xml><?xml version="1.0" encoding="utf-8"?>
<ds:datastoreItem xmlns:ds="http://schemas.openxmlformats.org/officeDocument/2006/customXml" ds:itemID="{27F44FBE-2015-4FDA-8400-B9BE1887AB0D}">
  <ds:schemaRefs>
    <ds:schemaRef ds:uri="ESRI.ArcGIS.Mapping.OfficeIntegration.PowerPointInfo"/>
  </ds:schemaRefs>
</ds:datastoreItem>
</file>

<file path=customXml/itemProps27.xml><?xml version="1.0" encoding="utf-8"?>
<ds:datastoreItem xmlns:ds="http://schemas.openxmlformats.org/officeDocument/2006/customXml" ds:itemID="{51E06045-3771-42B6-8E2F-19C3A7489842}">
  <ds:schemaRefs>
    <ds:schemaRef ds:uri="ESRI.ArcGIS.Mapping.OfficeIntegration.PowerPointInfo"/>
  </ds:schemaRefs>
</ds:datastoreItem>
</file>

<file path=customXml/itemProps28.xml><?xml version="1.0" encoding="utf-8"?>
<ds:datastoreItem xmlns:ds="http://schemas.openxmlformats.org/officeDocument/2006/customXml" ds:itemID="{82D67E67-560B-4CC4-8072-725899C6A2C8}">
  <ds:schemaRefs>
    <ds:schemaRef ds:uri="ESRI.ArcGIS.Mapping.OfficeIntegration.PowerPointInfo"/>
  </ds:schemaRefs>
</ds:datastoreItem>
</file>

<file path=customXml/itemProps3.xml><?xml version="1.0" encoding="utf-8"?>
<ds:datastoreItem xmlns:ds="http://schemas.openxmlformats.org/officeDocument/2006/customXml" ds:itemID="{72F1E77C-751E-4170-BEA2-09A8AC38D5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5c1deef3-b27c-4e9a-b0d4-9d092d100f42"/>
    <ds:schemaRef ds:uri="6290be6a-0c37-488c-89d7-fa04eb7489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BDDB063-64F9-436E-8E08-D6099D632DFA}">
  <ds:schemaRefs>
    <ds:schemaRef ds:uri="ESRI.ArcGIS.Mapping.OfficeIntegration.PowerPointInfo"/>
  </ds:schemaRefs>
</ds:datastoreItem>
</file>

<file path=customXml/itemProps5.xml><?xml version="1.0" encoding="utf-8"?>
<ds:datastoreItem xmlns:ds="http://schemas.openxmlformats.org/officeDocument/2006/customXml" ds:itemID="{21145378-1CB6-468B-A52F-C7B70C0D9746}">
  <ds:schemaRefs>
    <ds:schemaRef ds:uri="ESRI.ArcGIS.Mapping.OfficeIntegration.PowerPointInfo"/>
  </ds:schemaRefs>
</ds:datastoreItem>
</file>

<file path=customXml/itemProps6.xml><?xml version="1.0" encoding="utf-8"?>
<ds:datastoreItem xmlns:ds="http://schemas.openxmlformats.org/officeDocument/2006/customXml" ds:itemID="{B45B020A-ED9C-4C9D-97A3-5A44AD5A699F}">
  <ds:schemaRefs>
    <ds:schemaRef ds:uri="ESRI.ArcGIS.Mapping.OfficeIntegration.PowerPointInfo"/>
  </ds:schemaRefs>
</ds:datastoreItem>
</file>

<file path=customXml/itemProps7.xml><?xml version="1.0" encoding="utf-8"?>
<ds:datastoreItem xmlns:ds="http://schemas.openxmlformats.org/officeDocument/2006/customXml" ds:itemID="{71C17364-84F1-4A4D-8D25-10A704D51633}">
  <ds:schemaRefs>
    <ds:schemaRef ds:uri="ESRI.ArcGIS.Mapping.OfficeIntegration.PowerPointInfo"/>
  </ds:schemaRefs>
</ds:datastoreItem>
</file>

<file path=customXml/itemProps8.xml><?xml version="1.0" encoding="utf-8"?>
<ds:datastoreItem xmlns:ds="http://schemas.openxmlformats.org/officeDocument/2006/customXml" ds:itemID="{8D245109-56E6-4F15-A32D-39887DB53FC2}">
  <ds:schemaRefs>
    <ds:schemaRef ds:uri="ESRI.ArcGIS.Mapping.OfficeIntegration.PowerPointInfo"/>
  </ds:schemaRefs>
</ds:datastoreItem>
</file>

<file path=customXml/itemProps9.xml><?xml version="1.0" encoding="utf-8"?>
<ds:datastoreItem xmlns:ds="http://schemas.openxmlformats.org/officeDocument/2006/customXml" ds:itemID="{05EEFC2A-E018-4F40-8EA9-6DAD8B10694F}">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73829</TotalTime>
  <Words>2467</Words>
  <Application>Microsoft Office PowerPoint</Application>
  <PresentationFormat>Widescreen</PresentationFormat>
  <Paragraphs>367</Paragraphs>
  <Slides>35</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35</vt:i4>
      </vt:variant>
    </vt:vector>
  </HeadingPairs>
  <TitlesOfParts>
    <vt:vector size="46" baseType="lpstr">
      <vt:lpstr>微软雅黑</vt:lpstr>
      <vt:lpstr>黑体</vt:lpstr>
      <vt:lpstr>Arial</vt:lpstr>
      <vt:lpstr>Arial Black</vt:lpstr>
      <vt:lpstr>Calibri</vt:lpstr>
      <vt:lpstr>Courier New</vt:lpstr>
      <vt:lpstr>Symbol</vt:lpstr>
      <vt:lpstr>Wingdings</vt:lpstr>
      <vt:lpstr>2_EMPA课题组模板</vt:lpstr>
      <vt:lpstr>3_EMPA课题组模板</vt:lpstr>
      <vt:lpstr>4_EMPA课题组模板</vt:lpstr>
      <vt:lpstr>“NEXUS” Multi-Pollutant Advanced Screening Tool Special Purpose Call for APMs</vt:lpstr>
      <vt:lpstr>Multi-Pollutant Team Members</vt:lpstr>
      <vt:lpstr>PowerPoint Presentation</vt:lpstr>
      <vt:lpstr>PowerPoint Presentation</vt:lpstr>
      <vt:lpstr>NEXUS: Overview</vt:lpstr>
      <vt:lpstr>NEXUS: Data Inputs and Major Functions</vt:lpstr>
      <vt:lpstr>PowerPoint Presentation</vt:lpstr>
      <vt:lpstr>PowerPoint Presentation</vt:lpstr>
      <vt:lpstr>NEXUS Example: Display Major Point Sources</vt:lpstr>
      <vt:lpstr>NEXUS Example: Proximity Analysis for Facility</vt:lpstr>
      <vt:lpstr>NEXUS Example: Proximity Analysis for Electric Utilities</vt:lpstr>
      <vt:lpstr>PowerPoint Presentation</vt:lpstr>
      <vt:lpstr>PowerPoint Presentation</vt:lpstr>
      <vt:lpstr>Example Multi-Pollutant Packet for Region 1: Boston CBSA</vt:lpstr>
      <vt:lpstr>Region 1 Example: Criteria</vt:lpstr>
      <vt:lpstr>Region 1</vt:lpstr>
      <vt:lpstr>PowerPoint Presentation</vt:lpstr>
      <vt:lpstr>Region 1 Example: Counties/CBSAs</vt:lpstr>
      <vt:lpstr>Region 1 Example: Boston-Cambridge-Newton, MA-NH</vt:lpstr>
      <vt:lpstr>Region 1 Example: Boston CBSA Top Emission Sources</vt:lpstr>
      <vt:lpstr>Region 1 Example: Boston-Cambridge-Newton, MA-NH CBSA Top Emission Sources</vt:lpstr>
      <vt:lpstr>Region 1 Example: Boston-Cambridge-Newton, MA-NH CBSA General Edward Lawrence Logan Airport</vt:lpstr>
      <vt:lpstr>Region 1 Example: Boston-Cambridge-Newton, MA-NH CBSA Mystic Station EGU</vt:lpstr>
      <vt:lpstr>Region 1 Example: Boston-Cambridge-Newton, MA-NH CBSA GSP Schiller LLC EGU</vt:lpstr>
      <vt:lpstr>Region 1 Example: Boston-Cambridge-Newton, MA-NH CBSA Japenamelac Corp</vt:lpstr>
      <vt:lpstr>Region 1 Example: Boston-Cambridge-Newton, MA-NH CBSA Top Emission Source Categories</vt:lpstr>
      <vt:lpstr>Region 1 Example: Boston-Cambridge-Newton, MA-NH CBSA Top Emission Source Categories</vt:lpstr>
      <vt:lpstr>Region 1 Example: Boston-Cambridge-Newton, MA-NH CBSA Total Emissions from Top Sector Groups</vt:lpstr>
      <vt:lpstr>Region 1 Example: Boston CBSA PM2.5 Monitoring Sites</vt:lpstr>
      <vt:lpstr>PowerPoint Presentation</vt:lpstr>
      <vt:lpstr>Region 1 Example: Boston CBSA Ozone Monitoring Sites</vt:lpstr>
      <vt:lpstr>Region 1 Example:   Boston CBSA Ozone Monitoring Sites</vt:lpstr>
      <vt:lpstr>PowerPoint Presentation</vt:lpstr>
      <vt:lpstr>“NEXUS 3.0” Live Demo</vt:lpstr>
      <vt:lpstr>Important Caveats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xj</dc:creator>
  <cp:lastModifiedBy>Landis, Elizabeth</cp:lastModifiedBy>
  <cp:revision>1353</cp:revision>
  <cp:lastPrinted>2020-02-19T17:26:50Z</cp:lastPrinted>
  <dcterms:created xsi:type="dcterms:W3CDTF">2016-05-30T08:23:37Z</dcterms:created>
  <dcterms:modified xsi:type="dcterms:W3CDTF">2022-10-18T20:59:31Z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0x0101008B33DF587F59774D9C67ADFC24F1D322</vt:lpwstr>
  </property>
</Properties>
</file>