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customXml/itemProps11.xml" ContentType="application/vnd.openxmlformats-officedocument.customXmlProperties+xml"/>
  <Override PartName="/customXml/itemProps12.xml" ContentType="application/vnd.openxmlformats-officedocument.customXmlProperties+xml"/>
  <Override PartName="/customXml/itemProps13.xml" ContentType="application/vnd.openxmlformats-officedocument.customXmlProperties+xml"/>
  <Override PartName="/customXml/itemProps14.xml" ContentType="application/vnd.openxmlformats-officedocument.customXmlProperties+xml"/>
  <Override PartName="/customXml/itemProps15.xml" ContentType="application/vnd.openxmlformats-officedocument.customXmlProperties+xml"/>
  <Override PartName="/customXml/itemProps16.xml" ContentType="application/vnd.openxmlformats-officedocument.customXmlProperties+xml"/>
  <Override PartName="/customXml/itemProps17.xml" ContentType="application/vnd.openxmlformats-officedocument.customXmlProperties+xml"/>
  <Override PartName="/customXml/itemProps18.xml" ContentType="application/vnd.openxmlformats-officedocument.customXmlProperties+xml"/>
  <Override PartName="/customXml/itemProps19.xml" ContentType="application/vnd.openxmlformats-officedocument.customXmlProperties+xml"/>
  <Override PartName="/customXml/itemProps20.xml" ContentType="application/vnd.openxmlformats-officedocument.customXmlProperties+xml"/>
  <Override PartName="/customXml/itemProps21.xml" ContentType="application/vnd.openxmlformats-officedocument.customXmlProperties+xml"/>
  <Override PartName="/customXml/itemProps22.xml" ContentType="application/vnd.openxmlformats-officedocument.customXmlProperties+xml"/>
  <Override PartName="/customXml/itemProps23.xml" ContentType="application/vnd.openxmlformats-officedocument.customXmlProperties+xml"/>
  <Override PartName="/customXml/itemProps24.xml" ContentType="application/vnd.openxmlformats-officedocument.customXmlProperties+xml"/>
  <Override PartName="/customXml/itemProps25.xml" ContentType="application/vnd.openxmlformats-officedocument.customXmlProperties+xml"/>
  <Override PartName="/customXml/itemProps26.xml" ContentType="application/vnd.openxmlformats-officedocument.customXmlProperties+xml"/>
  <Override PartName="/customXml/itemProps27.xml" ContentType="application/vnd.openxmlformats-officedocument.customXmlProperties+xml"/>
  <Override PartName="/customXml/itemProps28.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29"/>
    <p:sldMasterId id="2147483808" r:id="rId30"/>
    <p:sldMasterId id="2147483827" r:id="rId31"/>
  </p:sldMasterIdLst>
  <p:notesMasterIdLst>
    <p:notesMasterId r:id="rId41"/>
  </p:notesMasterIdLst>
  <p:handoutMasterIdLst>
    <p:handoutMasterId r:id="rId42"/>
  </p:handoutMasterIdLst>
  <p:sldIdLst>
    <p:sldId id="1089" r:id="rId32"/>
    <p:sldId id="1546" r:id="rId33"/>
    <p:sldId id="1249" r:id="rId34"/>
    <p:sldId id="1188" r:id="rId35"/>
    <p:sldId id="1542" r:id="rId36"/>
    <p:sldId id="1509" r:id="rId37"/>
    <p:sldId id="1558" r:id="rId38"/>
    <p:sldId id="1562" r:id="rId39"/>
    <p:sldId id="1379" r:id="rId40"/>
  </p:sldIdLst>
  <p:sldSz cx="12192000" cy="6858000"/>
  <p:notesSz cx="7010400" cy="92964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2E90968-D088-2DC7-1EA2-A0EF26A0562D}" name="Landis, Elizabeth" initials="LE" userId="S::Landis.Elizabeth@epa.gov::ab5a0f48-4954-4e8f-b852-9bcaf16ccf62" providerId="AD"/>
  <p188:author id="{E6B5177E-BA12-0815-11AB-F82DED5697CB}" name="Fox, Tyler" initials="FT" userId="S::Fox.Tyler@epa.gov::d3ca8bf6-d2c8-45ae-bf9b-8f74647f8102"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Fox, Tyler" initials="FT" lastIdx="5" clrIdx="0">
    <p:extLst>
      <p:ext uri="{19B8F6BF-5375-455C-9EA6-DF929625EA0E}">
        <p15:presenceInfo xmlns:p15="http://schemas.microsoft.com/office/powerpoint/2012/main" userId="S::Fox.Tyler@epa.gov::d3ca8bf6-d2c8-45ae-bf9b-8f74647f8102" providerId="AD"/>
      </p:ext>
    </p:extLst>
  </p:cmAuthor>
  <p:cmAuthor id="2" name="Jang, Carey" initials="JC" lastIdx="1" clrIdx="1">
    <p:extLst>
      <p:ext uri="{19B8F6BF-5375-455C-9EA6-DF929625EA0E}">
        <p15:presenceInfo xmlns:p15="http://schemas.microsoft.com/office/powerpoint/2012/main" userId="S::Jang.Carey@epa.gov::5dcdf613-9329-442e-aaa9-13ddf77a7ab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BD"/>
    <a:srgbClr val="FFFF8F"/>
    <a:srgbClr val="CCE9AD"/>
    <a:srgbClr val="BAD4D8"/>
    <a:srgbClr val="A7FFCF"/>
    <a:srgbClr val="E6E6E6"/>
    <a:srgbClr val="A3E7FF"/>
    <a:srgbClr val="89FFBE"/>
    <a:srgbClr val="6FEBD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645" autoAdjust="0"/>
    <p:restoredTop sz="93907" autoAdjust="0"/>
  </p:normalViewPr>
  <p:slideViewPr>
    <p:cSldViewPr snapToGrid="0">
      <p:cViewPr varScale="1">
        <p:scale>
          <a:sx n="69" d="100"/>
          <a:sy n="69" d="100"/>
        </p:scale>
        <p:origin x="300" y="72"/>
      </p:cViewPr>
      <p:guideLst>
        <p:guide orient="horz" pos="2160"/>
        <p:guide pos="3840"/>
      </p:guideLst>
    </p:cSldViewPr>
  </p:slideViewPr>
  <p:notesTextViewPr>
    <p:cViewPr>
      <p:scale>
        <a:sx n="1" d="1"/>
        <a:sy n="1" d="1"/>
      </p:scale>
      <p:origin x="0" y="0"/>
    </p:cViewPr>
  </p:notesTextViewPr>
  <p:sorterViewPr>
    <p:cViewPr>
      <p:scale>
        <a:sx n="60" d="100"/>
        <a:sy n="6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customXml" Target="../customXml/item13.xml"/><Relationship Id="rId18" Type="http://schemas.openxmlformats.org/officeDocument/2006/relationships/customXml" Target="../customXml/item18.xml"/><Relationship Id="rId26" Type="http://schemas.openxmlformats.org/officeDocument/2006/relationships/customXml" Target="../customXml/item26.xml"/><Relationship Id="rId39" Type="http://schemas.openxmlformats.org/officeDocument/2006/relationships/slide" Target="slides/slide8.xml"/><Relationship Id="rId3" Type="http://schemas.openxmlformats.org/officeDocument/2006/relationships/customXml" Target="../customXml/item3.xml"/><Relationship Id="rId21" Type="http://schemas.openxmlformats.org/officeDocument/2006/relationships/customXml" Target="../customXml/item21.xml"/><Relationship Id="rId34" Type="http://schemas.openxmlformats.org/officeDocument/2006/relationships/slide" Target="slides/slide3.xml"/><Relationship Id="rId42" Type="http://schemas.openxmlformats.org/officeDocument/2006/relationships/handoutMaster" Target="handoutMasters/handoutMaster1.xml"/><Relationship Id="rId47" Type="http://schemas.openxmlformats.org/officeDocument/2006/relationships/tableStyles" Target="tableStyles.xml"/><Relationship Id="rId7" Type="http://schemas.openxmlformats.org/officeDocument/2006/relationships/customXml" Target="../customXml/item7.xml"/><Relationship Id="rId12" Type="http://schemas.openxmlformats.org/officeDocument/2006/relationships/customXml" Target="../customXml/item12.xml"/><Relationship Id="rId17" Type="http://schemas.openxmlformats.org/officeDocument/2006/relationships/customXml" Target="../customXml/item17.xml"/><Relationship Id="rId25" Type="http://schemas.openxmlformats.org/officeDocument/2006/relationships/customXml" Target="../customXml/item25.xml"/><Relationship Id="rId33" Type="http://schemas.openxmlformats.org/officeDocument/2006/relationships/slide" Target="slides/slide2.xml"/><Relationship Id="rId38" Type="http://schemas.openxmlformats.org/officeDocument/2006/relationships/slide" Target="slides/slide7.xml"/><Relationship Id="rId46"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customXml" Target="../customXml/item16.xml"/><Relationship Id="rId20" Type="http://schemas.openxmlformats.org/officeDocument/2006/relationships/customXml" Target="../customXml/item20.xml"/><Relationship Id="rId29" Type="http://schemas.openxmlformats.org/officeDocument/2006/relationships/slideMaster" Target="slideMasters/slideMaster1.xml"/><Relationship Id="rId41"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customXml" Target="../customXml/item11.xml"/><Relationship Id="rId24" Type="http://schemas.openxmlformats.org/officeDocument/2006/relationships/customXml" Target="../customXml/item24.xml"/><Relationship Id="rId32" Type="http://schemas.openxmlformats.org/officeDocument/2006/relationships/slide" Target="slides/slide1.xml"/><Relationship Id="rId37" Type="http://schemas.openxmlformats.org/officeDocument/2006/relationships/slide" Target="slides/slide6.xml"/><Relationship Id="rId40" Type="http://schemas.openxmlformats.org/officeDocument/2006/relationships/slide" Target="slides/slide9.xml"/><Relationship Id="rId45" Type="http://schemas.openxmlformats.org/officeDocument/2006/relationships/viewProps" Target="viewProps.xml"/><Relationship Id="rId5" Type="http://schemas.openxmlformats.org/officeDocument/2006/relationships/customXml" Target="../customXml/item5.xml"/><Relationship Id="rId15" Type="http://schemas.openxmlformats.org/officeDocument/2006/relationships/customXml" Target="../customXml/item15.xml"/><Relationship Id="rId23" Type="http://schemas.openxmlformats.org/officeDocument/2006/relationships/customXml" Target="../customXml/item23.xml"/><Relationship Id="rId28" Type="http://schemas.openxmlformats.org/officeDocument/2006/relationships/customXml" Target="../customXml/item28.xml"/><Relationship Id="rId36" Type="http://schemas.openxmlformats.org/officeDocument/2006/relationships/slide" Target="slides/slide5.xml"/><Relationship Id="rId49" Type="http://schemas.microsoft.com/office/2018/10/relationships/authors" Target="authors.xml"/><Relationship Id="rId10" Type="http://schemas.openxmlformats.org/officeDocument/2006/relationships/customXml" Target="../customXml/item10.xml"/><Relationship Id="rId19" Type="http://schemas.openxmlformats.org/officeDocument/2006/relationships/customXml" Target="../customXml/item19.xml"/><Relationship Id="rId31" Type="http://schemas.openxmlformats.org/officeDocument/2006/relationships/slideMaster" Target="slideMasters/slideMaster3.xml"/><Relationship Id="rId44"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customXml" Target="../customXml/item9.xml"/><Relationship Id="rId14" Type="http://schemas.openxmlformats.org/officeDocument/2006/relationships/customXml" Target="../customXml/item14.xml"/><Relationship Id="rId22" Type="http://schemas.openxmlformats.org/officeDocument/2006/relationships/customXml" Target="../customXml/item22.xml"/><Relationship Id="rId27" Type="http://schemas.openxmlformats.org/officeDocument/2006/relationships/customXml" Target="../customXml/item27.xml"/><Relationship Id="rId30" Type="http://schemas.openxmlformats.org/officeDocument/2006/relationships/slideMaster" Target="slideMasters/slideMaster2.xml"/><Relationship Id="rId35" Type="http://schemas.openxmlformats.org/officeDocument/2006/relationships/slide" Target="slides/slide4.xml"/><Relationship Id="rId43" Type="http://schemas.openxmlformats.org/officeDocument/2006/relationships/commentAuthors" Target="commentAuthors.xml"/><Relationship Id="rId48" Type="http://schemas.microsoft.com/office/2016/11/relationships/changesInfo" Target="changesInfos/changesInfo1.xml"/><Relationship Id="rId8" Type="http://schemas.openxmlformats.org/officeDocument/2006/relationships/customXml" Target="../customXml/item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ndis, Elizabeth" userId="ab5a0f48-4954-4e8f-b852-9bcaf16ccf62" providerId="ADAL" clId="{98401F56-1102-44D7-A9AB-C648804038AA}"/>
    <pc:docChg chg="undo custSel addSld delSld modSld sldOrd">
      <pc:chgData name="Landis, Elizabeth" userId="ab5a0f48-4954-4e8f-b852-9bcaf16ccf62" providerId="ADAL" clId="{98401F56-1102-44D7-A9AB-C648804038AA}" dt="2022-09-08T15:45:24.207" v="914" actId="27636"/>
      <pc:docMkLst>
        <pc:docMk/>
      </pc:docMkLst>
      <pc:sldChg chg="modSp mod">
        <pc:chgData name="Landis, Elizabeth" userId="ab5a0f48-4954-4e8f-b852-9bcaf16ccf62" providerId="ADAL" clId="{98401F56-1102-44D7-A9AB-C648804038AA}" dt="2022-09-07T17:57:17.600" v="811" actId="20577"/>
        <pc:sldMkLst>
          <pc:docMk/>
          <pc:sldMk cId="4188764518" sldId="1089"/>
        </pc:sldMkLst>
        <pc:spChg chg="mod">
          <ac:chgData name="Landis, Elizabeth" userId="ab5a0f48-4954-4e8f-b852-9bcaf16ccf62" providerId="ADAL" clId="{98401F56-1102-44D7-A9AB-C648804038AA}" dt="2022-09-07T17:57:17.600" v="811" actId="20577"/>
          <ac:spMkLst>
            <pc:docMk/>
            <pc:sldMk cId="4188764518" sldId="1089"/>
            <ac:spMk id="2" creationId="{00000000-0000-0000-0000-000000000000}"/>
          </ac:spMkLst>
        </pc:spChg>
        <pc:spChg chg="mod">
          <ac:chgData name="Landis, Elizabeth" userId="ab5a0f48-4954-4e8f-b852-9bcaf16ccf62" providerId="ADAL" clId="{98401F56-1102-44D7-A9AB-C648804038AA}" dt="2022-09-07T14:38:56.618" v="7" actId="20577"/>
          <ac:spMkLst>
            <pc:docMk/>
            <pc:sldMk cId="4188764518" sldId="1089"/>
            <ac:spMk id="3" creationId="{F19E0DDC-6B53-4833-AAC6-95682E48F51E}"/>
          </ac:spMkLst>
        </pc:spChg>
      </pc:sldChg>
      <pc:sldChg chg="modSp mod">
        <pc:chgData name="Landis, Elizabeth" userId="ab5a0f48-4954-4e8f-b852-9bcaf16ccf62" providerId="ADAL" clId="{98401F56-1102-44D7-A9AB-C648804038AA}" dt="2022-09-07T18:53:09.461" v="897" actId="20577"/>
        <pc:sldMkLst>
          <pc:docMk/>
          <pc:sldMk cId="1338702642" sldId="1249"/>
        </pc:sldMkLst>
        <pc:spChg chg="mod">
          <ac:chgData name="Landis, Elizabeth" userId="ab5a0f48-4954-4e8f-b852-9bcaf16ccf62" providerId="ADAL" clId="{98401F56-1102-44D7-A9AB-C648804038AA}" dt="2022-09-07T18:53:09.461" v="897" actId="20577"/>
          <ac:spMkLst>
            <pc:docMk/>
            <pc:sldMk cId="1338702642" sldId="1249"/>
            <ac:spMk id="26" creationId="{C1AC9C0D-4755-4580-A81C-D0444E26F74A}"/>
          </ac:spMkLst>
        </pc:spChg>
      </pc:sldChg>
      <pc:sldChg chg="del">
        <pc:chgData name="Landis, Elizabeth" userId="ab5a0f48-4954-4e8f-b852-9bcaf16ccf62" providerId="ADAL" clId="{98401F56-1102-44D7-A9AB-C648804038AA}" dt="2022-09-07T17:55:01.862" v="796" actId="47"/>
        <pc:sldMkLst>
          <pc:docMk/>
          <pc:sldMk cId="1792745236" sldId="1506"/>
        </pc:sldMkLst>
      </pc:sldChg>
      <pc:sldChg chg="del">
        <pc:chgData name="Landis, Elizabeth" userId="ab5a0f48-4954-4e8f-b852-9bcaf16ccf62" providerId="ADAL" clId="{98401F56-1102-44D7-A9AB-C648804038AA}" dt="2022-09-07T17:55:00.928" v="795" actId="47"/>
        <pc:sldMkLst>
          <pc:docMk/>
          <pc:sldMk cId="154155853" sldId="1523"/>
        </pc:sldMkLst>
      </pc:sldChg>
      <pc:sldChg chg="modSp del mod">
        <pc:chgData name="Landis, Elizabeth" userId="ab5a0f48-4954-4e8f-b852-9bcaf16ccf62" providerId="ADAL" clId="{98401F56-1102-44D7-A9AB-C648804038AA}" dt="2022-09-07T17:54:53.828" v="793" actId="47"/>
        <pc:sldMkLst>
          <pc:docMk/>
          <pc:sldMk cId="971777708" sldId="1527"/>
        </pc:sldMkLst>
        <pc:spChg chg="mod">
          <ac:chgData name="Landis, Elizabeth" userId="ab5a0f48-4954-4e8f-b852-9bcaf16ccf62" providerId="ADAL" clId="{98401F56-1102-44D7-A9AB-C648804038AA}" dt="2022-09-07T14:40:16.068" v="48" actId="20577"/>
          <ac:spMkLst>
            <pc:docMk/>
            <pc:sldMk cId="971777708" sldId="1527"/>
            <ac:spMk id="4" creationId="{4A4E18DB-F2D3-495F-983E-A00172B0BEFD}"/>
          </ac:spMkLst>
        </pc:spChg>
      </pc:sldChg>
      <pc:sldChg chg="del">
        <pc:chgData name="Landis, Elizabeth" userId="ab5a0f48-4954-4e8f-b852-9bcaf16ccf62" providerId="ADAL" clId="{98401F56-1102-44D7-A9AB-C648804038AA}" dt="2022-09-07T17:54:56.804" v="794" actId="47"/>
        <pc:sldMkLst>
          <pc:docMk/>
          <pc:sldMk cId="2725864445" sldId="1547"/>
        </pc:sldMkLst>
      </pc:sldChg>
      <pc:sldChg chg="del">
        <pc:chgData name="Landis, Elizabeth" userId="ab5a0f48-4954-4e8f-b852-9bcaf16ccf62" providerId="ADAL" clId="{98401F56-1102-44D7-A9AB-C648804038AA}" dt="2022-09-07T17:55:05.683" v="798" actId="47"/>
        <pc:sldMkLst>
          <pc:docMk/>
          <pc:sldMk cId="1060226725" sldId="1552"/>
        </pc:sldMkLst>
      </pc:sldChg>
      <pc:sldChg chg="del">
        <pc:chgData name="Landis, Elizabeth" userId="ab5a0f48-4954-4e8f-b852-9bcaf16ccf62" providerId="ADAL" clId="{98401F56-1102-44D7-A9AB-C648804038AA}" dt="2022-09-07T17:55:04.623" v="797" actId="47"/>
        <pc:sldMkLst>
          <pc:docMk/>
          <pc:sldMk cId="1079550819" sldId="1554"/>
        </pc:sldMkLst>
      </pc:sldChg>
      <pc:sldChg chg="del">
        <pc:chgData name="Landis, Elizabeth" userId="ab5a0f48-4954-4e8f-b852-9bcaf16ccf62" providerId="ADAL" clId="{98401F56-1102-44D7-A9AB-C648804038AA}" dt="2022-09-07T17:55:35.465" v="799" actId="47"/>
        <pc:sldMkLst>
          <pc:docMk/>
          <pc:sldMk cId="724424516" sldId="1557"/>
        </pc:sldMkLst>
      </pc:sldChg>
      <pc:sldChg chg="del">
        <pc:chgData name="Landis, Elizabeth" userId="ab5a0f48-4954-4e8f-b852-9bcaf16ccf62" providerId="ADAL" clId="{98401F56-1102-44D7-A9AB-C648804038AA}" dt="2022-09-07T17:55:47.063" v="800" actId="47"/>
        <pc:sldMkLst>
          <pc:docMk/>
          <pc:sldMk cId="3599922092" sldId="1559"/>
        </pc:sldMkLst>
      </pc:sldChg>
      <pc:sldChg chg="add del">
        <pc:chgData name="Landis, Elizabeth" userId="ab5a0f48-4954-4e8f-b852-9bcaf16ccf62" providerId="ADAL" clId="{98401F56-1102-44D7-A9AB-C648804038AA}" dt="2022-09-07T17:56:42.547" v="805" actId="47"/>
        <pc:sldMkLst>
          <pc:docMk/>
          <pc:sldMk cId="1437063650" sldId="1560"/>
        </pc:sldMkLst>
      </pc:sldChg>
      <pc:sldChg chg="add del">
        <pc:chgData name="Landis, Elizabeth" userId="ab5a0f48-4954-4e8f-b852-9bcaf16ccf62" providerId="ADAL" clId="{98401F56-1102-44D7-A9AB-C648804038AA}" dt="2022-09-07T17:56:43.500" v="806" actId="47"/>
        <pc:sldMkLst>
          <pc:docMk/>
          <pc:sldMk cId="1116969707" sldId="1561"/>
        </pc:sldMkLst>
      </pc:sldChg>
      <pc:sldChg chg="modSp new mod ord">
        <pc:chgData name="Landis, Elizabeth" userId="ab5a0f48-4954-4e8f-b852-9bcaf16ccf62" providerId="ADAL" clId="{98401F56-1102-44D7-A9AB-C648804038AA}" dt="2022-09-08T15:45:24.207" v="914" actId="27636"/>
        <pc:sldMkLst>
          <pc:docMk/>
          <pc:sldMk cId="1070396041" sldId="1562"/>
        </pc:sldMkLst>
        <pc:spChg chg="mod">
          <ac:chgData name="Landis, Elizabeth" userId="ab5a0f48-4954-4e8f-b852-9bcaf16ccf62" providerId="ADAL" clId="{98401F56-1102-44D7-A9AB-C648804038AA}" dt="2022-09-07T14:42:00.557" v="69" actId="20577"/>
          <ac:spMkLst>
            <pc:docMk/>
            <pc:sldMk cId="1070396041" sldId="1562"/>
            <ac:spMk id="2" creationId="{4B351438-39D4-4907-A853-849E7503BE31}"/>
          </ac:spMkLst>
        </pc:spChg>
        <pc:spChg chg="mod">
          <ac:chgData name="Landis, Elizabeth" userId="ab5a0f48-4954-4e8f-b852-9bcaf16ccf62" providerId="ADAL" clId="{98401F56-1102-44D7-A9AB-C648804038AA}" dt="2022-09-08T15:45:24.207" v="914" actId="27636"/>
          <ac:spMkLst>
            <pc:docMk/>
            <pc:sldMk cId="1070396041" sldId="1562"/>
            <ac:spMk id="3" creationId="{DB2025C0-419E-4C4F-BDD3-605B01C90AD5}"/>
          </ac:spMkLst>
        </pc:spChg>
      </pc:sldChg>
      <pc:sldChg chg="del">
        <pc:chgData name="Landis, Elizabeth" userId="ab5a0f48-4954-4e8f-b852-9bcaf16ccf62" providerId="ADAL" clId="{98401F56-1102-44D7-A9AB-C648804038AA}" dt="2022-09-07T14:41:19.385" v="49" actId="47"/>
        <pc:sldMkLst>
          <pc:docMk/>
          <pc:sldMk cId="2005027131" sldId="1562"/>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55AE338A-35BB-47FE-BF89-6F8F99A84EFF}" type="datetimeFigureOut">
              <a:rPr lang="en-US" smtClean="0"/>
              <a:pPr/>
              <a:t>9/8/2022</a:t>
            </a:fld>
            <a:endParaRPr lang="en-US" dirty="0"/>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75BFBDEC-75DD-451E-9F37-132C2A836F9F}" type="slidenum">
              <a:rPr lang="en-US" smtClean="0"/>
              <a:pPr/>
              <a:t>‹#›</a:t>
            </a:fld>
            <a:endParaRPr lang="en-US" dirty="0"/>
          </a:p>
        </p:txBody>
      </p:sp>
    </p:spTree>
    <p:extLst>
      <p:ext uri="{BB962C8B-B14F-4D97-AF65-F5344CB8AC3E}">
        <p14:creationId xmlns:p14="http://schemas.microsoft.com/office/powerpoint/2010/main" val="174623483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zh-CN" altLang="en-US"/>
          </a:p>
        </p:txBody>
      </p:sp>
      <p:sp>
        <p:nvSpPr>
          <p:cNvPr id="3" name="日期占位符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0E258C87-23C0-4C8E-9188-368E61CDF4F1}" type="datetimeFigureOut">
              <a:rPr lang="zh-CN" altLang="en-US" smtClean="0"/>
              <a:pPr/>
              <a:t>2022/9/8</a:t>
            </a:fld>
            <a:endParaRPr lang="zh-CN" altLang="en-US"/>
          </a:p>
        </p:txBody>
      </p:sp>
      <p:sp>
        <p:nvSpPr>
          <p:cNvPr id="4" name="幻灯片图像占位符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zh-CN" altLang="en-US"/>
          </a:p>
        </p:txBody>
      </p:sp>
      <p:sp>
        <p:nvSpPr>
          <p:cNvPr id="5" name="备注占位符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FE9A5E68-CF20-49C0-9291-AF1592569517}" type="slidenum">
              <a:rPr lang="zh-CN" altLang="en-US" smtClean="0"/>
              <a:pPr/>
              <a:t>‹#›</a:t>
            </a:fld>
            <a:endParaRPr lang="zh-CN" altLang="en-US"/>
          </a:p>
        </p:txBody>
      </p:sp>
    </p:spTree>
    <p:extLst>
      <p:ext uri="{BB962C8B-B14F-4D97-AF65-F5344CB8AC3E}">
        <p14:creationId xmlns:p14="http://schemas.microsoft.com/office/powerpoint/2010/main" val="412718057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zh-CN" altLang="en-US" dirty="0"/>
          </a:p>
        </p:txBody>
      </p:sp>
      <p:sp>
        <p:nvSpPr>
          <p:cNvPr id="4" name="Slide Number Placeholder 3"/>
          <p:cNvSpPr>
            <a:spLocks noGrp="1"/>
          </p:cNvSpPr>
          <p:nvPr>
            <p:ph type="sldNum" sz="quarter" idx="5"/>
          </p:nvPr>
        </p:nvSpPr>
        <p:spPr/>
        <p:txBody>
          <a:bodyPr/>
          <a:lstStyle/>
          <a:p>
            <a:fld id="{CBBAD92F-F22A-4727-B555-C340A4DD3687}" type="slidenum">
              <a:rPr lang="zh-CN" altLang="en-US" smtClean="0"/>
              <a:pPr/>
              <a:t>1</a:t>
            </a:fld>
            <a:endParaRPr lang="zh-CN" altLang="en-US" dirty="0"/>
          </a:p>
        </p:txBody>
      </p:sp>
    </p:spTree>
    <p:extLst>
      <p:ext uri="{BB962C8B-B14F-4D97-AF65-F5344CB8AC3E}">
        <p14:creationId xmlns:p14="http://schemas.microsoft.com/office/powerpoint/2010/main" val="9264790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605422-1729-4581-9CB8-8AF770D43E0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157809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2BA7B5CB-8913-4ADB-BC70-F7A696C91513}"/>
              </a:ext>
            </a:extLst>
          </p:cNvPr>
          <p:cNvSpPr>
            <a:spLocks noGrp="1"/>
          </p:cNvSpPr>
          <p:nvPr>
            <p:ph type="body" idx="1"/>
          </p:nvPr>
        </p:nvSpPr>
        <p:spPr/>
        <p:txBody>
          <a:bodyPr/>
          <a:lstStyle/>
          <a:p>
            <a:pPr marL="171450" indent="-171450">
              <a:buFont typeface="Arial" panose="020B0604020202020204" pitchFamily="34" charset="0"/>
              <a:buChar char="•"/>
            </a:pPr>
            <a:endParaRPr lang="en-US" dirty="0"/>
          </a:p>
        </p:txBody>
      </p:sp>
    </p:spTree>
    <p:extLst>
      <p:ext uri="{BB962C8B-B14F-4D97-AF65-F5344CB8AC3E}">
        <p14:creationId xmlns:p14="http://schemas.microsoft.com/office/powerpoint/2010/main" val="28655178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9A5E68-CF20-49C0-9291-AF1592569517}"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01605422-1729-4581-9CB8-8AF770D43E0D}" type="slidenum">
              <a:rPr lang="en-US" smtClean="0"/>
              <a:t>5</a:t>
            </a:fld>
            <a:endParaRPr lang="en-US" dirty="0"/>
          </a:p>
        </p:txBody>
      </p:sp>
    </p:spTree>
    <p:extLst>
      <p:ext uri="{BB962C8B-B14F-4D97-AF65-F5344CB8AC3E}">
        <p14:creationId xmlns:p14="http://schemas.microsoft.com/office/powerpoint/2010/main" val="8348183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9A5E68-CF20-49C0-9291-AF1592569517}" type="slidenum">
              <a:rPr lang="zh-CN" altLang="en-US" smtClean="0"/>
              <a:pPr/>
              <a:t>6</a:t>
            </a:fld>
            <a:endParaRPr lang="zh-CN" altLang="en-US"/>
          </a:p>
        </p:txBody>
      </p:sp>
    </p:spTree>
    <p:extLst>
      <p:ext uri="{BB962C8B-B14F-4D97-AF65-F5344CB8AC3E}">
        <p14:creationId xmlns:p14="http://schemas.microsoft.com/office/powerpoint/2010/main" val="38464238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9A5E68-CF20-49C0-9291-AF1592569517}" type="slidenum">
              <a:rPr lang="zh-CN" altLang="en-US" smtClean="0"/>
              <a:pPr/>
              <a:t>7</a:t>
            </a:fld>
            <a:endParaRPr lang="zh-CN" altLang="en-US"/>
          </a:p>
        </p:txBody>
      </p:sp>
    </p:spTree>
    <p:extLst>
      <p:ext uri="{BB962C8B-B14F-4D97-AF65-F5344CB8AC3E}">
        <p14:creationId xmlns:p14="http://schemas.microsoft.com/office/powerpoint/2010/main" val="14047875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FE9A5E68-CF20-49C0-9291-AF1592569517}" type="slidenum">
              <a:rPr lang="zh-CN" altLang="en-US" smtClean="0"/>
              <a:pPr/>
              <a:t>9</a:t>
            </a:fld>
            <a:endParaRPr lang="zh-CN" altLang="en-US"/>
          </a:p>
        </p:txBody>
      </p:sp>
    </p:spTree>
    <p:extLst>
      <p:ext uri="{BB962C8B-B14F-4D97-AF65-F5344CB8AC3E}">
        <p14:creationId xmlns:p14="http://schemas.microsoft.com/office/powerpoint/2010/main" val="9757054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4" name="Rectangle 2"/>
          <p:cNvSpPr txBox="1">
            <a:spLocks noChangeArrowheads="1"/>
          </p:cNvSpPr>
          <p:nvPr userDrawn="1"/>
        </p:nvSpPr>
        <p:spPr bwMode="auto">
          <a:xfrm>
            <a:off x="0" y="2033587"/>
            <a:ext cx="12192000" cy="1663700"/>
          </a:xfrm>
          <a:prstGeom prst="rect">
            <a:avLst/>
          </a:prstGeom>
          <a:solidFill>
            <a:srgbClr val="333399"/>
          </a:solid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1" compatLnSpc="1">
            <a:prstTxWarp prst="textNoShape">
              <a:avLst/>
            </a:prstTxWarp>
          </a:bodyPr>
          <a:lstStyle>
            <a:lvl1pPr algn="l" rtl="0" eaLnBrk="0" fontAlgn="base" hangingPunct="0">
              <a:spcBef>
                <a:spcPct val="0"/>
              </a:spcBef>
              <a:spcAft>
                <a:spcPct val="0"/>
              </a:spcAft>
              <a:defRPr sz="3200">
                <a:solidFill>
                  <a:schemeClr val="accent1"/>
                </a:solidFill>
                <a:latin typeface="+mj-lt"/>
                <a:ea typeface="+mj-ea"/>
                <a:cs typeface="+mj-cs"/>
              </a:defRPr>
            </a:lvl1pPr>
            <a:lvl2pPr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2pPr>
            <a:lvl3pPr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3pPr>
            <a:lvl4pPr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4pPr>
            <a:lvl5pPr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5pPr>
            <a:lvl6pPr marL="457200"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6pPr>
            <a:lvl7pPr marL="914400"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7pPr>
            <a:lvl8pPr marL="1371600"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8pPr>
            <a:lvl9pPr marL="1828800"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9pPr>
          </a:lstStyle>
          <a:p>
            <a:pPr eaLnBrk="1" hangingPunct="1">
              <a:lnSpc>
                <a:spcPct val="150000"/>
              </a:lnSpc>
              <a:spcBef>
                <a:spcPts val="1200"/>
              </a:spcBef>
            </a:pPr>
            <a:endParaRPr lang="zh-CN" altLang="en-US" sz="4000" b="1" kern="0" dirty="0">
              <a:solidFill>
                <a:srgbClr val="FFFFFF"/>
              </a:solidFill>
              <a:latin typeface="黑体" panose="02010609060101010101" pitchFamily="49" charset="-122"/>
              <a:ea typeface="黑体" panose="02010609060101010101" pitchFamily="49" charset="-122"/>
              <a:cs typeface="Times New Roman" panose="02020603050405020304" pitchFamily="18" charset="0"/>
            </a:endParaRPr>
          </a:p>
        </p:txBody>
      </p:sp>
      <p:sp>
        <p:nvSpPr>
          <p:cNvPr id="2" name="标题 1"/>
          <p:cNvSpPr>
            <a:spLocks noGrp="1"/>
          </p:cNvSpPr>
          <p:nvPr>
            <p:ph type="ctrTitle"/>
          </p:nvPr>
        </p:nvSpPr>
        <p:spPr>
          <a:xfrm>
            <a:off x="914400" y="2130426"/>
            <a:ext cx="10363200" cy="1470025"/>
          </a:xfrm>
        </p:spPr>
        <p:txBody>
          <a:bodyPr/>
          <a:lstStyle>
            <a:lvl1pPr>
              <a:defRPr sz="4000" b="1">
                <a:solidFill>
                  <a:schemeClr val="bg1"/>
                </a:solidFill>
              </a:defRPr>
            </a:lvl1pPr>
          </a:lstStyle>
          <a:p>
            <a:r>
              <a:rPr lang="zh-CN" altLang="en-US" dirty="0"/>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Tree>
    <p:extLst>
      <p:ext uri="{BB962C8B-B14F-4D97-AF65-F5344CB8AC3E}">
        <p14:creationId xmlns:p14="http://schemas.microsoft.com/office/powerpoint/2010/main" val="426307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0449587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71439"/>
            <a:ext cx="2743200" cy="60547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71439"/>
            <a:ext cx="8026400" cy="60547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7552362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609600" y="71439"/>
            <a:ext cx="10972800" cy="6054725"/>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8380383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
        <p:nvSpPr>
          <p:cNvPr id="9" name="标题 1">
            <a:extLst>
              <a:ext uri="{FF2B5EF4-FFF2-40B4-BE49-F238E27FC236}">
                <a16:creationId xmlns:a16="http://schemas.microsoft.com/office/drawing/2014/main" id="{28DF711E-A957-4C9A-872B-537E488B7365}"/>
              </a:ext>
            </a:extLst>
          </p:cNvPr>
          <p:cNvSpPr>
            <a:spLocks noGrp="1"/>
          </p:cNvSpPr>
          <p:nvPr>
            <p:ph type="title"/>
          </p:nvPr>
        </p:nvSpPr>
        <p:spPr>
          <a:xfrm>
            <a:off x="838200" y="35147"/>
            <a:ext cx="10515600" cy="518529"/>
          </a:xfrm>
        </p:spPr>
        <p:txBody>
          <a:bodyPr>
            <a:normAutofit/>
          </a:bodyPr>
          <a:lstStyle>
            <a:lvl1pPr algn="ctr">
              <a:defRPr sz="2400" b="1">
                <a:solidFill>
                  <a:schemeClr val="bg1"/>
                </a:solidFill>
              </a:defRPr>
            </a:lvl1pPr>
          </a:lstStyle>
          <a:p>
            <a:r>
              <a:rPr lang="zh-CN" altLang="en-US" dirty="0"/>
              <a:t>单击此处编辑母版标题样式</a:t>
            </a:r>
          </a:p>
        </p:txBody>
      </p:sp>
    </p:spTree>
    <p:extLst>
      <p:ext uri="{BB962C8B-B14F-4D97-AF65-F5344CB8AC3E}">
        <p14:creationId xmlns:p14="http://schemas.microsoft.com/office/powerpoint/2010/main" val="7182683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4" name="Rectangle 2"/>
          <p:cNvSpPr txBox="1">
            <a:spLocks noChangeArrowheads="1"/>
          </p:cNvSpPr>
          <p:nvPr userDrawn="1"/>
        </p:nvSpPr>
        <p:spPr bwMode="auto">
          <a:xfrm>
            <a:off x="0" y="2033587"/>
            <a:ext cx="12192000" cy="1663700"/>
          </a:xfrm>
          <a:prstGeom prst="rect">
            <a:avLst/>
          </a:prstGeom>
          <a:solidFill>
            <a:srgbClr val="333399"/>
          </a:solid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1" compatLnSpc="1">
            <a:prstTxWarp prst="textNoShape">
              <a:avLst/>
            </a:prstTxWarp>
          </a:bodyPr>
          <a:lstStyle>
            <a:lvl1pPr algn="l" rtl="0" eaLnBrk="0" fontAlgn="base" hangingPunct="0">
              <a:spcBef>
                <a:spcPct val="0"/>
              </a:spcBef>
              <a:spcAft>
                <a:spcPct val="0"/>
              </a:spcAft>
              <a:defRPr sz="3200">
                <a:solidFill>
                  <a:schemeClr val="accent1"/>
                </a:solidFill>
                <a:latin typeface="+mj-lt"/>
                <a:ea typeface="+mj-ea"/>
                <a:cs typeface="+mj-cs"/>
              </a:defRPr>
            </a:lvl1pPr>
            <a:lvl2pPr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2pPr>
            <a:lvl3pPr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3pPr>
            <a:lvl4pPr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4pPr>
            <a:lvl5pPr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5pPr>
            <a:lvl6pPr marL="457200"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6pPr>
            <a:lvl7pPr marL="914400"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7pPr>
            <a:lvl8pPr marL="1371600"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8pPr>
            <a:lvl9pPr marL="1828800"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9pPr>
          </a:lstStyle>
          <a:p>
            <a:pPr eaLnBrk="1" hangingPunct="1">
              <a:lnSpc>
                <a:spcPct val="150000"/>
              </a:lnSpc>
              <a:spcBef>
                <a:spcPts val="1200"/>
              </a:spcBef>
            </a:pPr>
            <a:endParaRPr lang="zh-CN" altLang="en-US" sz="4000" b="1" kern="0" dirty="0">
              <a:solidFill>
                <a:srgbClr val="FFFFFF"/>
              </a:solidFill>
              <a:latin typeface="黑体" panose="02010609060101010101" pitchFamily="49" charset="-122"/>
              <a:ea typeface="黑体" panose="02010609060101010101" pitchFamily="49" charset="-122"/>
              <a:cs typeface="Times New Roman" panose="02020603050405020304" pitchFamily="18" charset="0"/>
            </a:endParaRPr>
          </a:p>
        </p:txBody>
      </p:sp>
      <p:sp>
        <p:nvSpPr>
          <p:cNvPr id="2" name="标题 1"/>
          <p:cNvSpPr>
            <a:spLocks noGrp="1"/>
          </p:cNvSpPr>
          <p:nvPr>
            <p:ph type="ctrTitle"/>
          </p:nvPr>
        </p:nvSpPr>
        <p:spPr>
          <a:xfrm>
            <a:off x="914400" y="2130428"/>
            <a:ext cx="10363200" cy="1470025"/>
          </a:xfrm>
        </p:spPr>
        <p:txBody>
          <a:bodyPr/>
          <a:lstStyle>
            <a:lvl1pPr>
              <a:defRPr sz="4000" b="1">
                <a:solidFill>
                  <a:schemeClr val="bg1"/>
                </a:solidFill>
              </a:defRPr>
            </a:lvl1pPr>
          </a:lstStyle>
          <a:p>
            <a:r>
              <a:rPr lang="zh-CN" altLang="en-US" dirty="0"/>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Tree>
    <p:extLst>
      <p:ext uri="{BB962C8B-B14F-4D97-AF65-F5344CB8AC3E}">
        <p14:creationId xmlns:p14="http://schemas.microsoft.com/office/powerpoint/2010/main" val="38345821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obj" preserve="1">
  <p:cSld name="标题和内容">
    <p:spTree>
      <p:nvGrpSpPr>
        <p:cNvPr id="1" name=""/>
        <p:cNvGrpSpPr/>
        <p:nvPr/>
      </p:nvGrpSpPr>
      <p:grpSpPr>
        <a:xfrm>
          <a:off x="0" y="0"/>
          <a:ext cx="0" cy="0"/>
          <a:chOff x="0" y="0"/>
          <a:chExt cx="0" cy="0"/>
        </a:xfrm>
      </p:grpSpPr>
      <p:sp>
        <p:nvSpPr>
          <p:cNvPr id="4" name="Rectangle 2"/>
          <p:cNvSpPr txBox="1">
            <a:spLocks noChangeArrowheads="1"/>
          </p:cNvSpPr>
          <p:nvPr userDrawn="1"/>
        </p:nvSpPr>
        <p:spPr bwMode="auto">
          <a:xfrm>
            <a:off x="0" y="-1"/>
            <a:ext cx="12192000" cy="764705"/>
          </a:xfrm>
          <a:prstGeom prst="rect">
            <a:avLst/>
          </a:prstGeom>
          <a:solidFill>
            <a:srgbClr val="333399"/>
          </a:solid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1" compatLnSpc="1">
            <a:prstTxWarp prst="textNoShape">
              <a:avLst/>
            </a:prstTxWarp>
          </a:bodyPr>
          <a:lstStyle>
            <a:lvl1pPr algn="l" rtl="0" eaLnBrk="0" fontAlgn="base" hangingPunct="0">
              <a:spcBef>
                <a:spcPct val="0"/>
              </a:spcBef>
              <a:spcAft>
                <a:spcPct val="0"/>
              </a:spcAft>
              <a:defRPr sz="3200">
                <a:solidFill>
                  <a:schemeClr val="accent1"/>
                </a:solidFill>
                <a:latin typeface="+mj-lt"/>
                <a:ea typeface="+mj-ea"/>
                <a:cs typeface="+mj-cs"/>
              </a:defRPr>
            </a:lvl1pPr>
            <a:lvl2pPr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2pPr>
            <a:lvl3pPr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3pPr>
            <a:lvl4pPr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4pPr>
            <a:lvl5pPr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5pPr>
            <a:lvl6pPr marL="457200"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6pPr>
            <a:lvl7pPr marL="914400"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7pPr>
            <a:lvl8pPr marL="1371600"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8pPr>
            <a:lvl9pPr marL="1828800"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9pPr>
          </a:lstStyle>
          <a:p>
            <a:pPr eaLnBrk="1" hangingPunct="1">
              <a:lnSpc>
                <a:spcPct val="150000"/>
              </a:lnSpc>
              <a:spcBef>
                <a:spcPts val="1200"/>
              </a:spcBef>
            </a:pPr>
            <a:endParaRPr lang="zh-CN" altLang="en-US" sz="4000" b="1" kern="0" dirty="0">
              <a:solidFill>
                <a:srgbClr val="FFFFFF"/>
              </a:solidFill>
              <a:latin typeface="黑体" panose="02010609060101010101" pitchFamily="49" charset="-122"/>
              <a:ea typeface="黑体" panose="02010609060101010101" pitchFamily="49" charset="-122"/>
              <a:cs typeface="Times New Roman" panose="02020603050405020304" pitchFamily="18" charset="0"/>
            </a:endParaRPr>
          </a:p>
        </p:txBody>
      </p:sp>
      <p:sp>
        <p:nvSpPr>
          <p:cNvPr id="2" name="标题 1"/>
          <p:cNvSpPr>
            <a:spLocks noGrp="1"/>
          </p:cNvSpPr>
          <p:nvPr>
            <p:ph type="title"/>
          </p:nvPr>
        </p:nvSpPr>
        <p:spPr>
          <a:xfrm>
            <a:off x="609600" y="71442"/>
            <a:ext cx="10972800" cy="669103"/>
          </a:xfrm>
        </p:spPr>
        <p:txBody>
          <a:bodyPr/>
          <a:lstStyle>
            <a:lvl1pPr algn="ctr">
              <a:defRPr b="1">
                <a:solidFill>
                  <a:schemeClr val="bg1"/>
                </a:solidFill>
              </a:defRPr>
            </a:lvl1pPr>
          </a:lstStyle>
          <a:p>
            <a:r>
              <a:rPr lang="zh-CN" altLang="en-US" dirty="0"/>
              <a:t>单击此处编辑母版标题样式</a:t>
            </a:r>
          </a:p>
        </p:txBody>
      </p:sp>
      <p:sp>
        <p:nvSpPr>
          <p:cNvPr id="3" name="内容占位符 2"/>
          <p:cNvSpPr>
            <a:spLocks noGrp="1"/>
          </p:cNvSpPr>
          <p:nvPr>
            <p:ph idx="1"/>
          </p:nvPr>
        </p:nvSpPr>
        <p:spPr>
          <a:xfrm>
            <a:off x="609600" y="980728"/>
            <a:ext cx="10972800" cy="5616624"/>
          </a:xfrm>
        </p:spPr>
        <p:txBody>
          <a:bodyPr/>
          <a:lstStyle>
            <a:lvl1pPr>
              <a:defRPr b="1"/>
            </a:lvl1pPr>
            <a:lvl2pPr>
              <a:defRPr b="1"/>
            </a:lvl2pPr>
            <a:lvl3pPr>
              <a:defRPr b="1"/>
            </a:lvl3pPr>
            <a:lvl4pPr>
              <a:defRPr b="1"/>
            </a:lvl4pPr>
            <a:lvl5pPr>
              <a:defRPr b="1"/>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extLst>
      <p:ext uri="{BB962C8B-B14F-4D97-AF65-F5344CB8AC3E}">
        <p14:creationId xmlns:p14="http://schemas.microsoft.com/office/powerpoint/2010/main" val="13855340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3"/>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Tree>
    <p:extLst>
      <p:ext uri="{BB962C8B-B14F-4D97-AF65-F5344CB8AC3E}">
        <p14:creationId xmlns:p14="http://schemas.microsoft.com/office/powerpoint/2010/main" val="16945340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09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0229881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40165967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Tree>
    <p:extLst>
      <p:ext uri="{BB962C8B-B14F-4D97-AF65-F5344CB8AC3E}">
        <p14:creationId xmlns:p14="http://schemas.microsoft.com/office/powerpoint/2010/main" val="13628721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标题和内容">
    <p:spTree>
      <p:nvGrpSpPr>
        <p:cNvPr id="1" name=""/>
        <p:cNvGrpSpPr/>
        <p:nvPr/>
      </p:nvGrpSpPr>
      <p:grpSpPr>
        <a:xfrm>
          <a:off x="0" y="0"/>
          <a:ext cx="0" cy="0"/>
          <a:chOff x="0" y="0"/>
          <a:chExt cx="0" cy="0"/>
        </a:xfrm>
      </p:grpSpPr>
      <p:sp>
        <p:nvSpPr>
          <p:cNvPr id="4" name="Rectangle 2"/>
          <p:cNvSpPr txBox="1">
            <a:spLocks noChangeArrowheads="1"/>
          </p:cNvSpPr>
          <p:nvPr userDrawn="1"/>
        </p:nvSpPr>
        <p:spPr bwMode="auto">
          <a:xfrm>
            <a:off x="0" y="-1"/>
            <a:ext cx="12192000" cy="764705"/>
          </a:xfrm>
          <a:prstGeom prst="rect">
            <a:avLst/>
          </a:prstGeom>
          <a:solidFill>
            <a:srgbClr val="333399"/>
          </a:solid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1" compatLnSpc="1">
            <a:prstTxWarp prst="textNoShape">
              <a:avLst/>
            </a:prstTxWarp>
          </a:bodyPr>
          <a:lstStyle>
            <a:lvl1pPr algn="l" rtl="0" eaLnBrk="0" fontAlgn="base" hangingPunct="0">
              <a:spcBef>
                <a:spcPct val="0"/>
              </a:spcBef>
              <a:spcAft>
                <a:spcPct val="0"/>
              </a:spcAft>
              <a:defRPr sz="3200">
                <a:solidFill>
                  <a:schemeClr val="accent1"/>
                </a:solidFill>
                <a:latin typeface="+mj-lt"/>
                <a:ea typeface="+mj-ea"/>
                <a:cs typeface="+mj-cs"/>
              </a:defRPr>
            </a:lvl1pPr>
            <a:lvl2pPr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2pPr>
            <a:lvl3pPr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3pPr>
            <a:lvl4pPr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4pPr>
            <a:lvl5pPr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5pPr>
            <a:lvl6pPr marL="457200"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6pPr>
            <a:lvl7pPr marL="914400"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7pPr>
            <a:lvl8pPr marL="1371600"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8pPr>
            <a:lvl9pPr marL="1828800"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9pPr>
          </a:lstStyle>
          <a:p>
            <a:pPr eaLnBrk="1" hangingPunct="1">
              <a:lnSpc>
                <a:spcPct val="150000"/>
              </a:lnSpc>
              <a:spcBef>
                <a:spcPts val="1200"/>
              </a:spcBef>
            </a:pPr>
            <a:endParaRPr lang="zh-CN" altLang="en-US" sz="4000" b="1" kern="0" dirty="0">
              <a:solidFill>
                <a:srgbClr val="FFFFFF"/>
              </a:solidFill>
              <a:latin typeface="黑体" panose="02010609060101010101" pitchFamily="49" charset="-122"/>
              <a:ea typeface="黑体" panose="02010609060101010101" pitchFamily="49" charset="-122"/>
              <a:cs typeface="Times New Roman" panose="02020603050405020304" pitchFamily="18" charset="0"/>
            </a:endParaRPr>
          </a:p>
        </p:txBody>
      </p:sp>
      <p:sp>
        <p:nvSpPr>
          <p:cNvPr id="2" name="标题 1"/>
          <p:cNvSpPr>
            <a:spLocks noGrp="1"/>
          </p:cNvSpPr>
          <p:nvPr>
            <p:ph type="title"/>
          </p:nvPr>
        </p:nvSpPr>
        <p:spPr>
          <a:xfrm>
            <a:off x="609600" y="71440"/>
            <a:ext cx="10972800" cy="669103"/>
          </a:xfrm>
        </p:spPr>
        <p:txBody>
          <a:bodyPr/>
          <a:lstStyle>
            <a:lvl1pPr algn="ctr">
              <a:defRPr b="1">
                <a:solidFill>
                  <a:schemeClr val="bg1"/>
                </a:solidFill>
              </a:defRPr>
            </a:lvl1pPr>
          </a:lstStyle>
          <a:p>
            <a:r>
              <a:rPr lang="zh-CN" altLang="en-US" dirty="0"/>
              <a:t>单击此处编辑母版标题样式</a:t>
            </a:r>
          </a:p>
        </p:txBody>
      </p:sp>
      <p:sp>
        <p:nvSpPr>
          <p:cNvPr id="3" name="内容占位符 2"/>
          <p:cNvSpPr>
            <a:spLocks noGrp="1"/>
          </p:cNvSpPr>
          <p:nvPr>
            <p:ph idx="1"/>
          </p:nvPr>
        </p:nvSpPr>
        <p:spPr>
          <a:xfrm>
            <a:off x="609600" y="980728"/>
            <a:ext cx="10972800" cy="5616624"/>
          </a:xfrm>
        </p:spPr>
        <p:txBody>
          <a:bodyPr/>
          <a:lstStyle>
            <a:lvl1pPr>
              <a:defRPr b="1"/>
            </a:lvl1pPr>
            <a:lvl2pPr>
              <a:defRPr b="1"/>
            </a:lvl2pPr>
            <a:lvl3pPr>
              <a:defRPr b="1"/>
            </a:lvl3pPr>
            <a:lvl4pPr>
              <a:defRPr b="1"/>
            </a:lvl4pPr>
            <a:lvl5pPr>
              <a:defRPr b="1"/>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extLst>
      <p:ext uri="{BB962C8B-B14F-4D97-AF65-F5344CB8AC3E}">
        <p14:creationId xmlns:p14="http://schemas.microsoft.com/office/powerpoint/2010/main" val="257081830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6616231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2" y="273050"/>
            <a:ext cx="4011084"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extLst>
      <p:ext uri="{BB962C8B-B14F-4D97-AF65-F5344CB8AC3E}">
        <p14:creationId xmlns:p14="http://schemas.microsoft.com/office/powerpoint/2010/main" val="3473743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extLst>
      <p:ext uri="{BB962C8B-B14F-4D97-AF65-F5344CB8AC3E}">
        <p14:creationId xmlns:p14="http://schemas.microsoft.com/office/powerpoint/2010/main" val="219971076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54596800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71441"/>
            <a:ext cx="2743200" cy="60547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71441"/>
            <a:ext cx="8026400" cy="60547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67056501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609600" y="71441"/>
            <a:ext cx="10972800" cy="6054725"/>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324933395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
        <p:nvSpPr>
          <p:cNvPr id="9" name="标题 1">
            <a:extLst>
              <a:ext uri="{FF2B5EF4-FFF2-40B4-BE49-F238E27FC236}">
                <a16:creationId xmlns:a16="http://schemas.microsoft.com/office/drawing/2014/main" id="{28DF711E-A957-4C9A-872B-537E488B7365}"/>
              </a:ext>
            </a:extLst>
          </p:cNvPr>
          <p:cNvSpPr>
            <a:spLocks noGrp="1"/>
          </p:cNvSpPr>
          <p:nvPr>
            <p:ph type="title"/>
          </p:nvPr>
        </p:nvSpPr>
        <p:spPr>
          <a:xfrm>
            <a:off x="838200" y="35147"/>
            <a:ext cx="10515600" cy="518529"/>
          </a:xfrm>
        </p:spPr>
        <p:txBody>
          <a:bodyPr>
            <a:normAutofit/>
          </a:bodyPr>
          <a:lstStyle>
            <a:lvl1pPr algn="ctr">
              <a:defRPr sz="2400" b="1">
                <a:solidFill>
                  <a:schemeClr val="bg1"/>
                </a:solidFill>
              </a:defRPr>
            </a:lvl1pPr>
          </a:lstStyle>
          <a:p>
            <a:r>
              <a:rPr lang="zh-CN" altLang="en-US" dirty="0"/>
              <a:t>单击此处编辑母版标题样式</a:t>
            </a:r>
          </a:p>
        </p:txBody>
      </p:sp>
    </p:spTree>
    <p:extLst>
      <p:ext uri="{BB962C8B-B14F-4D97-AF65-F5344CB8AC3E}">
        <p14:creationId xmlns:p14="http://schemas.microsoft.com/office/powerpoint/2010/main" val="272166052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2_标题幻灯片">
    <p:spTree>
      <p:nvGrpSpPr>
        <p:cNvPr id="1" name=""/>
        <p:cNvGrpSpPr/>
        <p:nvPr/>
      </p:nvGrpSpPr>
      <p:grpSpPr>
        <a:xfrm>
          <a:off x="0" y="0"/>
          <a:ext cx="0" cy="0"/>
          <a:chOff x="0" y="0"/>
          <a:chExt cx="0" cy="0"/>
        </a:xfrm>
      </p:grpSpPr>
      <p:sp>
        <p:nvSpPr>
          <p:cNvPr id="9" name="标题 1">
            <a:extLst>
              <a:ext uri="{FF2B5EF4-FFF2-40B4-BE49-F238E27FC236}">
                <a16:creationId xmlns:a16="http://schemas.microsoft.com/office/drawing/2014/main" id="{28DF711E-A957-4C9A-872B-537E488B7365}"/>
              </a:ext>
            </a:extLst>
          </p:cNvPr>
          <p:cNvSpPr>
            <a:spLocks noGrp="1"/>
          </p:cNvSpPr>
          <p:nvPr>
            <p:ph type="title"/>
          </p:nvPr>
        </p:nvSpPr>
        <p:spPr>
          <a:xfrm>
            <a:off x="838200" y="35147"/>
            <a:ext cx="10515600" cy="518529"/>
          </a:xfrm>
        </p:spPr>
        <p:txBody>
          <a:bodyPr>
            <a:normAutofit/>
          </a:bodyPr>
          <a:lstStyle>
            <a:lvl1pPr algn="ctr">
              <a:defRPr sz="2400" b="1">
                <a:solidFill>
                  <a:schemeClr val="bg1"/>
                </a:solidFill>
              </a:defRPr>
            </a:lvl1pPr>
          </a:lstStyle>
          <a:p>
            <a:r>
              <a:rPr lang="zh-CN" altLang="en-US" dirty="0"/>
              <a:t>单击此处编辑母版标题样式</a:t>
            </a:r>
          </a:p>
        </p:txBody>
      </p:sp>
    </p:spTree>
    <p:extLst>
      <p:ext uri="{BB962C8B-B14F-4D97-AF65-F5344CB8AC3E}">
        <p14:creationId xmlns:p14="http://schemas.microsoft.com/office/powerpoint/2010/main" val="420892956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3_标题幻灯片">
    <p:spTree>
      <p:nvGrpSpPr>
        <p:cNvPr id="1" name=""/>
        <p:cNvGrpSpPr/>
        <p:nvPr/>
      </p:nvGrpSpPr>
      <p:grpSpPr>
        <a:xfrm>
          <a:off x="0" y="0"/>
          <a:ext cx="0" cy="0"/>
          <a:chOff x="0" y="0"/>
          <a:chExt cx="0" cy="0"/>
        </a:xfrm>
      </p:grpSpPr>
      <p:sp>
        <p:nvSpPr>
          <p:cNvPr id="9" name="标题 1">
            <a:extLst>
              <a:ext uri="{FF2B5EF4-FFF2-40B4-BE49-F238E27FC236}">
                <a16:creationId xmlns:a16="http://schemas.microsoft.com/office/drawing/2014/main" id="{28DF711E-A957-4C9A-872B-537E488B7365}"/>
              </a:ext>
            </a:extLst>
          </p:cNvPr>
          <p:cNvSpPr>
            <a:spLocks noGrp="1"/>
          </p:cNvSpPr>
          <p:nvPr>
            <p:ph type="title"/>
          </p:nvPr>
        </p:nvSpPr>
        <p:spPr>
          <a:xfrm>
            <a:off x="838200" y="35147"/>
            <a:ext cx="10515600" cy="518529"/>
          </a:xfrm>
        </p:spPr>
        <p:txBody>
          <a:bodyPr>
            <a:normAutofit/>
          </a:bodyPr>
          <a:lstStyle>
            <a:lvl1pPr algn="ctr">
              <a:defRPr sz="2400" b="1">
                <a:solidFill>
                  <a:schemeClr val="bg1"/>
                </a:solidFill>
              </a:defRPr>
            </a:lvl1pPr>
          </a:lstStyle>
          <a:p>
            <a:r>
              <a:rPr lang="zh-CN" altLang="en-US" dirty="0"/>
              <a:t>单击此处编辑母版标题样式</a:t>
            </a:r>
          </a:p>
        </p:txBody>
      </p:sp>
    </p:spTree>
    <p:extLst>
      <p:ext uri="{BB962C8B-B14F-4D97-AF65-F5344CB8AC3E}">
        <p14:creationId xmlns:p14="http://schemas.microsoft.com/office/powerpoint/2010/main" val="183769477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_仅标题">
    <p:spTree>
      <p:nvGrpSpPr>
        <p:cNvPr id="1" name=""/>
        <p:cNvGrpSpPr/>
        <p:nvPr/>
      </p:nvGrpSpPr>
      <p:grpSpPr>
        <a:xfrm>
          <a:off x="0" y="0"/>
          <a:ext cx="0" cy="0"/>
          <a:chOff x="0" y="0"/>
          <a:chExt cx="0" cy="0"/>
        </a:xfrm>
      </p:grpSpPr>
      <p:sp>
        <p:nvSpPr>
          <p:cNvPr id="3" name="日期占位符 2"/>
          <p:cNvSpPr>
            <a:spLocks noGrp="1"/>
          </p:cNvSpPr>
          <p:nvPr>
            <p:ph type="dt" sz="half" idx="10"/>
          </p:nvPr>
        </p:nvSpPr>
        <p:spPr>
          <a:xfrm>
            <a:off x="6370241" y="6453339"/>
            <a:ext cx="1261931" cy="365125"/>
          </a:xfrm>
          <a:prstGeom prst="rect">
            <a:avLst/>
          </a:prstGeom>
        </p:spPr>
        <p:txBody>
          <a:bodyPr/>
          <a:lstStyle/>
          <a:p>
            <a:endParaRPr lang="zh-CN" altLang="en-US">
              <a:solidFill>
                <a:prstClr val="black">
                  <a:tint val="75000"/>
                </a:prstClr>
              </a:solidFill>
            </a:endParaRPr>
          </a:p>
        </p:txBody>
      </p:sp>
      <p:sp>
        <p:nvSpPr>
          <p:cNvPr id="4" name="页脚占位符 3"/>
          <p:cNvSpPr>
            <a:spLocks noGrp="1"/>
          </p:cNvSpPr>
          <p:nvPr>
            <p:ph type="ftr" sz="quarter" idx="11"/>
          </p:nvPr>
        </p:nvSpPr>
        <p:spPr>
          <a:xfrm>
            <a:off x="7714389" y="6453339"/>
            <a:ext cx="3860800" cy="365125"/>
          </a:xfrm>
          <a:prstGeom prst="rect">
            <a:avLst/>
          </a:prstGeom>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a:xfrm>
            <a:off x="11650828" y="6453339"/>
            <a:ext cx="493845" cy="365125"/>
          </a:xfrm>
          <a:prstGeom prst="rect">
            <a:avLst/>
          </a:prstGeom>
        </p:spPr>
        <p:txBody>
          <a:bodyPr/>
          <a:lstStyle>
            <a:lvl1pPr>
              <a:defRPr b="1">
                <a:solidFill>
                  <a:srgbClr val="C00000"/>
                </a:solidFill>
                <a:effectLst>
                  <a:glow rad="685800">
                    <a:srgbClr val="FFFF99">
                      <a:alpha val="40000"/>
                    </a:srgbClr>
                  </a:glow>
                </a:effectLst>
              </a:defRPr>
            </a:lvl1pPr>
          </a:lstStyle>
          <a:p>
            <a:fld id="{03A847EA-A0F8-42E4-AF47-D5B896815B88}" type="slidenum">
              <a:rPr lang="zh-CN" altLang="en-US" smtClean="0"/>
              <a:pPr/>
              <a:t>‹#›</a:t>
            </a:fld>
            <a:endParaRPr lang="zh-CN" altLang="en-US" dirty="0"/>
          </a:p>
        </p:txBody>
      </p:sp>
      <p:sp>
        <p:nvSpPr>
          <p:cNvPr id="6" name="标题 1"/>
          <p:cNvSpPr>
            <a:spLocks noGrp="1"/>
          </p:cNvSpPr>
          <p:nvPr>
            <p:ph type="title" hasCustomPrompt="1"/>
          </p:nvPr>
        </p:nvSpPr>
        <p:spPr>
          <a:xfrm>
            <a:off x="609600" y="44624"/>
            <a:ext cx="10972800" cy="1143000"/>
          </a:xfrm>
        </p:spPr>
        <p:txBody>
          <a:bodyPr>
            <a:normAutofit/>
          </a:bodyPr>
          <a:lstStyle>
            <a:lvl1pPr>
              <a:defRPr sz="4000" b="1">
                <a:effectLst>
                  <a:outerShdw blurRad="50800" dist="76200" dir="2700000" algn="tl" rotWithShape="0">
                    <a:prstClr val="black">
                      <a:alpha val="40000"/>
                    </a:prstClr>
                  </a:outerShdw>
                </a:effectLst>
                <a:latin typeface="Arial" pitchFamily="34" charset="0"/>
                <a:ea typeface="Arial Unicode MS" pitchFamily="34" charset="-122"/>
                <a:cs typeface="Arial" pitchFamily="34" charset="0"/>
              </a:defRPr>
            </a:lvl1pPr>
          </a:lstStyle>
          <a:p>
            <a:r>
              <a:rPr lang="en-US" altLang="zh-CN" dirty="0"/>
              <a:t>Click here to edit title</a:t>
            </a:r>
            <a:endParaRPr lang="zh-CN" altLang="en-US" dirty="0"/>
          </a:p>
        </p:txBody>
      </p:sp>
    </p:spTree>
    <p:extLst>
      <p:ext uri="{BB962C8B-B14F-4D97-AF65-F5344CB8AC3E}">
        <p14:creationId xmlns:p14="http://schemas.microsoft.com/office/powerpoint/2010/main" val="41914846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Tree>
    <p:extLst>
      <p:ext uri="{BB962C8B-B14F-4D97-AF65-F5344CB8AC3E}">
        <p14:creationId xmlns:p14="http://schemas.microsoft.com/office/powerpoint/2010/main" val="76294274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4_标题幻灯片">
    <p:spTree>
      <p:nvGrpSpPr>
        <p:cNvPr id="1" name=""/>
        <p:cNvGrpSpPr/>
        <p:nvPr/>
      </p:nvGrpSpPr>
      <p:grpSpPr>
        <a:xfrm>
          <a:off x="0" y="0"/>
          <a:ext cx="0" cy="0"/>
          <a:chOff x="0" y="0"/>
          <a:chExt cx="0" cy="0"/>
        </a:xfrm>
      </p:grpSpPr>
      <p:sp>
        <p:nvSpPr>
          <p:cNvPr id="9" name="标题 1">
            <a:extLst>
              <a:ext uri="{FF2B5EF4-FFF2-40B4-BE49-F238E27FC236}">
                <a16:creationId xmlns:a16="http://schemas.microsoft.com/office/drawing/2014/main" id="{28DF711E-A957-4C9A-872B-537E488B7365}"/>
              </a:ext>
            </a:extLst>
          </p:cNvPr>
          <p:cNvSpPr>
            <a:spLocks noGrp="1"/>
          </p:cNvSpPr>
          <p:nvPr>
            <p:ph type="title"/>
          </p:nvPr>
        </p:nvSpPr>
        <p:spPr>
          <a:xfrm>
            <a:off x="838200" y="35147"/>
            <a:ext cx="10515600" cy="518529"/>
          </a:xfrm>
        </p:spPr>
        <p:txBody>
          <a:bodyPr>
            <a:normAutofit/>
          </a:bodyPr>
          <a:lstStyle>
            <a:lvl1pPr algn="ctr">
              <a:defRPr sz="2400" b="1">
                <a:solidFill>
                  <a:schemeClr val="bg1"/>
                </a:solidFill>
              </a:defRPr>
            </a:lvl1pPr>
          </a:lstStyle>
          <a:p>
            <a:r>
              <a:rPr lang="zh-CN" altLang="en-US" dirty="0"/>
              <a:t>单击此处编辑母版标题样式</a:t>
            </a:r>
          </a:p>
        </p:txBody>
      </p:sp>
    </p:spTree>
    <p:extLst>
      <p:ext uri="{BB962C8B-B14F-4D97-AF65-F5344CB8AC3E}">
        <p14:creationId xmlns:p14="http://schemas.microsoft.com/office/powerpoint/2010/main" val="248818931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5_标题幻灯片">
    <p:spTree>
      <p:nvGrpSpPr>
        <p:cNvPr id="1" name=""/>
        <p:cNvGrpSpPr/>
        <p:nvPr/>
      </p:nvGrpSpPr>
      <p:grpSpPr>
        <a:xfrm>
          <a:off x="0" y="0"/>
          <a:ext cx="0" cy="0"/>
          <a:chOff x="0" y="0"/>
          <a:chExt cx="0" cy="0"/>
        </a:xfrm>
      </p:grpSpPr>
      <p:sp>
        <p:nvSpPr>
          <p:cNvPr id="9" name="标题 1">
            <a:extLst>
              <a:ext uri="{FF2B5EF4-FFF2-40B4-BE49-F238E27FC236}">
                <a16:creationId xmlns:a16="http://schemas.microsoft.com/office/drawing/2014/main" id="{28DF711E-A957-4C9A-872B-537E488B7365}"/>
              </a:ext>
            </a:extLst>
          </p:cNvPr>
          <p:cNvSpPr>
            <a:spLocks noGrp="1"/>
          </p:cNvSpPr>
          <p:nvPr>
            <p:ph type="title"/>
          </p:nvPr>
        </p:nvSpPr>
        <p:spPr>
          <a:xfrm>
            <a:off x="838200" y="35147"/>
            <a:ext cx="10515600" cy="518529"/>
          </a:xfrm>
        </p:spPr>
        <p:txBody>
          <a:bodyPr>
            <a:normAutofit/>
          </a:bodyPr>
          <a:lstStyle>
            <a:lvl1pPr algn="ctr">
              <a:defRPr sz="2400" b="1">
                <a:solidFill>
                  <a:schemeClr val="bg1"/>
                </a:solidFill>
              </a:defRPr>
            </a:lvl1pPr>
          </a:lstStyle>
          <a:p>
            <a:r>
              <a:rPr lang="zh-CN" altLang="en-US" dirty="0"/>
              <a:t>单击此处编辑母版标题样式</a:t>
            </a:r>
          </a:p>
        </p:txBody>
      </p:sp>
    </p:spTree>
    <p:extLst>
      <p:ext uri="{BB962C8B-B14F-4D97-AF65-F5344CB8AC3E}">
        <p14:creationId xmlns:p14="http://schemas.microsoft.com/office/powerpoint/2010/main" val="60743967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4" name="Rectangle 2"/>
          <p:cNvSpPr txBox="1">
            <a:spLocks noChangeArrowheads="1"/>
          </p:cNvSpPr>
          <p:nvPr userDrawn="1"/>
        </p:nvSpPr>
        <p:spPr bwMode="auto">
          <a:xfrm>
            <a:off x="0" y="2033587"/>
            <a:ext cx="12192000" cy="1663700"/>
          </a:xfrm>
          <a:prstGeom prst="rect">
            <a:avLst/>
          </a:prstGeom>
          <a:solidFill>
            <a:srgbClr val="333399"/>
          </a:solid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68580" tIns="34290" rIns="68580" bIns="34290" numCol="1" anchor="ctr" anchorCtr="1" compatLnSpc="1">
            <a:prstTxWarp prst="textNoShape">
              <a:avLst/>
            </a:prstTxWarp>
          </a:bodyPr>
          <a:lstStyle>
            <a:lvl1pPr algn="l" rtl="0" eaLnBrk="0" fontAlgn="base" hangingPunct="0">
              <a:spcBef>
                <a:spcPct val="0"/>
              </a:spcBef>
              <a:spcAft>
                <a:spcPct val="0"/>
              </a:spcAft>
              <a:defRPr sz="3200">
                <a:solidFill>
                  <a:schemeClr val="accent1"/>
                </a:solidFill>
                <a:latin typeface="+mj-lt"/>
                <a:ea typeface="+mj-ea"/>
                <a:cs typeface="+mj-cs"/>
              </a:defRPr>
            </a:lvl1pPr>
            <a:lvl2pPr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2pPr>
            <a:lvl3pPr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3pPr>
            <a:lvl4pPr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4pPr>
            <a:lvl5pPr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5pPr>
            <a:lvl6pPr marL="457200"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6pPr>
            <a:lvl7pPr marL="914400"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7pPr>
            <a:lvl8pPr marL="1371600"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8pPr>
            <a:lvl9pPr marL="1828800"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9pPr>
          </a:lstStyle>
          <a:p>
            <a:pPr eaLnBrk="1" hangingPunct="1">
              <a:lnSpc>
                <a:spcPct val="150000"/>
              </a:lnSpc>
              <a:spcBef>
                <a:spcPts val="900"/>
              </a:spcBef>
            </a:pPr>
            <a:endParaRPr lang="zh-CN" altLang="en-US" sz="3000" b="1" kern="0" dirty="0">
              <a:solidFill>
                <a:srgbClr val="FFFFFF"/>
              </a:solidFill>
              <a:latin typeface="黑体" panose="02010609060101010101" pitchFamily="49" charset="-122"/>
              <a:ea typeface="黑体" panose="02010609060101010101" pitchFamily="49" charset="-122"/>
              <a:cs typeface="Times New Roman" panose="02020603050405020304" pitchFamily="18" charset="0"/>
            </a:endParaRPr>
          </a:p>
        </p:txBody>
      </p:sp>
      <p:sp>
        <p:nvSpPr>
          <p:cNvPr id="2" name="标题 1"/>
          <p:cNvSpPr>
            <a:spLocks noGrp="1"/>
          </p:cNvSpPr>
          <p:nvPr>
            <p:ph type="ctrTitle"/>
          </p:nvPr>
        </p:nvSpPr>
        <p:spPr>
          <a:xfrm>
            <a:off x="914400" y="2130428"/>
            <a:ext cx="10363200" cy="1470025"/>
          </a:xfrm>
        </p:spPr>
        <p:txBody>
          <a:bodyPr/>
          <a:lstStyle>
            <a:lvl1pPr>
              <a:defRPr sz="3000" b="1">
                <a:solidFill>
                  <a:schemeClr val="bg1"/>
                </a:solidFill>
              </a:defRPr>
            </a:lvl1pPr>
          </a:lstStyle>
          <a:p>
            <a:r>
              <a:rPr lang="zh-CN" altLang="en-US" dirty="0"/>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zh-CN" altLang="en-US"/>
              <a:t>单击此处编辑母版副标题样式</a:t>
            </a:r>
          </a:p>
        </p:txBody>
      </p:sp>
    </p:spTree>
    <p:extLst>
      <p:ext uri="{BB962C8B-B14F-4D97-AF65-F5344CB8AC3E}">
        <p14:creationId xmlns:p14="http://schemas.microsoft.com/office/powerpoint/2010/main" val="390862333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obj" preserve="1">
  <p:cSld name="标题和内容">
    <p:spTree>
      <p:nvGrpSpPr>
        <p:cNvPr id="1" name=""/>
        <p:cNvGrpSpPr/>
        <p:nvPr/>
      </p:nvGrpSpPr>
      <p:grpSpPr>
        <a:xfrm>
          <a:off x="0" y="0"/>
          <a:ext cx="0" cy="0"/>
          <a:chOff x="0" y="0"/>
          <a:chExt cx="0" cy="0"/>
        </a:xfrm>
      </p:grpSpPr>
      <p:sp>
        <p:nvSpPr>
          <p:cNvPr id="4" name="Rectangle 2"/>
          <p:cNvSpPr txBox="1">
            <a:spLocks noChangeArrowheads="1"/>
          </p:cNvSpPr>
          <p:nvPr userDrawn="1"/>
        </p:nvSpPr>
        <p:spPr bwMode="auto">
          <a:xfrm>
            <a:off x="0" y="-1"/>
            <a:ext cx="12192000" cy="764705"/>
          </a:xfrm>
          <a:prstGeom prst="rect">
            <a:avLst/>
          </a:prstGeom>
          <a:solidFill>
            <a:srgbClr val="333399"/>
          </a:solid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68580" tIns="34290" rIns="68580" bIns="34290" numCol="1" anchor="ctr" anchorCtr="1" compatLnSpc="1">
            <a:prstTxWarp prst="textNoShape">
              <a:avLst/>
            </a:prstTxWarp>
          </a:bodyPr>
          <a:lstStyle>
            <a:lvl1pPr algn="l" rtl="0" eaLnBrk="0" fontAlgn="base" hangingPunct="0">
              <a:spcBef>
                <a:spcPct val="0"/>
              </a:spcBef>
              <a:spcAft>
                <a:spcPct val="0"/>
              </a:spcAft>
              <a:defRPr sz="3200">
                <a:solidFill>
                  <a:schemeClr val="accent1"/>
                </a:solidFill>
                <a:latin typeface="+mj-lt"/>
                <a:ea typeface="+mj-ea"/>
                <a:cs typeface="+mj-cs"/>
              </a:defRPr>
            </a:lvl1pPr>
            <a:lvl2pPr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2pPr>
            <a:lvl3pPr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3pPr>
            <a:lvl4pPr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4pPr>
            <a:lvl5pPr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5pPr>
            <a:lvl6pPr marL="457200"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6pPr>
            <a:lvl7pPr marL="914400"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7pPr>
            <a:lvl8pPr marL="1371600"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8pPr>
            <a:lvl9pPr marL="1828800"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9pPr>
          </a:lstStyle>
          <a:p>
            <a:pPr eaLnBrk="1" hangingPunct="1">
              <a:lnSpc>
                <a:spcPct val="150000"/>
              </a:lnSpc>
              <a:spcBef>
                <a:spcPts val="900"/>
              </a:spcBef>
            </a:pPr>
            <a:endParaRPr lang="zh-CN" altLang="en-US" sz="3000" b="1" kern="0" dirty="0">
              <a:solidFill>
                <a:srgbClr val="FFFFFF"/>
              </a:solidFill>
              <a:latin typeface="黑体" panose="02010609060101010101" pitchFamily="49" charset="-122"/>
              <a:ea typeface="黑体" panose="02010609060101010101" pitchFamily="49" charset="-122"/>
              <a:cs typeface="Times New Roman" panose="02020603050405020304" pitchFamily="18" charset="0"/>
            </a:endParaRPr>
          </a:p>
        </p:txBody>
      </p:sp>
      <p:sp>
        <p:nvSpPr>
          <p:cNvPr id="2" name="标题 1"/>
          <p:cNvSpPr>
            <a:spLocks noGrp="1"/>
          </p:cNvSpPr>
          <p:nvPr>
            <p:ph type="title"/>
          </p:nvPr>
        </p:nvSpPr>
        <p:spPr>
          <a:xfrm>
            <a:off x="609600" y="71442"/>
            <a:ext cx="10972800" cy="669103"/>
          </a:xfrm>
        </p:spPr>
        <p:txBody>
          <a:bodyPr/>
          <a:lstStyle>
            <a:lvl1pPr algn="ctr">
              <a:defRPr b="1">
                <a:solidFill>
                  <a:schemeClr val="bg1"/>
                </a:solidFill>
              </a:defRPr>
            </a:lvl1pPr>
          </a:lstStyle>
          <a:p>
            <a:r>
              <a:rPr lang="zh-CN" altLang="en-US" dirty="0"/>
              <a:t>单击此处编辑母版标题样式</a:t>
            </a:r>
          </a:p>
        </p:txBody>
      </p:sp>
      <p:sp>
        <p:nvSpPr>
          <p:cNvPr id="3" name="内容占位符 2"/>
          <p:cNvSpPr>
            <a:spLocks noGrp="1"/>
          </p:cNvSpPr>
          <p:nvPr>
            <p:ph idx="1"/>
          </p:nvPr>
        </p:nvSpPr>
        <p:spPr>
          <a:xfrm>
            <a:off x="609600" y="980728"/>
            <a:ext cx="10972800" cy="5616624"/>
          </a:xfrm>
        </p:spPr>
        <p:txBody>
          <a:bodyPr/>
          <a:lstStyle>
            <a:lvl1pPr>
              <a:defRPr b="1"/>
            </a:lvl1pPr>
            <a:lvl2pPr>
              <a:defRPr b="1"/>
            </a:lvl2pPr>
            <a:lvl3pPr>
              <a:defRPr b="1"/>
            </a:lvl3pPr>
            <a:lvl4pPr>
              <a:defRPr b="1"/>
            </a:lvl4pPr>
            <a:lvl5pPr>
              <a:defRPr b="1"/>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extLst>
      <p:ext uri="{BB962C8B-B14F-4D97-AF65-F5344CB8AC3E}">
        <p14:creationId xmlns:p14="http://schemas.microsoft.com/office/powerpoint/2010/main" val="216349255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3"/>
            <a:ext cx="10363200" cy="1362075"/>
          </a:xfrm>
        </p:spPr>
        <p:txBody>
          <a:bodyPr anchor="t"/>
          <a:lstStyle>
            <a:lvl1pPr algn="l">
              <a:defRPr sz="3000" b="1" cap="all"/>
            </a:lvl1pPr>
          </a:lstStyle>
          <a:p>
            <a:r>
              <a:rPr lang="zh-CN" altLang="en-US"/>
              <a:t>单击此处编辑母版标题样式</a:t>
            </a:r>
          </a:p>
        </p:txBody>
      </p:sp>
      <p:sp>
        <p:nvSpPr>
          <p:cNvPr id="3" name="文本占位符 2"/>
          <p:cNvSpPr>
            <a:spLocks noGrp="1"/>
          </p:cNvSpPr>
          <p:nvPr>
            <p:ph type="body" idx="1"/>
          </p:nvPr>
        </p:nvSpPr>
        <p:spPr>
          <a:xfrm>
            <a:off x="963084" y="2906713"/>
            <a:ext cx="10363200" cy="150018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a:t>单击此处编辑母版文本样式</a:t>
            </a:r>
          </a:p>
        </p:txBody>
      </p:sp>
    </p:spTree>
    <p:extLst>
      <p:ext uri="{BB962C8B-B14F-4D97-AF65-F5344CB8AC3E}">
        <p14:creationId xmlns:p14="http://schemas.microsoft.com/office/powerpoint/2010/main" val="47387613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09600" y="1600203"/>
            <a:ext cx="53848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1600203"/>
            <a:ext cx="53848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6015198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917"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917"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69" y="1535113"/>
            <a:ext cx="5389033"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p>
        </p:txBody>
      </p:sp>
      <p:sp>
        <p:nvSpPr>
          <p:cNvPr id="6" name="内容占位符 5"/>
          <p:cNvSpPr>
            <a:spLocks noGrp="1"/>
          </p:cNvSpPr>
          <p:nvPr>
            <p:ph sz="quarter" idx="4"/>
          </p:nvPr>
        </p:nvSpPr>
        <p:spPr>
          <a:xfrm>
            <a:off x="6193369" y="2174875"/>
            <a:ext cx="5389033"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42721252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Tree>
    <p:extLst>
      <p:ext uri="{BB962C8B-B14F-4D97-AF65-F5344CB8AC3E}">
        <p14:creationId xmlns:p14="http://schemas.microsoft.com/office/powerpoint/2010/main" val="158749728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31490032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2" y="273050"/>
            <a:ext cx="4011084" cy="1162050"/>
          </a:xfrm>
        </p:spPr>
        <p:txBody>
          <a:bodyPr anchor="b"/>
          <a:lstStyle>
            <a:lvl1pPr algn="l">
              <a:defRPr sz="1500" b="1"/>
            </a:lvl1pPr>
          </a:lstStyle>
          <a:p>
            <a:r>
              <a:rPr lang="zh-CN" altLang="en-US"/>
              <a:t>单击此处编辑母版标题样式</a:t>
            </a:r>
          </a:p>
        </p:txBody>
      </p:sp>
      <p:sp>
        <p:nvSpPr>
          <p:cNvPr id="3" name="内容占位符 2"/>
          <p:cNvSpPr>
            <a:spLocks noGrp="1"/>
          </p:cNvSpPr>
          <p:nvPr>
            <p:ph idx="1"/>
          </p:nvPr>
        </p:nvSpPr>
        <p:spPr>
          <a:xfrm>
            <a:off x="4766733" y="273053"/>
            <a:ext cx="6815667"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2" y="1435103"/>
            <a:ext cx="4011084"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zh-CN" altLang="en-US"/>
              <a:t>单击此处编辑母版文本样式</a:t>
            </a:r>
          </a:p>
        </p:txBody>
      </p:sp>
    </p:spTree>
    <p:extLst>
      <p:ext uri="{BB962C8B-B14F-4D97-AF65-F5344CB8AC3E}">
        <p14:creationId xmlns:p14="http://schemas.microsoft.com/office/powerpoint/2010/main" val="11018042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79207206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8"/>
          </a:xfrm>
        </p:spPr>
        <p:txBody>
          <a:bodyPr anchor="b"/>
          <a:lstStyle>
            <a:lvl1pPr algn="l">
              <a:defRPr sz="1500" b="1"/>
            </a:lvl1pPr>
          </a:lstStyle>
          <a:p>
            <a:r>
              <a:rPr lang="zh-CN" altLang="en-US"/>
              <a:t>单击此处编辑母版标题样式</a:t>
            </a:r>
          </a:p>
        </p:txBody>
      </p:sp>
      <p:sp>
        <p:nvSpPr>
          <p:cNvPr id="3" name="图片占位符 2"/>
          <p:cNvSpPr>
            <a:spLocks noGrp="1"/>
          </p:cNvSpPr>
          <p:nvPr>
            <p:ph type="pic" idx="1"/>
          </p:nvPr>
        </p:nvSpPr>
        <p:spPr>
          <a:xfrm>
            <a:off x="2389717" y="612775"/>
            <a:ext cx="73152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zh-CN" altLang="en-US" noProof="0"/>
          </a:p>
        </p:txBody>
      </p:sp>
      <p:sp>
        <p:nvSpPr>
          <p:cNvPr id="4" name="文本占位符 3"/>
          <p:cNvSpPr>
            <a:spLocks noGrp="1"/>
          </p:cNvSpPr>
          <p:nvPr>
            <p:ph type="body" sz="half" idx="2"/>
          </p:nvPr>
        </p:nvSpPr>
        <p:spPr>
          <a:xfrm>
            <a:off x="2389717" y="5367338"/>
            <a:ext cx="73152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zh-CN" altLang="en-US"/>
              <a:t>单击此处编辑母版文本样式</a:t>
            </a:r>
          </a:p>
        </p:txBody>
      </p:sp>
    </p:spTree>
    <p:extLst>
      <p:ext uri="{BB962C8B-B14F-4D97-AF65-F5344CB8AC3E}">
        <p14:creationId xmlns:p14="http://schemas.microsoft.com/office/powerpoint/2010/main" val="412990110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405533741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71441"/>
            <a:ext cx="2743200" cy="60547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71441"/>
            <a:ext cx="8026400" cy="60547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62202352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609600" y="71441"/>
            <a:ext cx="10972800" cy="6054725"/>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8819186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4857712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Tree>
    <p:extLst>
      <p:ext uri="{BB962C8B-B14F-4D97-AF65-F5344CB8AC3E}">
        <p14:creationId xmlns:p14="http://schemas.microsoft.com/office/powerpoint/2010/main" val="37124849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8792610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1" y="273050"/>
            <a:ext cx="4011084"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extLst>
      <p:ext uri="{BB962C8B-B14F-4D97-AF65-F5344CB8AC3E}">
        <p14:creationId xmlns:p14="http://schemas.microsoft.com/office/powerpoint/2010/main" val="28337566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extLst>
      <p:ext uri="{BB962C8B-B14F-4D97-AF65-F5344CB8AC3E}">
        <p14:creationId xmlns:p14="http://schemas.microsoft.com/office/powerpoint/2010/main" val="26600062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slideLayout" Target="../slideLayouts/slideLayout3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slideLayout" Target="../slideLayouts/slideLayout30.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10" Type="http://schemas.openxmlformats.org/officeDocument/2006/relationships/slideLayout" Target="../slideLayouts/slideLayout23.xml"/><Relationship Id="rId19" Type="http://schemas.openxmlformats.org/officeDocument/2006/relationships/theme" Target="../theme/theme2.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theme" Target="../theme/theme3.xml"/><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slideLayout" Target="../slideLayouts/slideLayout43.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2"/>
          <p:cNvSpPr txBox="1">
            <a:spLocks noChangeArrowheads="1"/>
          </p:cNvSpPr>
          <p:nvPr userDrawn="1"/>
        </p:nvSpPr>
        <p:spPr bwMode="auto">
          <a:xfrm>
            <a:off x="0" y="-1"/>
            <a:ext cx="12192000" cy="1368000"/>
          </a:xfrm>
          <a:prstGeom prst="rect">
            <a:avLst/>
          </a:prstGeom>
          <a:solidFill>
            <a:srgbClr val="333399"/>
          </a:solid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1" compatLnSpc="1">
            <a:prstTxWarp prst="textNoShape">
              <a:avLst/>
            </a:prstTxWarp>
          </a:bodyPr>
          <a:lstStyle>
            <a:lvl1pPr algn="l" rtl="0" eaLnBrk="0" fontAlgn="base" hangingPunct="0">
              <a:spcBef>
                <a:spcPct val="0"/>
              </a:spcBef>
              <a:spcAft>
                <a:spcPct val="0"/>
              </a:spcAft>
              <a:defRPr sz="3200">
                <a:solidFill>
                  <a:schemeClr val="accent1"/>
                </a:solidFill>
                <a:latin typeface="+mj-lt"/>
                <a:ea typeface="+mj-ea"/>
                <a:cs typeface="+mj-cs"/>
              </a:defRPr>
            </a:lvl1pPr>
            <a:lvl2pPr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2pPr>
            <a:lvl3pPr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3pPr>
            <a:lvl4pPr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4pPr>
            <a:lvl5pPr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5pPr>
            <a:lvl6pPr marL="457200"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6pPr>
            <a:lvl7pPr marL="914400"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7pPr>
            <a:lvl8pPr marL="1371600"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8pPr>
            <a:lvl9pPr marL="1828800"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9pPr>
          </a:lstStyle>
          <a:p>
            <a:pPr eaLnBrk="1" hangingPunct="1">
              <a:lnSpc>
                <a:spcPct val="150000"/>
              </a:lnSpc>
              <a:spcBef>
                <a:spcPts val="1200"/>
              </a:spcBef>
            </a:pPr>
            <a:endParaRPr lang="zh-CN" altLang="en-US" sz="4000" b="1" kern="0" dirty="0">
              <a:solidFill>
                <a:srgbClr val="FFFFFF"/>
              </a:solidFill>
              <a:latin typeface="黑体" panose="02010609060101010101" pitchFamily="49" charset="-122"/>
              <a:ea typeface="黑体" panose="02010609060101010101" pitchFamily="49" charset="-122"/>
              <a:cs typeface="Times New Roman" panose="02020603050405020304" pitchFamily="18" charset="0"/>
            </a:endParaRPr>
          </a:p>
        </p:txBody>
      </p:sp>
      <p:sp>
        <p:nvSpPr>
          <p:cNvPr id="2052" name="标题占位符 1"/>
          <p:cNvSpPr>
            <a:spLocks noGrp="1"/>
          </p:cNvSpPr>
          <p:nvPr>
            <p:ph type="title"/>
          </p:nvPr>
        </p:nvSpPr>
        <p:spPr bwMode="auto">
          <a:xfrm>
            <a:off x="609600" y="71439"/>
            <a:ext cx="10972800" cy="1196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a:t>单击此处编辑母版标题样式</a:t>
            </a:r>
          </a:p>
        </p:txBody>
      </p:sp>
      <p:sp>
        <p:nvSpPr>
          <p:cNvPr id="2053" name="文本占位符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358340143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840" r:id="rId13"/>
  </p:sldLayoutIdLst>
  <p:hf hdr="0" ftr="0" dt="0"/>
  <p:txStyles>
    <p:titleStyle>
      <a:lvl1pPr algn="l" rtl="0" eaLnBrk="0" fontAlgn="base" hangingPunct="0">
        <a:spcBef>
          <a:spcPct val="0"/>
        </a:spcBef>
        <a:spcAft>
          <a:spcPct val="0"/>
        </a:spcAft>
        <a:defRPr sz="3200">
          <a:solidFill>
            <a:schemeClr val="accent1"/>
          </a:solidFill>
          <a:latin typeface="+mj-lt"/>
          <a:ea typeface="+mj-ea"/>
          <a:cs typeface="+mj-cs"/>
        </a:defRPr>
      </a:lvl1pPr>
      <a:lvl2pPr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2pPr>
      <a:lvl3pPr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3pPr>
      <a:lvl4pPr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4pPr>
      <a:lvl5pPr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5pPr>
      <a:lvl6pPr marL="457200"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6pPr>
      <a:lvl7pPr marL="914400"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7pPr>
      <a:lvl8pPr marL="1371600"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8pPr>
      <a:lvl9pPr marL="1828800"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9pPr>
    </p:titleStyle>
    <p:bodyStyle>
      <a:lvl1pPr marL="342900" indent="-342900" algn="l" rtl="0" eaLnBrk="0" fontAlgn="base" hangingPunct="0">
        <a:spcBef>
          <a:spcPct val="20000"/>
        </a:spcBef>
        <a:spcAft>
          <a:spcPct val="0"/>
        </a:spcAft>
        <a:buFont typeface="Arial"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charset="0"/>
        <a:buChar char="•"/>
        <a:defRPr sz="2400">
          <a:solidFill>
            <a:schemeClr val="tx1"/>
          </a:solidFill>
          <a:latin typeface="+mn-lt"/>
          <a:ea typeface="+mn-ea"/>
        </a:defRPr>
      </a:lvl3pPr>
      <a:lvl4pPr marL="1600200" indent="-228600" algn="l" rtl="0" eaLnBrk="0" fontAlgn="base" hangingPunct="0">
        <a:spcBef>
          <a:spcPct val="20000"/>
        </a:spcBef>
        <a:spcAft>
          <a:spcPct val="0"/>
        </a:spcAft>
        <a:buFont typeface="Arial" charset="0"/>
        <a:buChar char="–"/>
        <a:defRPr sz="2000">
          <a:solidFill>
            <a:schemeClr val="tx1"/>
          </a:solidFill>
          <a:latin typeface="+mn-lt"/>
          <a:ea typeface="+mn-ea"/>
        </a:defRPr>
      </a:lvl4pPr>
      <a:lvl5pPr marL="2057400" indent="-228600" algn="l" rtl="0" eaLnBrk="0" fontAlgn="base" hangingPunct="0">
        <a:spcBef>
          <a:spcPct val="20000"/>
        </a:spcBef>
        <a:spcAft>
          <a:spcPct val="0"/>
        </a:spcAft>
        <a:buFont typeface="Arial" charset="0"/>
        <a:buChar char="»"/>
        <a:defRPr sz="2000">
          <a:solidFill>
            <a:schemeClr val="tx1"/>
          </a:solidFill>
          <a:latin typeface="+mn-lt"/>
          <a:ea typeface="+mn-ea"/>
        </a:defRPr>
      </a:lvl5pPr>
      <a:lvl6pPr marL="2514600" indent="-228600" algn="l" rtl="0" eaLnBrk="0" fontAlgn="base" hangingPunct="0">
        <a:spcBef>
          <a:spcPct val="20000"/>
        </a:spcBef>
        <a:spcAft>
          <a:spcPct val="0"/>
        </a:spcAft>
        <a:buFont typeface="Arial" charset="0"/>
        <a:buChar char="»"/>
        <a:defRPr sz="2000">
          <a:solidFill>
            <a:schemeClr val="tx1"/>
          </a:solidFill>
          <a:latin typeface="+mn-lt"/>
          <a:ea typeface="+mn-ea"/>
        </a:defRPr>
      </a:lvl6pPr>
      <a:lvl7pPr marL="2971800" indent="-228600" algn="l" rtl="0" eaLnBrk="0" fontAlgn="base" hangingPunct="0">
        <a:spcBef>
          <a:spcPct val="20000"/>
        </a:spcBef>
        <a:spcAft>
          <a:spcPct val="0"/>
        </a:spcAft>
        <a:buFont typeface="Arial" charset="0"/>
        <a:buChar char="»"/>
        <a:defRPr sz="2000">
          <a:solidFill>
            <a:schemeClr val="tx1"/>
          </a:solidFill>
          <a:latin typeface="+mn-lt"/>
          <a:ea typeface="+mn-ea"/>
        </a:defRPr>
      </a:lvl7pPr>
      <a:lvl8pPr marL="3429000" indent="-228600" algn="l" rtl="0" eaLnBrk="0" fontAlgn="base" hangingPunct="0">
        <a:spcBef>
          <a:spcPct val="20000"/>
        </a:spcBef>
        <a:spcAft>
          <a:spcPct val="0"/>
        </a:spcAft>
        <a:buFont typeface="Arial" charset="0"/>
        <a:buChar char="»"/>
        <a:defRPr sz="2000">
          <a:solidFill>
            <a:schemeClr val="tx1"/>
          </a:solidFill>
          <a:latin typeface="+mn-lt"/>
          <a:ea typeface="+mn-ea"/>
        </a:defRPr>
      </a:lvl8pPr>
      <a:lvl9pPr marL="3886200" indent="-228600" algn="l" rtl="0" eaLnBrk="0" fontAlgn="base" hangingPunct="0">
        <a:spcBef>
          <a:spcPct val="20000"/>
        </a:spcBef>
        <a:spcAft>
          <a:spcPct val="0"/>
        </a:spcAft>
        <a:buFont typeface="Arial" charset="0"/>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 name="Rectangle 2">
            <a:extLst>
              <a:ext uri="{FF2B5EF4-FFF2-40B4-BE49-F238E27FC236}">
                <a16:creationId xmlns:a16="http://schemas.microsoft.com/office/drawing/2014/main" id="{769C458A-EF38-4471-81F0-59810A9BD550}"/>
              </a:ext>
            </a:extLst>
          </p:cNvPr>
          <p:cNvSpPr txBox="1">
            <a:spLocks noChangeArrowheads="1"/>
          </p:cNvSpPr>
          <p:nvPr userDrawn="1"/>
        </p:nvSpPr>
        <p:spPr bwMode="auto">
          <a:xfrm>
            <a:off x="0" y="-1"/>
            <a:ext cx="12192000" cy="764705"/>
          </a:xfrm>
          <a:prstGeom prst="rect">
            <a:avLst/>
          </a:prstGeom>
          <a:solidFill>
            <a:srgbClr val="333399"/>
          </a:solid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1" compatLnSpc="1">
            <a:prstTxWarp prst="textNoShape">
              <a:avLst/>
            </a:prstTxWarp>
          </a:bodyPr>
          <a:lstStyle>
            <a:lvl1pPr algn="l" rtl="0" eaLnBrk="0" fontAlgn="base" hangingPunct="0">
              <a:spcBef>
                <a:spcPct val="0"/>
              </a:spcBef>
              <a:spcAft>
                <a:spcPct val="0"/>
              </a:spcAft>
              <a:defRPr sz="3200">
                <a:solidFill>
                  <a:schemeClr val="accent1"/>
                </a:solidFill>
                <a:latin typeface="+mj-lt"/>
                <a:ea typeface="+mj-ea"/>
                <a:cs typeface="+mj-cs"/>
              </a:defRPr>
            </a:lvl1pPr>
            <a:lvl2pPr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2pPr>
            <a:lvl3pPr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3pPr>
            <a:lvl4pPr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4pPr>
            <a:lvl5pPr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5pPr>
            <a:lvl6pPr marL="457200"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6pPr>
            <a:lvl7pPr marL="914400"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7pPr>
            <a:lvl8pPr marL="1371600"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8pPr>
            <a:lvl9pPr marL="1828800"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9pPr>
          </a:lstStyle>
          <a:p>
            <a:pPr eaLnBrk="1" hangingPunct="1">
              <a:lnSpc>
                <a:spcPct val="150000"/>
              </a:lnSpc>
              <a:spcBef>
                <a:spcPts val="1200"/>
              </a:spcBef>
            </a:pPr>
            <a:endParaRPr lang="zh-CN" altLang="en-US" sz="4000" b="1" kern="0" dirty="0">
              <a:solidFill>
                <a:srgbClr val="FFFFFF"/>
              </a:solidFill>
              <a:latin typeface="黑体" panose="02010609060101010101" pitchFamily="49" charset="-122"/>
              <a:ea typeface="黑体" panose="02010609060101010101" pitchFamily="49" charset="-122"/>
              <a:cs typeface="Times New Roman" panose="02020603050405020304" pitchFamily="18" charset="0"/>
            </a:endParaRPr>
          </a:p>
        </p:txBody>
      </p:sp>
      <p:sp>
        <p:nvSpPr>
          <p:cNvPr id="2052" name="标题占位符 1"/>
          <p:cNvSpPr>
            <a:spLocks noGrp="1"/>
          </p:cNvSpPr>
          <p:nvPr>
            <p:ph type="title"/>
          </p:nvPr>
        </p:nvSpPr>
        <p:spPr bwMode="auto">
          <a:xfrm>
            <a:off x="609600" y="71441"/>
            <a:ext cx="10972800" cy="6603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dirty="0"/>
              <a:t>单击此处编辑母版标题样式</a:t>
            </a:r>
          </a:p>
        </p:txBody>
      </p:sp>
      <p:sp>
        <p:nvSpPr>
          <p:cNvPr id="2053" name="文本占位符 2"/>
          <p:cNvSpPr>
            <a:spLocks noGrp="1"/>
          </p:cNvSpPr>
          <p:nvPr>
            <p:ph type="body" idx="1"/>
          </p:nvPr>
        </p:nvSpPr>
        <p:spPr bwMode="auto">
          <a:xfrm>
            <a:off x="609600" y="1600203"/>
            <a:ext cx="109728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900865065"/>
      </p:ext>
    </p:extLst>
  </p:cSld>
  <p:clrMap bg1="lt1" tx1="dk1" bg2="lt2" tx2="dk2" accent1="accent1" accent2="accent2" accent3="accent3" accent4="accent4" accent5="accent5" accent6="accent6" hlink="hlink" folHlink="folHlink"/>
  <p:sldLayoutIdLst>
    <p:sldLayoutId id="2147483809" r:id="rId1"/>
    <p:sldLayoutId id="2147483810" r:id="rId2"/>
    <p:sldLayoutId id="2147483811" r:id="rId3"/>
    <p:sldLayoutId id="2147483812" r:id="rId4"/>
    <p:sldLayoutId id="2147483813" r:id="rId5"/>
    <p:sldLayoutId id="2147483814" r:id="rId6"/>
    <p:sldLayoutId id="2147483815" r:id="rId7"/>
    <p:sldLayoutId id="2147483816" r:id="rId8"/>
    <p:sldLayoutId id="2147483817" r:id="rId9"/>
    <p:sldLayoutId id="2147483818" r:id="rId10"/>
    <p:sldLayoutId id="2147483819" r:id="rId11"/>
    <p:sldLayoutId id="2147483820" r:id="rId12"/>
    <p:sldLayoutId id="2147483821" r:id="rId13"/>
    <p:sldLayoutId id="2147483822" r:id="rId14"/>
    <p:sldLayoutId id="2147483823" r:id="rId15"/>
    <p:sldLayoutId id="2147483824" r:id="rId16"/>
    <p:sldLayoutId id="2147483825" r:id="rId17"/>
    <p:sldLayoutId id="2147483826" r:id="rId18"/>
  </p:sldLayoutIdLst>
  <p:hf hdr="0" ftr="0" dt="0"/>
  <p:txStyles>
    <p:titleStyle>
      <a:lvl1pPr algn="ctr" rtl="0" eaLnBrk="0" fontAlgn="base" hangingPunct="0">
        <a:spcBef>
          <a:spcPct val="0"/>
        </a:spcBef>
        <a:spcAft>
          <a:spcPct val="0"/>
        </a:spcAft>
        <a:defRPr sz="3200">
          <a:solidFill>
            <a:schemeClr val="bg1"/>
          </a:solidFill>
          <a:latin typeface="+mj-lt"/>
          <a:ea typeface="+mj-ea"/>
          <a:cs typeface="+mj-cs"/>
        </a:defRPr>
      </a:lvl1pPr>
      <a:lvl2pPr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2pPr>
      <a:lvl3pPr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3pPr>
      <a:lvl4pPr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4pPr>
      <a:lvl5pPr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5pPr>
      <a:lvl6pPr marL="457200"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6pPr>
      <a:lvl7pPr marL="914400"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7pPr>
      <a:lvl8pPr marL="1371600"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8pPr>
      <a:lvl9pPr marL="1828800"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9pPr>
    </p:titleStyle>
    <p:bodyStyle>
      <a:lvl1pPr marL="342900" indent="-342900" algn="l" rtl="0" eaLnBrk="0" fontAlgn="base" hangingPunct="0">
        <a:spcBef>
          <a:spcPct val="20000"/>
        </a:spcBef>
        <a:spcAft>
          <a:spcPct val="0"/>
        </a:spcAft>
        <a:buFont typeface="Arial"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charset="0"/>
        <a:buChar char="•"/>
        <a:defRPr sz="2400">
          <a:solidFill>
            <a:schemeClr val="tx1"/>
          </a:solidFill>
          <a:latin typeface="+mn-lt"/>
          <a:ea typeface="+mn-ea"/>
        </a:defRPr>
      </a:lvl3pPr>
      <a:lvl4pPr marL="1600200" indent="-228600" algn="l" rtl="0" eaLnBrk="0" fontAlgn="base" hangingPunct="0">
        <a:spcBef>
          <a:spcPct val="20000"/>
        </a:spcBef>
        <a:spcAft>
          <a:spcPct val="0"/>
        </a:spcAft>
        <a:buFont typeface="Arial" charset="0"/>
        <a:buChar char="–"/>
        <a:defRPr sz="2000">
          <a:solidFill>
            <a:schemeClr val="tx1"/>
          </a:solidFill>
          <a:latin typeface="+mn-lt"/>
          <a:ea typeface="+mn-ea"/>
        </a:defRPr>
      </a:lvl4pPr>
      <a:lvl5pPr marL="2057400" indent="-228600" algn="l" rtl="0" eaLnBrk="0" fontAlgn="base" hangingPunct="0">
        <a:spcBef>
          <a:spcPct val="20000"/>
        </a:spcBef>
        <a:spcAft>
          <a:spcPct val="0"/>
        </a:spcAft>
        <a:buFont typeface="Arial" charset="0"/>
        <a:buChar char="»"/>
        <a:defRPr sz="2000">
          <a:solidFill>
            <a:schemeClr val="tx1"/>
          </a:solidFill>
          <a:latin typeface="+mn-lt"/>
          <a:ea typeface="+mn-ea"/>
        </a:defRPr>
      </a:lvl5pPr>
      <a:lvl6pPr marL="2514600" indent="-228600" algn="l" rtl="0" eaLnBrk="0" fontAlgn="base" hangingPunct="0">
        <a:spcBef>
          <a:spcPct val="20000"/>
        </a:spcBef>
        <a:spcAft>
          <a:spcPct val="0"/>
        </a:spcAft>
        <a:buFont typeface="Arial" charset="0"/>
        <a:buChar char="»"/>
        <a:defRPr sz="2000">
          <a:solidFill>
            <a:schemeClr val="tx1"/>
          </a:solidFill>
          <a:latin typeface="+mn-lt"/>
          <a:ea typeface="+mn-ea"/>
        </a:defRPr>
      </a:lvl6pPr>
      <a:lvl7pPr marL="2971800" indent="-228600" algn="l" rtl="0" eaLnBrk="0" fontAlgn="base" hangingPunct="0">
        <a:spcBef>
          <a:spcPct val="20000"/>
        </a:spcBef>
        <a:spcAft>
          <a:spcPct val="0"/>
        </a:spcAft>
        <a:buFont typeface="Arial" charset="0"/>
        <a:buChar char="»"/>
        <a:defRPr sz="2000">
          <a:solidFill>
            <a:schemeClr val="tx1"/>
          </a:solidFill>
          <a:latin typeface="+mn-lt"/>
          <a:ea typeface="+mn-ea"/>
        </a:defRPr>
      </a:lvl7pPr>
      <a:lvl8pPr marL="3429000" indent="-228600" algn="l" rtl="0" eaLnBrk="0" fontAlgn="base" hangingPunct="0">
        <a:spcBef>
          <a:spcPct val="20000"/>
        </a:spcBef>
        <a:spcAft>
          <a:spcPct val="0"/>
        </a:spcAft>
        <a:buFont typeface="Arial" charset="0"/>
        <a:buChar char="»"/>
        <a:defRPr sz="2000">
          <a:solidFill>
            <a:schemeClr val="tx1"/>
          </a:solidFill>
          <a:latin typeface="+mn-lt"/>
          <a:ea typeface="+mn-ea"/>
        </a:defRPr>
      </a:lvl8pPr>
      <a:lvl9pPr marL="3886200" indent="-228600" algn="l" rtl="0" eaLnBrk="0" fontAlgn="base" hangingPunct="0">
        <a:spcBef>
          <a:spcPct val="20000"/>
        </a:spcBef>
        <a:spcAft>
          <a:spcPct val="0"/>
        </a:spcAft>
        <a:buFont typeface="Arial" charset="0"/>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2"/>
          <p:cNvSpPr txBox="1">
            <a:spLocks noChangeArrowheads="1"/>
          </p:cNvSpPr>
          <p:nvPr userDrawn="1"/>
        </p:nvSpPr>
        <p:spPr bwMode="auto">
          <a:xfrm>
            <a:off x="0" y="-1"/>
            <a:ext cx="12192000" cy="1368000"/>
          </a:xfrm>
          <a:prstGeom prst="rect">
            <a:avLst/>
          </a:prstGeom>
          <a:solidFill>
            <a:srgbClr val="333399"/>
          </a:solid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68580" tIns="34290" rIns="68580" bIns="34290" numCol="1" anchor="ctr" anchorCtr="1" compatLnSpc="1">
            <a:prstTxWarp prst="textNoShape">
              <a:avLst/>
            </a:prstTxWarp>
          </a:bodyPr>
          <a:lstStyle>
            <a:lvl1pPr algn="l" rtl="0" eaLnBrk="0" fontAlgn="base" hangingPunct="0">
              <a:spcBef>
                <a:spcPct val="0"/>
              </a:spcBef>
              <a:spcAft>
                <a:spcPct val="0"/>
              </a:spcAft>
              <a:defRPr sz="3200">
                <a:solidFill>
                  <a:schemeClr val="accent1"/>
                </a:solidFill>
                <a:latin typeface="+mj-lt"/>
                <a:ea typeface="+mj-ea"/>
                <a:cs typeface="+mj-cs"/>
              </a:defRPr>
            </a:lvl1pPr>
            <a:lvl2pPr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2pPr>
            <a:lvl3pPr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3pPr>
            <a:lvl4pPr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4pPr>
            <a:lvl5pPr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5pPr>
            <a:lvl6pPr marL="457200"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6pPr>
            <a:lvl7pPr marL="914400"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7pPr>
            <a:lvl8pPr marL="1371600"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8pPr>
            <a:lvl9pPr marL="1828800"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9pPr>
          </a:lstStyle>
          <a:p>
            <a:pPr eaLnBrk="1" hangingPunct="1">
              <a:lnSpc>
                <a:spcPct val="150000"/>
              </a:lnSpc>
              <a:spcBef>
                <a:spcPts val="900"/>
              </a:spcBef>
            </a:pPr>
            <a:endParaRPr lang="zh-CN" altLang="en-US" sz="3000" b="1" kern="0" dirty="0">
              <a:solidFill>
                <a:srgbClr val="FFFFFF"/>
              </a:solidFill>
              <a:latin typeface="黑体" panose="02010609060101010101" pitchFamily="49" charset="-122"/>
              <a:ea typeface="黑体" panose="02010609060101010101" pitchFamily="49" charset="-122"/>
              <a:cs typeface="Times New Roman" panose="02020603050405020304" pitchFamily="18" charset="0"/>
            </a:endParaRPr>
          </a:p>
        </p:txBody>
      </p:sp>
      <p:sp>
        <p:nvSpPr>
          <p:cNvPr id="2052" name="标题占位符 1"/>
          <p:cNvSpPr>
            <a:spLocks noGrp="1"/>
          </p:cNvSpPr>
          <p:nvPr>
            <p:ph type="title"/>
          </p:nvPr>
        </p:nvSpPr>
        <p:spPr bwMode="auto">
          <a:xfrm>
            <a:off x="609600" y="71441"/>
            <a:ext cx="10972800" cy="1196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a:t>单击此处编辑母版标题样式</a:t>
            </a:r>
          </a:p>
        </p:txBody>
      </p:sp>
      <p:sp>
        <p:nvSpPr>
          <p:cNvPr id="2053" name="文本占位符 2"/>
          <p:cNvSpPr>
            <a:spLocks noGrp="1"/>
          </p:cNvSpPr>
          <p:nvPr>
            <p:ph type="body" idx="1"/>
          </p:nvPr>
        </p:nvSpPr>
        <p:spPr bwMode="auto">
          <a:xfrm>
            <a:off x="609600" y="1600203"/>
            <a:ext cx="109728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58722640"/>
      </p:ext>
    </p:extLst>
  </p:cSld>
  <p:clrMap bg1="lt1" tx1="dk1" bg2="lt2" tx2="dk2" accent1="accent1" accent2="accent2" accent3="accent3" accent4="accent4" accent5="accent5" accent6="accent6" hlink="hlink" folHlink="folHlink"/>
  <p:sldLayoutIdLst>
    <p:sldLayoutId id="2147483828" r:id="rId1"/>
    <p:sldLayoutId id="2147483829" r:id="rId2"/>
    <p:sldLayoutId id="2147483830" r:id="rId3"/>
    <p:sldLayoutId id="2147483831" r:id="rId4"/>
    <p:sldLayoutId id="2147483832" r:id="rId5"/>
    <p:sldLayoutId id="2147483833" r:id="rId6"/>
    <p:sldLayoutId id="2147483834" r:id="rId7"/>
    <p:sldLayoutId id="2147483835" r:id="rId8"/>
    <p:sldLayoutId id="2147483836" r:id="rId9"/>
    <p:sldLayoutId id="2147483837" r:id="rId10"/>
    <p:sldLayoutId id="2147483838" r:id="rId11"/>
    <p:sldLayoutId id="2147483839" r:id="rId12"/>
  </p:sldLayoutIdLst>
  <p:hf hdr="0" ftr="0" dt="0"/>
  <p:txStyles>
    <p:titleStyle>
      <a:lvl1pPr algn="l" rtl="0" eaLnBrk="0" fontAlgn="base" hangingPunct="0">
        <a:spcBef>
          <a:spcPct val="0"/>
        </a:spcBef>
        <a:spcAft>
          <a:spcPct val="0"/>
        </a:spcAft>
        <a:defRPr sz="2400">
          <a:solidFill>
            <a:schemeClr val="accent1"/>
          </a:solidFill>
          <a:latin typeface="+mj-lt"/>
          <a:ea typeface="+mj-ea"/>
          <a:cs typeface="+mj-cs"/>
        </a:defRPr>
      </a:lvl1pPr>
      <a:lvl2pPr algn="l" rtl="0" eaLnBrk="0" fontAlgn="base" hangingPunct="0">
        <a:spcBef>
          <a:spcPct val="0"/>
        </a:spcBef>
        <a:spcAft>
          <a:spcPct val="0"/>
        </a:spcAft>
        <a:defRPr sz="2400">
          <a:solidFill>
            <a:schemeClr val="accent1"/>
          </a:solidFill>
          <a:latin typeface="微软雅黑" pitchFamily="34" charset="-122"/>
          <a:ea typeface="微软雅黑" pitchFamily="34" charset="-122"/>
        </a:defRPr>
      </a:lvl2pPr>
      <a:lvl3pPr algn="l" rtl="0" eaLnBrk="0" fontAlgn="base" hangingPunct="0">
        <a:spcBef>
          <a:spcPct val="0"/>
        </a:spcBef>
        <a:spcAft>
          <a:spcPct val="0"/>
        </a:spcAft>
        <a:defRPr sz="2400">
          <a:solidFill>
            <a:schemeClr val="accent1"/>
          </a:solidFill>
          <a:latin typeface="微软雅黑" pitchFamily="34" charset="-122"/>
          <a:ea typeface="微软雅黑" pitchFamily="34" charset="-122"/>
        </a:defRPr>
      </a:lvl3pPr>
      <a:lvl4pPr algn="l" rtl="0" eaLnBrk="0" fontAlgn="base" hangingPunct="0">
        <a:spcBef>
          <a:spcPct val="0"/>
        </a:spcBef>
        <a:spcAft>
          <a:spcPct val="0"/>
        </a:spcAft>
        <a:defRPr sz="2400">
          <a:solidFill>
            <a:schemeClr val="accent1"/>
          </a:solidFill>
          <a:latin typeface="微软雅黑" pitchFamily="34" charset="-122"/>
          <a:ea typeface="微软雅黑" pitchFamily="34" charset="-122"/>
        </a:defRPr>
      </a:lvl4pPr>
      <a:lvl5pPr algn="l" rtl="0" eaLnBrk="0" fontAlgn="base" hangingPunct="0">
        <a:spcBef>
          <a:spcPct val="0"/>
        </a:spcBef>
        <a:spcAft>
          <a:spcPct val="0"/>
        </a:spcAft>
        <a:defRPr sz="2400">
          <a:solidFill>
            <a:schemeClr val="accent1"/>
          </a:solidFill>
          <a:latin typeface="微软雅黑" pitchFamily="34" charset="-122"/>
          <a:ea typeface="微软雅黑" pitchFamily="34" charset="-122"/>
        </a:defRPr>
      </a:lvl5pPr>
      <a:lvl6pPr marL="342900" algn="l" rtl="0" eaLnBrk="0" fontAlgn="base" hangingPunct="0">
        <a:spcBef>
          <a:spcPct val="0"/>
        </a:spcBef>
        <a:spcAft>
          <a:spcPct val="0"/>
        </a:spcAft>
        <a:defRPr sz="2400">
          <a:solidFill>
            <a:schemeClr val="accent1"/>
          </a:solidFill>
          <a:latin typeface="微软雅黑" pitchFamily="34" charset="-122"/>
          <a:ea typeface="微软雅黑" pitchFamily="34" charset="-122"/>
        </a:defRPr>
      </a:lvl6pPr>
      <a:lvl7pPr marL="685800" algn="l" rtl="0" eaLnBrk="0" fontAlgn="base" hangingPunct="0">
        <a:spcBef>
          <a:spcPct val="0"/>
        </a:spcBef>
        <a:spcAft>
          <a:spcPct val="0"/>
        </a:spcAft>
        <a:defRPr sz="2400">
          <a:solidFill>
            <a:schemeClr val="accent1"/>
          </a:solidFill>
          <a:latin typeface="微软雅黑" pitchFamily="34" charset="-122"/>
          <a:ea typeface="微软雅黑" pitchFamily="34" charset="-122"/>
        </a:defRPr>
      </a:lvl7pPr>
      <a:lvl8pPr marL="1028700" algn="l" rtl="0" eaLnBrk="0" fontAlgn="base" hangingPunct="0">
        <a:spcBef>
          <a:spcPct val="0"/>
        </a:spcBef>
        <a:spcAft>
          <a:spcPct val="0"/>
        </a:spcAft>
        <a:defRPr sz="2400">
          <a:solidFill>
            <a:schemeClr val="accent1"/>
          </a:solidFill>
          <a:latin typeface="微软雅黑" pitchFamily="34" charset="-122"/>
          <a:ea typeface="微软雅黑" pitchFamily="34" charset="-122"/>
        </a:defRPr>
      </a:lvl8pPr>
      <a:lvl9pPr marL="1371600" algn="l" rtl="0" eaLnBrk="0" fontAlgn="base" hangingPunct="0">
        <a:spcBef>
          <a:spcPct val="0"/>
        </a:spcBef>
        <a:spcAft>
          <a:spcPct val="0"/>
        </a:spcAft>
        <a:defRPr sz="2400">
          <a:solidFill>
            <a:schemeClr val="accent1"/>
          </a:solidFill>
          <a:latin typeface="微软雅黑" pitchFamily="34" charset="-122"/>
          <a:ea typeface="微软雅黑" pitchFamily="34" charset="-122"/>
        </a:defRPr>
      </a:lvl9pPr>
    </p:titleStyle>
    <p:bodyStyle>
      <a:lvl1pPr marL="257175" indent="-257175" algn="l" rtl="0" eaLnBrk="0" fontAlgn="base" hangingPunct="0">
        <a:spcBef>
          <a:spcPct val="20000"/>
        </a:spcBef>
        <a:spcAft>
          <a:spcPct val="0"/>
        </a:spcAft>
        <a:buFont typeface="Arial" charset="0"/>
        <a:buChar char="•"/>
        <a:defRPr sz="2400">
          <a:solidFill>
            <a:schemeClr val="tx1"/>
          </a:solidFill>
          <a:latin typeface="+mn-lt"/>
          <a:ea typeface="+mn-ea"/>
          <a:cs typeface="+mn-cs"/>
        </a:defRPr>
      </a:lvl1pPr>
      <a:lvl2pPr marL="557213" indent="-214313" algn="l" rtl="0" eaLnBrk="0" fontAlgn="base" hangingPunct="0">
        <a:spcBef>
          <a:spcPct val="20000"/>
        </a:spcBef>
        <a:spcAft>
          <a:spcPct val="0"/>
        </a:spcAft>
        <a:buFont typeface="Arial" charset="0"/>
        <a:buChar char="–"/>
        <a:defRPr sz="2100">
          <a:solidFill>
            <a:schemeClr val="tx1"/>
          </a:solidFill>
          <a:latin typeface="+mn-lt"/>
          <a:ea typeface="+mn-ea"/>
        </a:defRPr>
      </a:lvl2pPr>
      <a:lvl3pPr marL="857250" indent="-171450" algn="l" rtl="0" eaLnBrk="0" fontAlgn="base" hangingPunct="0">
        <a:spcBef>
          <a:spcPct val="20000"/>
        </a:spcBef>
        <a:spcAft>
          <a:spcPct val="0"/>
        </a:spcAft>
        <a:buFont typeface="Arial" charset="0"/>
        <a:buChar char="•"/>
        <a:defRPr sz="1800">
          <a:solidFill>
            <a:schemeClr val="tx1"/>
          </a:solidFill>
          <a:latin typeface="+mn-lt"/>
          <a:ea typeface="+mn-ea"/>
        </a:defRPr>
      </a:lvl3pPr>
      <a:lvl4pPr marL="1200150" indent="-171450" algn="l" rtl="0" eaLnBrk="0" fontAlgn="base" hangingPunct="0">
        <a:spcBef>
          <a:spcPct val="20000"/>
        </a:spcBef>
        <a:spcAft>
          <a:spcPct val="0"/>
        </a:spcAft>
        <a:buFont typeface="Arial" charset="0"/>
        <a:buChar char="–"/>
        <a:defRPr sz="1500">
          <a:solidFill>
            <a:schemeClr val="tx1"/>
          </a:solidFill>
          <a:latin typeface="+mn-lt"/>
          <a:ea typeface="+mn-ea"/>
        </a:defRPr>
      </a:lvl4pPr>
      <a:lvl5pPr marL="1543050" indent="-171450" algn="l" rtl="0" eaLnBrk="0" fontAlgn="base" hangingPunct="0">
        <a:spcBef>
          <a:spcPct val="20000"/>
        </a:spcBef>
        <a:spcAft>
          <a:spcPct val="0"/>
        </a:spcAft>
        <a:buFont typeface="Arial" charset="0"/>
        <a:buChar char="»"/>
        <a:defRPr sz="1500">
          <a:solidFill>
            <a:schemeClr val="tx1"/>
          </a:solidFill>
          <a:latin typeface="+mn-lt"/>
          <a:ea typeface="+mn-ea"/>
        </a:defRPr>
      </a:lvl5pPr>
      <a:lvl6pPr marL="1885950" indent="-171450" algn="l" rtl="0" eaLnBrk="0" fontAlgn="base" hangingPunct="0">
        <a:spcBef>
          <a:spcPct val="20000"/>
        </a:spcBef>
        <a:spcAft>
          <a:spcPct val="0"/>
        </a:spcAft>
        <a:buFont typeface="Arial" charset="0"/>
        <a:buChar char="»"/>
        <a:defRPr sz="1500">
          <a:solidFill>
            <a:schemeClr val="tx1"/>
          </a:solidFill>
          <a:latin typeface="+mn-lt"/>
          <a:ea typeface="+mn-ea"/>
        </a:defRPr>
      </a:lvl6pPr>
      <a:lvl7pPr marL="2228850" indent="-171450" algn="l" rtl="0" eaLnBrk="0" fontAlgn="base" hangingPunct="0">
        <a:spcBef>
          <a:spcPct val="20000"/>
        </a:spcBef>
        <a:spcAft>
          <a:spcPct val="0"/>
        </a:spcAft>
        <a:buFont typeface="Arial" charset="0"/>
        <a:buChar char="»"/>
        <a:defRPr sz="1500">
          <a:solidFill>
            <a:schemeClr val="tx1"/>
          </a:solidFill>
          <a:latin typeface="+mn-lt"/>
          <a:ea typeface="+mn-ea"/>
        </a:defRPr>
      </a:lvl7pPr>
      <a:lvl8pPr marL="2571750" indent="-171450" algn="l" rtl="0" eaLnBrk="0" fontAlgn="base" hangingPunct="0">
        <a:spcBef>
          <a:spcPct val="20000"/>
        </a:spcBef>
        <a:spcAft>
          <a:spcPct val="0"/>
        </a:spcAft>
        <a:buFont typeface="Arial" charset="0"/>
        <a:buChar char="»"/>
        <a:defRPr sz="1500">
          <a:solidFill>
            <a:schemeClr val="tx1"/>
          </a:solidFill>
          <a:latin typeface="+mn-lt"/>
          <a:ea typeface="+mn-ea"/>
        </a:defRPr>
      </a:lvl8pPr>
      <a:lvl9pPr marL="2914650" indent="-171450" algn="l" rtl="0" eaLnBrk="0" fontAlgn="base" hangingPunct="0">
        <a:spcBef>
          <a:spcPct val="20000"/>
        </a:spcBef>
        <a:spcAft>
          <a:spcPct val="0"/>
        </a:spcAft>
        <a:buFont typeface="Arial" charset="0"/>
        <a:buChar char="»"/>
        <a:defRPr sz="1500">
          <a:solidFill>
            <a:schemeClr val="tx1"/>
          </a:solidFill>
          <a:latin typeface="+mn-lt"/>
          <a:ea typeface="+mn-ea"/>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2.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0" y="1"/>
            <a:ext cx="12192000" cy="1335024"/>
          </a:xfrm>
          <a:ln>
            <a:solidFill>
              <a:schemeClr val="tx1"/>
            </a:solidFill>
          </a:ln>
        </p:spPr>
        <p:txBody>
          <a:bodyPr>
            <a:normAutofit/>
          </a:bodyPr>
          <a:lstStyle/>
          <a:p>
            <a:r>
              <a:rPr lang="en-US" altLang="zh-CN" sz="3600" dirty="0">
                <a:solidFill>
                  <a:srgbClr val="FFFF00"/>
                </a:solidFill>
              </a:rPr>
              <a:t>“</a:t>
            </a:r>
            <a:r>
              <a:rPr lang="en-US" altLang="zh-CN" sz="4000" dirty="0">
                <a:solidFill>
                  <a:srgbClr val="FFFF00"/>
                </a:solidFill>
                <a:latin typeface="Arial" panose="020B0604020202020204" pitchFamily="34" charset="0"/>
                <a:cs typeface="Arial" panose="020B0604020202020204" pitchFamily="34" charset="0"/>
              </a:rPr>
              <a:t>NEXUS” </a:t>
            </a:r>
            <a:r>
              <a:rPr lang="en-US" altLang="zh-CN" sz="3600" dirty="0">
                <a:latin typeface="Arial" panose="020B0604020202020204" pitchFamily="34" charset="0"/>
                <a:cs typeface="Arial" panose="020B0604020202020204" pitchFamily="34" charset="0"/>
              </a:rPr>
              <a:t>Multi-Pollutant Advanced Screening Tool</a:t>
            </a:r>
            <a:br>
              <a:rPr lang="en-US" altLang="zh-CN" sz="3600" dirty="0">
                <a:latin typeface="Arial" panose="020B0604020202020204" pitchFamily="34" charset="0"/>
                <a:cs typeface="Arial" panose="020B0604020202020204" pitchFamily="34" charset="0"/>
              </a:rPr>
            </a:br>
            <a:r>
              <a:rPr lang="en-US" altLang="zh-CN" sz="3600" dirty="0">
                <a:solidFill>
                  <a:srgbClr val="FFFF00"/>
                </a:solidFill>
                <a:latin typeface="Arial" panose="020B0604020202020204" pitchFamily="34" charset="0"/>
                <a:cs typeface="Arial" panose="020B0604020202020204" pitchFamily="34" charset="0"/>
              </a:rPr>
              <a:t>CAAAC Briefing</a:t>
            </a:r>
            <a:endParaRPr lang="zh-CN" altLang="en-US" sz="3600" dirty="0">
              <a:solidFill>
                <a:srgbClr val="FFFF00"/>
              </a:solidFill>
              <a:latin typeface="Arial" panose="020B0604020202020204" pitchFamily="34" charset="0"/>
              <a:cs typeface="Arial" panose="020B0604020202020204" pitchFamily="34" charset="0"/>
            </a:endParaRPr>
          </a:p>
        </p:txBody>
      </p:sp>
      <p:sp>
        <p:nvSpPr>
          <p:cNvPr id="3" name="Subtitle 2">
            <a:extLst>
              <a:ext uri="{FF2B5EF4-FFF2-40B4-BE49-F238E27FC236}">
                <a16:creationId xmlns:a16="http://schemas.microsoft.com/office/drawing/2014/main" id="{F19E0DDC-6B53-4833-AAC6-95682E48F51E}"/>
              </a:ext>
            </a:extLst>
          </p:cNvPr>
          <p:cNvSpPr>
            <a:spLocks noGrp="1"/>
          </p:cNvSpPr>
          <p:nvPr>
            <p:ph type="subTitle" idx="4294967295"/>
          </p:nvPr>
        </p:nvSpPr>
        <p:spPr>
          <a:xfrm>
            <a:off x="1524000" y="5126106"/>
            <a:ext cx="9144000" cy="954107"/>
          </a:xfrm>
        </p:spPr>
        <p:txBody>
          <a:bodyPr/>
          <a:lstStyle/>
          <a:p>
            <a:pPr marL="0" indent="0" algn="ctr">
              <a:spcBef>
                <a:spcPts val="0"/>
              </a:spcBef>
              <a:buNone/>
            </a:pPr>
            <a:r>
              <a:rPr lang="en-US" altLang="zh-CN" sz="2000" i="1" dirty="0">
                <a:latin typeface="Calibri" panose="020F0502020204030204" pitchFamily="34" charset="0"/>
                <a:cs typeface="Calibri" panose="020F0502020204030204" pitchFamily="34" charset="0"/>
              </a:rPr>
              <a:t>Beth Landis, HEID/Climate, International, &amp; Multi-Media Group</a:t>
            </a:r>
          </a:p>
          <a:p>
            <a:pPr marL="0" indent="0" algn="ctr">
              <a:spcBef>
                <a:spcPts val="0"/>
              </a:spcBef>
              <a:buNone/>
            </a:pPr>
            <a:r>
              <a:rPr lang="en-US" altLang="zh-CN" sz="2000" i="1" dirty="0">
                <a:latin typeface="Calibri" panose="020F0502020204030204" pitchFamily="34" charset="0"/>
                <a:cs typeface="Calibri" panose="020F0502020204030204" pitchFamily="34" charset="0"/>
              </a:rPr>
              <a:t>Carey Jang, AQAD/Air Quality Modeling Group</a:t>
            </a:r>
          </a:p>
          <a:p>
            <a:pPr marL="0" indent="0" algn="ctr">
              <a:spcBef>
                <a:spcPts val="0"/>
              </a:spcBef>
              <a:buNone/>
            </a:pPr>
            <a:r>
              <a:rPr lang="en-US" altLang="zh-CN" sz="2000" i="1" dirty="0">
                <a:latin typeface="Calibri" panose="020F0502020204030204" pitchFamily="34" charset="0"/>
                <a:cs typeface="Calibri" panose="020F0502020204030204" pitchFamily="34" charset="0"/>
              </a:rPr>
              <a:t>9/14/22</a:t>
            </a:r>
            <a:endParaRPr lang="zh-CN" altLang="en-US" sz="2000" i="1" dirty="0">
              <a:latin typeface="Calibri" panose="020F0502020204030204" pitchFamily="34" charset="0"/>
              <a:cs typeface="Calibri" panose="020F0502020204030204" pitchFamily="34" charset="0"/>
            </a:endParaRPr>
          </a:p>
        </p:txBody>
      </p:sp>
      <p:sp>
        <p:nvSpPr>
          <p:cNvPr id="11" name="TextBox 10">
            <a:extLst>
              <a:ext uri="{FF2B5EF4-FFF2-40B4-BE49-F238E27FC236}">
                <a16:creationId xmlns:a16="http://schemas.microsoft.com/office/drawing/2014/main" id="{55CAFFCA-E948-49BD-BC86-189A3A0496D5}"/>
              </a:ext>
            </a:extLst>
          </p:cNvPr>
          <p:cNvSpPr txBox="1"/>
          <p:nvPr/>
        </p:nvSpPr>
        <p:spPr>
          <a:xfrm>
            <a:off x="705648" y="1398420"/>
            <a:ext cx="5122488" cy="461665"/>
          </a:xfrm>
          <a:prstGeom prst="rect">
            <a:avLst/>
          </a:prstGeom>
          <a:solidFill>
            <a:schemeClr val="accent5">
              <a:lumMod val="40000"/>
              <a:lumOff val="60000"/>
            </a:schemeClr>
          </a:solidFill>
        </p:spPr>
        <p:txBody>
          <a:bodyPr wrap="square" rtlCol="0">
            <a:spAutoFit/>
          </a:bodyPr>
          <a:lstStyle/>
          <a:p>
            <a:pPr>
              <a:defRPr/>
            </a:pPr>
            <a:r>
              <a:rPr lang="en-US" sz="2400" b="1" i="1" dirty="0">
                <a:solidFill>
                  <a:srgbClr val="FF0000"/>
                </a:solidFill>
                <a:latin typeface="Calibri"/>
              </a:rPr>
              <a:t>Data Viewer: </a:t>
            </a:r>
            <a:r>
              <a:rPr lang="en-US" sz="2400" b="1" i="1" dirty="0">
                <a:solidFill>
                  <a:srgbClr val="0000FF"/>
                </a:solidFill>
                <a:latin typeface="Calibri"/>
              </a:rPr>
              <a:t>National/Regional Level</a:t>
            </a:r>
          </a:p>
        </p:txBody>
      </p:sp>
      <p:sp>
        <p:nvSpPr>
          <p:cNvPr id="12" name="TextBox 11">
            <a:extLst>
              <a:ext uri="{FF2B5EF4-FFF2-40B4-BE49-F238E27FC236}">
                <a16:creationId xmlns:a16="http://schemas.microsoft.com/office/drawing/2014/main" id="{E49F4318-AF6C-4755-9019-8B0723ECCA1F}"/>
              </a:ext>
            </a:extLst>
          </p:cNvPr>
          <p:cNvSpPr txBox="1"/>
          <p:nvPr/>
        </p:nvSpPr>
        <p:spPr>
          <a:xfrm>
            <a:off x="6695046" y="1367717"/>
            <a:ext cx="5122487" cy="461665"/>
          </a:xfrm>
          <a:prstGeom prst="rect">
            <a:avLst/>
          </a:prstGeom>
          <a:solidFill>
            <a:schemeClr val="accent5">
              <a:lumMod val="40000"/>
              <a:lumOff val="60000"/>
            </a:schemeClr>
          </a:solidFill>
        </p:spPr>
        <p:txBody>
          <a:bodyPr wrap="square" rtlCol="0">
            <a:spAutoFit/>
          </a:bodyPr>
          <a:lstStyle/>
          <a:p>
            <a:pPr>
              <a:defRPr/>
            </a:pPr>
            <a:r>
              <a:rPr lang="en-US" sz="2400" b="1" i="1" dirty="0">
                <a:solidFill>
                  <a:srgbClr val="FF0000"/>
                </a:solidFill>
                <a:latin typeface="Calibri"/>
              </a:rPr>
              <a:t>Proximity Analysis: </a:t>
            </a:r>
            <a:r>
              <a:rPr lang="en-US" sz="2400" b="1" i="1" dirty="0">
                <a:solidFill>
                  <a:srgbClr val="0000FF"/>
                </a:solidFill>
                <a:latin typeface="Calibri"/>
              </a:rPr>
              <a:t>Community Level</a:t>
            </a:r>
          </a:p>
        </p:txBody>
      </p:sp>
      <p:pic>
        <p:nvPicPr>
          <p:cNvPr id="16" name="Picture 15">
            <a:extLst>
              <a:ext uri="{FF2B5EF4-FFF2-40B4-BE49-F238E27FC236}">
                <a16:creationId xmlns:a16="http://schemas.microsoft.com/office/drawing/2014/main" id="{FB97327D-3752-43D9-A23A-E6F7D65F4A71}"/>
              </a:ext>
            </a:extLst>
          </p:cNvPr>
          <p:cNvPicPr>
            <a:picLocks noChangeAspect="1"/>
          </p:cNvPicPr>
          <p:nvPr/>
        </p:nvPicPr>
        <p:blipFill>
          <a:blip r:embed="rId3"/>
          <a:stretch>
            <a:fillRect/>
          </a:stretch>
        </p:blipFill>
        <p:spPr>
          <a:xfrm>
            <a:off x="774191" y="1910302"/>
            <a:ext cx="4985403" cy="2803143"/>
          </a:xfrm>
          <a:prstGeom prst="rect">
            <a:avLst/>
          </a:prstGeom>
          <a:noFill/>
          <a:ln w="12700">
            <a:solidFill>
              <a:schemeClr val="tx1"/>
            </a:solidFill>
          </a:ln>
        </p:spPr>
      </p:pic>
      <p:pic>
        <p:nvPicPr>
          <p:cNvPr id="18" name="图片 3">
            <a:extLst>
              <a:ext uri="{FF2B5EF4-FFF2-40B4-BE49-F238E27FC236}">
                <a16:creationId xmlns:a16="http://schemas.microsoft.com/office/drawing/2014/main" id="{42159A9B-9E63-4BD4-BA9A-7405DB1CE19E}"/>
              </a:ext>
            </a:extLst>
          </p:cNvPr>
          <p:cNvPicPr>
            <a:picLocks noChangeAspect="1"/>
          </p:cNvPicPr>
          <p:nvPr/>
        </p:nvPicPr>
        <p:blipFill>
          <a:blip r:embed="rId4"/>
          <a:stretch>
            <a:fillRect/>
          </a:stretch>
        </p:blipFill>
        <p:spPr>
          <a:xfrm>
            <a:off x="6707775" y="1882780"/>
            <a:ext cx="4710033" cy="2830665"/>
          </a:xfrm>
          <a:prstGeom prst="rect">
            <a:avLst/>
          </a:prstGeom>
          <a:ln>
            <a:solidFill>
              <a:schemeClr val="tx1"/>
            </a:solidFill>
          </a:ln>
        </p:spPr>
      </p:pic>
      <p:sp>
        <p:nvSpPr>
          <p:cNvPr id="13" name="Slide Number Placeholder 1">
            <a:extLst>
              <a:ext uri="{FF2B5EF4-FFF2-40B4-BE49-F238E27FC236}">
                <a16:creationId xmlns:a16="http://schemas.microsoft.com/office/drawing/2014/main" id="{B1C611A2-4E34-4B64-979C-FE610B88ED96}"/>
              </a:ext>
            </a:extLst>
          </p:cNvPr>
          <p:cNvSpPr txBox="1">
            <a:spLocks/>
          </p:cNvSpPr>
          <p:nvPr/>
        </p:nvSpPr>
        <p:spPr>
          <a:xfrm>
            <a:off x="10058400" y="6492875"/>
            <a:ext cx="2133600" cy="365125"/>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EF97FA5-94DB-459B-8E5D-031A45794050}" type="slidenum">
              <a:rPr kumimoji="0" lang="en-US" sz="1800" b="0" i="0" u="none" strike="noStrike" kern="1200" cap="none" spc="0" normalizeH="0" baseline="0" noProof="0">
                <a:ln>
                  <a:noFill/>
                </a:ln>
                <a:solidFill>
                  <a:prstClr val="black">
                    <a:tint val="75000"/>
                  </a:prstClr>
                </a:solidFill>
                <a:effectLst/>
                <a:uLnTx/>
                <a:uFillTx/>
                <a:latin typeface="Arial" pitchFamily="34" charset="0"/>
                <a:ea typeface="微软雅黑"/>
                <a:cs typeface="+mn-cs"/>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US" sz="1800" b="0" i="0" u="none" strike="noStrike" kern="1200" cap="none" spc="0" normalizeH="0" baseline="0" noProof="0" dirty="0">
              <a:ln>
                <a:noFill/>
              </a:ln>
              <a:solidFill>
                <a:prstClr val="black">
                  <a:tint val="75000"/>
                </a:prstClr>
              </a:solidFill>
              <a:effectLst/>
              <a:uLnTx/>
              <a:uFillTx/>
              <a:latin typeface="Arial" pitchFamily="34" charset="0"/>
              <a:ea typeface="微软雅黑"/>
              <a:cs typeface="+mn-cs"/>
            </a:endParaRPr>
          </a:p>
        </p:txBody>
      </p:sp>
    </p:spTree>
    <p:extLst>
      <p:ext uri="{BB962C8B-B14F-4D97-AF65-F5344CB8AC3E}">
        <p14:creationId xmlns:p14="http://schemas.microsoft.com/office/powerpoint/2010/main" val="4188764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50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78F8DE-9C8D-429E-BA3A-C2D899A1F83C}"/>
              </a:ext>
            </a:extLst>
          </p:cNvPr>
          <p:cNvSpPr>
            <a:spLocks noGrp="1"/>
          </p:cNvSpPr>
          <p:nvPr>
            <p:ph type="title"/>
          </p:nvPr>
        </p:nvSpPr>
        <p:spPr/>
        <p:txBody>
          <a:bodyPr/>
          <a:lstStyle/>
          <a:p>
            <a:r>
              <a:rPr lang="en-US" sz="3600"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Multi-Pollutant Team Members</a:t>
            </a:r>
          </a:p>
        </p:txBody>
      </p:sp>
      <p:sp>
        <p:nvSpPr>
          <p:cNvPr id="11" name="Content Placeholder 2">
            <a:extLst>
              <a:ext uri="{FF2B5EF4-FFF2-40B4-BE49-F238E27FC236}">
                <a16:creationId xmlns:a16="http://schemas.microsoft.com/office/drawing/2014/main" id="{28D8F7F3-323E-47AE-B9CC-85DAB05C1085}"/>
              </a:ext>
            </a:extLst>
          </p:cNvPr>
          <p:cNvSpPr txBox="1">
            <a:spLocks/>
          </p:cNvSpPr>
          <p:nvPr/>
        </p:nvSpPr>
        <p:spPr bwMode="auto">
          <a:xfrm>
            <a:off x="1020725" y="1270000"/>
            <a:ext cx="5368043" cy="5035106"/>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marL="342900" indent="-342900" algn="l" rtl="0" eaLnBrk="1" fontAlgn="base" hangingPunct="1">
              <a:spcBef>
                <a:spcPct val="20000"/>
              </a:spcBef>
              <a:spcAft>
                <a:spcPct val="0"/>
              </a:spcAft>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ea typeface="+mn-ea"/>
              </a:defRPr>
            </a:lvl2pPr>
            <a:lvl3pPr marL="1143000" indent="-228600" algn="l" rtl="0" eaLnBrk="1" fontAlgn="base" hangingPunct="1">
              <a:spcBef>
                <a:spcPct val="20000"/>
              </a:spcBef>
              <a:spcAft>
                <a:spcPct val="0"/>
              </a:spcAft>
              <a:buChar char="•"/>
              <a:defRPr sz="2000">
                <a:solidFill>
                  <a:schemeClr val="tx1"/>
                </a:solidFill>
                <a:latin typeface="+mn-lt"/>
                <a:ea typeface="+mn-ea"/>
              </a:defRPr>
            </a:lvl3pPr>
            <a:lvl4pPr marL="1600200" indent="-228600" algn="l" rtl="0" eaLnBrk="1" fontAlgn="base" hangingPunct="1">
              <a:spcBef>
                <a:spcPct val="20000"/>
              </a:spcBef>
              <a:spcAft>
                <a:spcPct val="0"/>
              </a:spcAft>
              <a:buChar char="–"/>
              <a:defRPr sz="1800">
                <a:solidFill>
                  <a:schemeClr val="tx1"/>
                </a:solidFill>
                <a:latin typeface="+mn-lt"/>
                <a:ea typeface="+mn-ea"/>
              </a:defRPr>
            </a:lvl4pPr>
            <a:lvl5pPr marL="2057400" indent="-228600" algn="l" rtl="0" eaLnBrk="1" fontAlgn="base" hangingPunct="1">
              <a:spcBef>
                <a:spcPct val="20000"/>
              </a:spcBef>
              <a:spcAft>
                <a:spcPct val="0"/>
              </a:spcAft>
              <a:buChar char="»"/>
              <a:defRPr sz="1800">
                <a:solidFill>
                  <a:schemeClr val="tx1"/>
                </a:solidFill>
                <a:latin typeface="+mn-lt"/>
                <a:ea typeface="+mn-ea"/>
              </a:defRPr>
            </a:lvl5pPr>
            <a:lvl6pPr marL="2514600" indent="-228600" algn="l" rtl="0" eaLnBrk="1" fontAlgn="base" hangingPunct="1">
              <a:spcBef>
                <a:spcPct val="20000"/>
              </a:spcBef>
              <a:spcAft>
                <a:spcPct val="0"/>
              </a:spcAft>
              <a:buChar char="»"/>
              <a:defRPr sz="1800">
                <a:solidFill>
                  <a:schemeClr val="tx1"/>
                </a:solidFill>
                <a:latin typeface="+mn-lt"/>
                <a:ea typeface="+mn-ea"/>
              </a:defRPr>
            </a:lvl6pPr>
            <a:lvl7pPr marL="2971800" indent="-228600" algn="l" rtl="0" eaLnBrk="1" fontAlgn="base" hangingPunct="1">
              <a:spcBef>
                <a:spcPct val="20000"/>
              </a:spcBef>
              <a:spcAft>
                <a:spcPct val="0"/>
              </a:spcAft>
              <a:buChar char="»"/>
              <a:defRPr sz="1800">
                <a:solidFill>
                  <a:schemeClr val="tx1"/>
                </a:solidFill>
                <a:latin typeface="+mn-lt"/>
                <a:ea typeface="+mn-ea"/>
              </a:defRPr>
            </a:lvl7pPr>
            <a:lvl8pPr marL="3429000" indent="-228600" algn="l" rtl="0" eaLnBrk="1" fontAlgn="base" hangingPunct="1">
              <a:spcBef>
                <a:spcPct val="20000"/>
              </a:spcBef>
              <a:spcAft>
                <a:spcPct val="0"/>
              </a:spcAft>
              <a:buChar char="»"/>
              <a:defRPr sz="1800">
                <a:solidFill>
                  <a:schemeClr val="tx1"/>
                </a:solidFill>
                <a:latin typeface="+mn-lt"/>
                <a:ea typeface="+mn-ea"/>
              </a:defRPr>
            </a:lvl8pPr>
            <a:lvl9pPr marL="3886200" indent="-228600" algn="l" rtl="0" eaLnBrk="1" fontAlgn="base" hangingPunct="1">
              <a:spcBef>
                <a:spcPct val="20000"/>
              </a:spcBef>
              <a:spcAft>
                <a:spcPct val="0"/>
              </a:spcAft>
              <a:buChar char="»"/>
              <a:defRPr sz="1800">
                <a:solidFill>
                  <a:schemeClr val="tx1"/>
                </a:solidFill>
                <a:latin typeface="+mn-lt"/>
                <a:ea typeface="+mn-ea"/>
              </a:defRPr>
            </a:lvl9p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2400" b="1" i="0" u="none" strike="noStrike" kern="0" cap="none" spc="0" normalizeH="0" baseline="0" noProof="0" dirty="0">
                <a:ln>
                  <a:noFill/>
                </a:ln>
                <a:solidFill>
                  <a:srgbClr val="000000"/>
                </a:solidFill>
                <a:effectLst/>
                <a:uLnTx/>
                <a:uFillTx/>
                <a:latin typeface="Arial"/>
                <a:ea typeface="ＭＳ Ｐゴシック"/>
                <a:cs typeface="+mn-cs"/>
              </a:rPr>
              <a:t>HEID</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sz="1800" b="1" i="0" u="none" strike="noStrike" kern="0" cap="none" spc="0" normalizeH="0" baseline="0" noProof="0" dirty="0">
                <a:ln>
                  <a:noFill/>
                </a:ln>
                <a:solidFill>
                  <a:srgbClr val="000000"/>
                </a:solidFill>
                <a:effectLst/>
                <a:uLnTx/>
                <a:uFillTx/>
                <a:latin typeface="Arial"/>
                <a:ea typeface="ＭＳ Ｐゴシック"/>
                <a:cs typeface="+mn-cs"/>
              </a:rPr>
              <a:t>Beth Landis / Kimber Scavo</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sz="1800" b="1" i="0" u="none" strike="noStrike" kern="0" cap="none" spc="0" normalizeH="0" baseline="0" noProof="0" dirty="0">
                <a:ln>
                  <a:noFill/>
                </a:ln>
                <a:solidFill>
                  <a:srgbClr val="000000"/>
                </a:solidFill>
                <a:effectLst/>
                <a:uLnTx/>
                <a:uFillTx/>
                <a:latin typeface="Arial"/>
                <a:ea typeface="ＭＳ Ｐゴシック"/>
                <a:cs typeface="+mn-cs"/>
              </a:rPr>
              <a:t>Matt Woody / Kelly Rimer</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sz="1800" b="1" i="0" u="none" strike="noStrike" kern="0" cap="none" spc="0" normalizeH="0" baseline="0" noProof="0" dirty="0">
                <a:ln>
                  <a:noFill/>
                </a:ln>
                <a:solidFill>
                  <a:srgbClr val="000000"/>
                </a:solidFill>
                <a:effectLst/>
                <a:uLnTx/>
                <a:uFillTx/>
                <a:latin typeface="Arial"/>
                <a:ea typeface="ＭＳ Ｐゴシック"/>
                <a:cs typeface="+mn-cs"/>
              </a:rPr>
              <a:t>Robin Langdon / Darryl Weatherhead</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sz="1800" b="1" i="0" u="none" strike="noStrike" kern="0" cap="none" spc="0" normalizeH="0" baseline="0" noProof="0" dirty="0">
                <a:ln>
                  <a:noFill/>
                </a:ln>
                <a:solidFill>
                  <a:srgbClr val="000000"/>
                </a:solidFill>
                <a:effectLst/>
                <a:uLnTx/>
                <a:uFillTx/>
                <a:latin typeface="Arial"/>
                <a:ea typeface="ＭＳ Ｐゴシック"/>
                <a:cs typeface="+mn-cs"/>
              </a:rPr>
              <a:t>Sara Terry</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sz="1800" b="1" i="0" u="none" strike="noStrike" kern="0" cap="none" spc="0" normalizeH="0" baseline="0" noProof="0" dirty="0">
                <a:ln>
                  <a:noFill/>
                </a:ln>
                <a:solidFill>
                  <a:srgbClr val="000000"/>
                </a:solidFill>
                <a:effectLst/>
                <a:uLnTx/>
                <a:uFillTx/>
                <a:latin typeface="Arial"/>
                <a:ea typeface="ＭＳ Ｐゴシック"/>
                <a:cs typeface="+mn-cs"/>
              </a:rPr>
              <a:t>Carrie Wheeler</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sz="1800" b="1" i="0" u="none" strike="noStrike" kern="0" cap="none" spc="0" normalizeH="0" baseline="0" noProof="0" dirty="0">
                <a:ln>
                  <a:noFill/>
                </a:ln>
                <a:solidFill>
                  <a:srgbClr val="000000"/>
                </a:solidFill>
                <a:effectLst/>
                <a:uLnTx/>
                <a:uFillTx/>
                <a:latin typeface="Arial"/>
                <a:ea typeface="ＭＳ Ｐゴシック"/>
                <a:cs typeface="+mn-cs"/>
              </a:rPr>
              <a:t>Rob Pinder </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sz="1800" b="1" i="0" u="none" strike="noStrike" kern="0" cap="none" spc="0" normalizeH="0" baseline="0" noProof="0" dirty="0">
                <a:ln>
                  <a:noFill/>
                </a:ln>
                <a:solidFill>
                  <a:srgbClr val="000000"/>
                </a:solidFill>
                <a:effectLst/>
                <a:uLnTx/>
                <a:uFillTx/>
                <a:latin typeface="Arial"/>
                <a:ea typeface="ＭＳ Ｐゴシック"/>
                <a:cs typeface="+mn-cs"/>
              </a:rPr>
              <a:t>Chris Davis </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sz="1800" b="1" i="0" u="none" strike="noStrike" kern="0" cap="none" spc="0" normalizeH="0" baseline="0" noProof="0" dirty="0">
                <a:ln>
                  <a:noFill/>
                </a:ln>
                <a:solidFill>
                  <a:srgbClr val="000000"/>
                </a:solidFill>
                <a:effectLst/>
                <a:uLnTx/>
                <a:uFillTx/>
                <a:latin typeface="Arial"/>
                <a:ea typeface="ＭＳ Ｐゴシック"/>
                <a:cs typeface="+mn-cs"/>
              </a:rPr>
              <a:t>Conor Mulderrig</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sz="1800" b="1" i="0" u="none" strike="noStrike" kern="0" cap="none" spc="0" normalizeH="0" baseline="0" noProof="0" dirty="0">
                <a:ln>
                  <a:noFill/>
                </a:ln>
                <a:solidFill>
                  <a:srgbClr val="000000"/>
                </a:solidFill>
                <a:effectLst/>
                <a:uLnTx/>
                <a:uFillTx/>
                <a:latin typeface="Arial"/>
                <a:ea typeface="ＭＳ Ｐゴシック"/>
                <a:cs typeface="+mn-cs"/>
              </a:rPr>
              <a:t>Kayla McCauley</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2400" b="1" i="0" u="none" strike="noStrike" kern="0" cap="none" spc="0" normalizeH="0" baseline="0" noProof="0" dirty="0">
                <a:ln>
                  <a:noFill/>
                </a:ln>
                <a:solidFill>
                  <a:srgbClr val="000000"/>
                </a:solidFill>
                <a:effectLst/>
                <a:uLnTx/>
                <a:uFillTx/>
                <a:latin typeface="Arial"/>
                <a:ea typeface="ＭＳ Ｐゴシック"/>
                <a:cs typeface="+mn-cs"/>
              </a:rPr>
              <a:t>OID</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sz="1800" b="1" i="0" u="none" strike="noStrike" kern="0" cap="none" spc="0" normalizeH="0" baseline="0" noProof="0" dirty="0">
                <a:ln>
                  <a:noFill/>
                </a:ln>
                <a:solidFill>
                  <a:srgbClr val="000000"/>
                </a:solidFill>
                <a:effectLst/>
                <a:uLnTx/>
                <a:uFillTx/>
                <a:latin typeface="Arial"/>
                <a:ea typeface="ＭＳ Ｐゴシック"/>
                <a:cs typeface="+mn-cs"/>
              </a:rPr>
              <a:t>Amanda Kaufman</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sz="1800" b="1" i="0" u="none" strike="noStrike" kern="0" cap="none" spc="0" normalizeH="0" baseline="0" noProof="0" dirty="0">
                <a:ln>
                  <a:noFill/>
                </a:ln>
                <a:solidFill>
                  <a:srgbClr val="000000"/>
                </a:solidFill>
                <a:effectLst/>
                <a:uLnTx/>
                <a:uFillTx/>
                <a:latin typeface="Arial"/>
                <a:ea typeface="ＭＳ Ｐゴシック"/>
                <a:cs typeface="+mn-cs"/>
              </a:rPr>
              <a:t>James Payne</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sz="1800" b="1" i="0" u="none" strike="noStrike" kern="0" cap="none" spc="0" normalizeH="0" baseline="0" noProof="0" dirty="0">
                <a:ln>
                  <a:noFill/>
                </a:ln>
                <a:solidFill>
                  <a:srgbClr val="000000"/>
                </a:solidFill>
                <a:effectLst/>
                <a:uLnTx/>
                <a:uFillTx/>
                <a:latin typeface="Arial"/>
                <a:ea typeface="ＭＳ Ｐゴシック"/>
                <a:cs typeface="+mn-cs"/>
              </a:rPr>
              <a:t>Loren Fox</a:t>
            </a:r>
            <a:endParaRPr kumimoji="0" lang="en-US" sz="2400" b="1" i="0" u="none" strike="noStrike" kern="0" cap="none" spc="0" normalizeH="0" baseline="0" noProof="0" dirty="0">
              <a:ln>
                <a:noFill/>
              </a:ln>
              <a:solidFill>
                <a:srgbClr val="000000"/>
              </a:solidFill>
              <a:effectLst/>
              <a:uLnTx/>
              <a:uFillTx/>
              <a:latin typeface="Arial"/>
              <a:ea typeface="ＭＳ Ｐゴシック"/>
              <a:cs typeface="+mn-cs"/>
            </a:endParaRPr>
          </a:p>
          <a:p>
            <a:pPr marL="457200" marR="0" lvl="1" indent="0" algn="l" defTabSz="914400" rtl="0" eaLnBrk="1" fontAlgn="base" latinLnBrk="0" hangingPunct="1">
              <a:lnSpc>
                <a:spcPct val="100000"/>
              </a:lnSpc>
              <a:spcBef>
                <a:spcPct val="20000"/>
              </a:spcBef>
              <a:spcAft>
                <a:spcPct val="0"/>
              </a:spcAft>
              <a:buClrTx/>
              <a:buSzTx/>
              <a:buFontTx/>
              <a:buNone/>
              <a:tabLst/>
              <a:defRPr/>
            </a:pPr>
            <a:endParaRPr kumimoji="0" lang="en-US" sz="1600" b="1" i="0" u="none" strike="noStrike" kern="0" cap="none" spc="0" normalizeH="0" baseline="0" noProof="0" dirty="0">
              <a:ln>
                <a:noFill/>
              </a:ln>
              <a:solidFill>
                <a:srgbClr val="000000"/>
              </a:solidFill>
              <a:effectLst/>
              <a:uLnTx/>
              <a:uFillTx/>
              <a:latin typeface="Arial"/>
              <a:ea typeface="ＭＳ Ｐゴシック"/>
              <a:cs typeface="+mn-cs"/>
            </a:endParaRPr>
          </a:p>
        </p:txBody>
      </p:sp>
      <p:sp>
        <p:nvSpPr>
          <p:cNvPr id="12" name="Content Placeholder 4">
            <a:extLst>
              <a:ext uri="{FF2B5EF4-FFF2-40B4-BE49-F238E27FC236}">
                <a16:creationId xmlns:a16="http://schemas.microsoft.com/office/drawing/2014/main" id="{343015C4-6471-49D2-8081-64DBB4B98D31}"/>
              </a:ext>
            </a:extLst>
          </p:cNvPr>
          <p:cNvSpPr txBox="1">
            <a:spLocks/>
          </p:cNvSpPr>
          <p:nvPr/>
        </p:nvSpPr>
        <p:spPr bwMode="auto">
          <a:xfrm>
            <a:off x="6299200" y="1269999"/>
            <a:ext cx="4396874" cy="5035107"/>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marL="342900" indent="-342900" algn="l" rtl="0" eaLnBrk="1" fontAlgn="base" hangingPunct="1">
              <a:spcBef>
                <a:spcPct val="20000"/>
              </a:spcBef>
              <a:spcAft>
                <a:spcPct val="0"/>
              </a:spcAft>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ea typeface="+mn-ea"/>
              </a:defRPr>
            </a:lvl2pPr>
            <a:lvl3pPr marL="1143000" indent="-228600" algn="l" rtl="0" eaLnBrk="1" fontAlgn="base" hangingPunct="1">
              <a:spcBef>
                <a:spcPct val="20000"/>
              </a:spcBef>
              <a:spcAft>
                <a:spcPct val="0"/>
              </a:spcAft>
              <a:buChar char="•"/>
              <a:defRPr sz="2000">
                <a:solidFill>
                  <a:schemeClr val="tx1"/>
                </a:solidFill>
                <a:latin typeface="+mn-lt"/>
                <a:ea typeface="+mn-ea"/>
              </a:defRPr>
            </a:lvl3pPr>
            <a:lvl4pPr marL="1600200" indent="-228600" algn="l" rtl="0" eaLnBrk="1" fontAlgn="base" hangingPunct="1">
              <a:spcBef>
                <a:spcPct val="20000"/>
              </a:spcBef>
              <a:spcAft>
                <a:spcPct val="0"/>
              </a:spcAft>
              <a:buChar char="–"/>
              <a:defRPr sz="1800">
                <a:solidFill>
                  <a:schemeClr val="tx1"/>
                </a:solidFill>
                <a:latin typeface="+mn-lt"/>
                <a:ea typeface="+mn-ea"/>
              </a:defRPr>
            </a:lvl4pPr>
            <a:lvl5pPr marL="2057400" indent="-228600" algn="l" rtl="0" eaLnBrk="1" fontAlgn="base" hangingPunct="1">
              <a:spcBef>
                <a:spcPct val="20000"/>
              </a:spcBef>
              <a:spcAft>
                <a:spcPct val="0"/>
              </a:spcAft>
              <a:buChar char="»"/>
              <a:defRPr sz="1800">
                <a:solidFill>
                  <a:schemeClr val="tx1"/>
                </a:solidFill>
                <a:latin typeface="+mn-lt"/>
                <a:ea typeface="+mn-ea"/>
              </a:defRPr>
            </a:lvl5pPr>
            <a:lvl6pPr marL="2514600" indent="-228600" algn="l" rtl="0" eaLnBrk="1" fontAlgn="base" hangingPunct="1">
              <a:spcBef>
                <a:spcPct val="20000"/>
              </a:spcBef>
              <a:spcAft>
                <a:spcPct val="0"/>
              </a:spcAft>
              <a:buChar char="»"/>
              <a:defRPr sz="1800">
                <a:solidFill>
                  <a:schemeClr val="tx1"/>
                </a:solidFill>
                <a:latin typeface="+mn-lt"/>
                <a:ea typeface="+mn-ea"/>
              </a:defRPr>
            </a:lvl6pPr>
            <a:lvl7pPr marL="2971800" indent="-228600" algn="l" rtl="0" eaLnBrk="1" fontAlgn="base" hangingPunct="1">
              <a:spcBef>
                <a:spcPct val="20000"/>
              </a:spcBef>
              <a:spcAft>
                <a:spcPct val="0"/>
              </a:spcAft>
              <a:buChar char="»"/>
              <a:defRPr sz="1800">
                <a:solidFill>
                  <a:schemeClr val="tx1"/>
                </a:solidFill>
                <a:latin typeface="+mn-lt"/>
                <a:ea typeface="+mn-ea"/>
              </a:defRPr>
            </a:lvl7pPr>
            <a:lvl8pPr marL="3429000" indent="-228600" algn="l" rtl="0" eaLnBrk="1" fontAlgn="base" hangingPunct="1">
              <a:spcBef>
                <a:spcPct val="20000"/>
              </a:spcBef>
              <a:spcAft>
                <a:spcPct val="0"/>
              </a:spcAft>
              <a:buChar char="»"/>
              <a:defRPr sz="1800">
                <a:solidFill>
                  <a:schemeClr val="tx1"/>
                </a:solidFill>
                <a:latin typeface="+mn-lt"/>
                <a:ea typeface="+mn-ea"/>
              </a:defRPr>
            </a:lvl8pPr>
            <a:lvl9pPr marL="3886200" indent="-228600" algn="l" rtl="0" eaLnBrk="1" fontAlgn="base" hangingPunct="1">
              <a:spcBef>
                <a:spcPct val="20000"/>
              </a:spcBef>
              <a:spcAft>
                <a:spcPct val="0"/>
              </a:spcAft>
              <a:buChar char="»"/>
              <a:defRPr sz="1800">
                <a:solidFill>
                  <a:schemeClr val="tx1"/>
                </a:solidFill>
                <a:latin typeface="+mn-lt"/>
                <a:ea typeface="+mn-ea"/>
              </a:defRPr>
            </a:lvl9p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2400" b="1" i="0" u="none" strike="noStrike" kern="0" cap="none" spc="0" normalizeH="0" baseline="0" noProof="0" dirty="0">
                <a:ln>
                  <a:noFill/>
                </a:ln>
                <a:solidFill>
                  <a:srgbClr val="000000"/>
                </a:solidFill>
                <a:effectLst/>
                <a:uLnTx/>
                <a:uFillTx/>
                <a:latin typeface="Arial"/>
                <a:ea typeface="ＭＳ Ｐゴシック"/>
                <a:cs typeface="+mn-cs"/>
              </a:rPr>
              <a:t>AQAD</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sz="1800" b="1" i="0" u="none" strike="noStrike" kern="0" cap="none" spc="0" normalizeH="0" baseline="0" noProof="0" dirty="0">
                <a:ln>
                  <a:noFill/>
                </a:ln>
                <a:solidFill>
                  <a:srgbClr val="000000"/>
                </a:solidFill>
                <a:effectLst/>
                <a:uLnTx/>
                <a:uFillTx/>
                <a:latin typeface="Arial"/>
                <a:ea typeface="ＭＳ Ｐゴシック"/>
                <a:cs typeface="+mn-cs"/>
              </a:rPr>
              <a:t>Carey Jang / Tyler Fox</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sz="1800" b="1" i="0" u="none" strike="noStrike" kern="0" cap="none" spc="0" normalizeH="0" baseline="0" noProof="0" dirty="0">
                <a:ln>
                  <a:noFill/>
                </a:ln>
                <a:solidFill>
                  <a:srgbClr val="000000"/>
                </a:solidFill>
                <a:effectLst/>
                <a:uLnTx/>
                <a:uFillTx/>
                <a:latin typeface="Arial"/>
                <a:ea typeface="ＭＳ Ｐゴシック"/>
                <a:cs typeface="+mn-cs"/>
              </a:rPr>
              <a:t>Jim Kelly</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sz="1800" b="1" i="0" u="none" strike="noStrike" kern="0" cap="none" spc="0" normalizeH="0" baseline="0" noProof="0" dirty="0">
                <a:ln>
                  <a:noFill/>
                </a:ln>
                <a:solidFill>
                  <a:srgbClr val="000000"/>
                </a:solidFill>
                <a:effectLst/>
                <a:uLnTx/>
                <a:uFillTx/>
                <a:latin typeface="Arial"/>
                <a:ea typeface="ＭＳ Ｐゴシック"/>
                <a:cs typeface="+mn-cs"/>
              </a:rPr>
              <a:t>Shannon Koplitz</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sz="1800" b="1" i="0" u="none" strike="noStrike" kern="0" cap="none" spc="0" normalizeH="0" baseline="0" noProof="0" dirty="0">
                <a:ln>
                  <a:noFill/>
                </a:ln>
                <a:solidFill>
                  <a:srgbClr val="000000"/>
                </a:solidFill>
                <a:effectLst/>
                <a:uLnTx/>
                <a:uFillTx/>
                <a:latin typeface="Arial"/>
                <a:ea typeface="ＭＳ Ｐゴシック"/>
                <a:cs typeface="+mn-cs"/>
              </a:rPr>
              <a:t>Joe Mangino</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sz="1800" b="1" i="0" u="none" strike="noStrike" kern="0" cap="none" spc="0" normalizeH="0" baseline="0" noProof="0" dirty="0">
                <a:ln>
                  <a:noFill/>
                </a:ln>
                <a:solidFill>
                  <a:srgbClr val="000000"/>
                </a:solidFill>
                <a:effectLst/>
                <a:uLnTx/>
                <a:uFillTx/>
                <a:latin typeface="Arial"/>
                <a:ea typeface="ＭＳ Ｐゴシック"/>
                <a:cs typeface="+mn-cs"/>
              </a:rPr>
              <a:t>Jeanette Reyes</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2400" b="1" i="0" u="none" strike="noStrike" kern="0" cap="none" spc="0" normalizeH="0" baseline="0" noProof="0" dirty="0">
                <a:ln>
                  <a:noFill/>
                </a:ln>
                <a:solidFill>
                  <a:srgbClr val="000000"/>
                </a:solidFill>
                <a:effectLst/>
                <a:uLnTx/>
                <a:uFillTx/>
                <a:latin typeface="Arial"/>
                <a:ea typeface="ＭＳ Ｐゴシック"/>
                <a:cs typeface="+mn-cs"/>
              </a:rPr>
              <a:t>AQPD</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sz="1800" b="1" i="0" u="none" strike="noStrike" kern="0" cap="none" spc="0" normalizeH="0" baseline="0" noProof="0" dirty="0">
                <a:ln>
                  <a:noFill/>
                </a:ln>
                <a:solidFill>
                  <a:srgbClr val="000000"/>
                </a:solidFill>
                <a:effectLst/>
                <a:uLnTx/>
                <a:uFillTx/>
                <a:latin typeface="Arial"/>
                <a:ea typeface="ＭＳ Ｐゴシック"/>
                <a:cs typeface="+mn-cs"/>
              </a:rPr>
              <a:t>Rich Damberg / Megan Brachtl </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sz="1800" b="1" i="0" u="none" strike="noStrike" kern="0" cap="none" spc="0" normalizeH="0" baseline="0" noProof="0" dirty="0">
                <a:ln>
                  <a:noFill/>
                </a:ln>
                <a:solidFill>
                  <a:srgbClr val="000000"/>
                </a:solidFill>
                <a:effectLst/>
                <a:uLnTx/>
                <a:uFillTx/>
                <a:latin typeface="Arial"/>
                <a:ea typeface="ＭＳ Ｐゴシック"/>
                <a:cs typeface="+mn-cs"/>
              </a:rPr>
              <a:t>Mia South</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2400" b="1" i="0" u="none" strike="noStrike" kern="0" cap="none" spc="0" normalizeH="0" baseline="0" noProof="0" dirty="0">
                <a:ln>
                  <a:noFill/>
                </a:ln>
                <a:solidFill>
                  <a:srgbClr val="000000"/>
                </a:solidFill>
                <a:effectLst/>
                <a:uLnTx/>
                <a:uFillTx/>
                <a:latin typeface="Arial"/>
                <a:ea typeface="ＭＳ Ｐゴシック"/>
                <a:cs typeface="+mn-cs"/>
              </a:rPr>
              <a:t>SPPD</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sz="1800" b="1" i="0" u="none" strike="noStrike" kern="0" cap="none" spc="0" normalizeH="0" baseline="0" noProof="0" dirty="0">
                <a:ln>
                  <a:noFill/>
                </a:ln>
                <a:solidFill>
                  <a:srgbClr val="000000"/>
                </a:solidFill>
                <a:effectLst/>
                <a:uLnTx/>
                <a:uFillTx/>
                <a:latin typeface="Arial"/>
                <a:ea typeface="ＭＳ Ｐゴシック"/>
                <a:cs typeface="+mn-cs"/>
              </a:rPr>
              <a:t>Lisa Conner</a:t>
            </a:r>
          </a:p>
        </p:txBody>
      </p:sp>
      <p:sp>
        <p:nvSpPr>
          <p:cNvPr id="6" name="Slide Number Placeholder 1">
            <a:extLst>
              <a:ext uri="{FF2B5EF4-FFF2-40B4-BE49-F238E27FC236}">
                <a16:creationId xmlns:a16="http://schemas.microsoft.com/office/drawing/2014/main" id="{3B595C53-3B9D-4D45-88AF-D68062CF7AF2}"/>
              </a:ext>
            </a:extLst>
          </p:cNvPr>
          <p:cNvSpPr txBox="1">
            <a:spLocks/>
          </p:cNvSpPr>
          <p:nvPr/>
        </p:nvSpPr>
        <p:spPr>
          <a:xfrm>
            <a:off x="10058400" y="6492875"/>
            <a:ext cx="2133600" cy="365125"/>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EF97FA5-94DB-459B-8E5D-031A45794050}" type="slidenum">
              <a:rPr kumimoji="0" lang="en-US" sz="1800" b="0" i="0" u="none" strike="noStrike" kern="1200" cap="none" spc="0" normalizeH="0" baseline="0" noProof="0">
                <a:ln>
                  <a:noFill/>
                </a:ln>
                <a:solidFill>
                  <a:prstClr val="black">
                    <a:tint val="75000"/>
                  </a:prstClr>
                </a:solidFill>
                <a:effectLst/>
                <a:uLnTx/>
                <a:uFillTx/>
                <a:latin typeface="Arial" pitchFamily="34" charset="0"/>
                <a:ea typeface="微软雅黑"/>
                <a:cs typeface="+mn-cs"/>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sz="1800" b="0" i="0" u="none" strike="noStrike" kern="1200" cap="none" spc="0" normalizeH="0" baseline="0" noProof="0" dirty="0">
              <a:ln>
                <a:noFill/>
              </a:ln>
              <a:solidFill>
                <a:prstClr val="black">
                  <a:tint val="75000"/>
                </a:prstClr>
              </a:solidFill>
              <a:effectLst/>
              <a:uLnTx/>
              <a:uFillTx/>
              <a:latin typeface="Arial" pitchFamily="34" charset="0"/>
              <a:ea typeface="微软雅黑"/>
              <a:cs typeface="+mn-cs"/>
            </a:endParaRPr>
          </a:p>
        </p:txBody>
      </p:sp>
    </p:spTree>
    <p:extLst>
      <p:ext uri="{BB962C8B-B14F-4D97-AF65-F5344CB8AC3E}">
        <p14:creationId xmlns:p14="http://schemas.microsoft.com/office/powerpoint/2010/main" val="36221832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a:extLst>
              <a:ext uri="{FF2B5EF4-FFF2-40B4-BE49-F238E27FC236}">
                <a16:creationId xmlns:a16="http://schemas.microsoft.com/office/drawing/2014/main" id="{1B72A3C0-EB3D-49B0-A217-AF9C144DA685}"/>
              </a:ext>
            </a:extLst>
          </p:cNvPr>
          <p:cNvSpPr>
            <a:spLocks noChangeArrowheads="1"/>
          </p:cNvSpPr>
          <p:nvPr/>
        </p:nvSpPr>
        <p:spPr bwMode="auto">
          <a:xfrm>
            <a:off x="1524000" y="92698"/>
            <a:ext cx="9144000" cy="646331"/>
          </a:xfrm>
          <a:prstGeom prst="rect">
            <a:avLst/>
          </a:prstGeom>
          <a:noFill/>
          <a:ln w="9525">
            <a:noFill/>
            <a:miter lim="800000"/>
            <a:headEnd/>
            <a:tailEnd/>
          </a:ln>
          <a:effectLst/>
        </p:spPr>
        <p:txBody>
          <a:bodyPr wrap="square">
            <a:spAutoFit/>
          </a:bodyPr>
          <a:lstStyle/>
          <a:p>
            <a:pPr algn="ctr" fontAlgn="base">
              <a:spcBef>
                <a:spcPct val="0"/>
              </a:spcBef>
              <a:spcAft>
                <a:spcPts val="1800"/>
              </a:spcAft>
              <a:defRPr/>
            </a:pPr>
            <a:r>
              <a:rPr lang="en-US" altLang="zh-CN" sz="3600" b="1" dirty="0">
                <a:solidFill>
                  <a:srgbClr val="FFFF00"/>
                </a:solidFill>
                <a:latin typeface="Arial" charset="0"/>
                <a:ea typeface="微软雅黑"/>
              </a:rPr>
              <a:t>Overview</a:t>
            </a:r>
            <a:endParaRPr lang="en-US" altLang="zh-CN" sz="3200" b="1" dirty="0">
              <a:solidFill>
                <a:srgbClr val="FFFF00"/>
              </a:solidFill>
              <a:latin typeface="Arial" charset="0"/>
              <a:ea typeface="宋体" panose="02010600030101010101" pitchFamily="2" charset="-122"/>
            </a:endParaRPr>
          </a:p>
        </p:txBody>
      </p:sp>
      <p:sp>
        <p:nvSpPr>
          <p:cNvPr id="24" name="Slide Number Placeholder 1">
            <a:extLst>
              <a:ext uri="{FF2B5EF4-FFF2-40B4-BE49-F238E27FC236}">
                <a16:creationId xmlns:a16="http://schemas.microsoft.com/office/drawing/2014/main" id="{6B954DC9-FAC0-438F-9E41-C665F0632627}"/>
              </a:ext>
            </a:extLst>
          </p:cNvPr>
          <p:cNvSpPr txBox="1">
            <a:spLocks/>
          </p:cNvSpPr>
          <p:nvPr/>
        </p:nvSpPr>
        <p:spPr>
          <a:xfrm>
            <a:off x="10058400" y="6492875"/>
            <a:ext cx="2133600" cy="365125"/>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EF97FA5-94DB-459B-8E5D-031A45794050}" type="slidenum">
              <a:rPr kumimoji="0" lang="en-US" sz="1800" b="0" i="0" u="none" strike="noStrike" kern="1200" cap="none" spc="0" normalizeH="0" baseline="0" noProof="0">
                <a:ln>
                  <a:noFill/>
                </a:ln>
                <a:solidFill>
                  <a:prstClr val="black">
                    <a:tint val="75000"/>
                  </a:prstClr>
                </a:solidFill>
                <a:effectLst/>
                <a:uLnTx/>
                <a:uFillTx/>
                <a:latin typeface="Arial" pitchFamily="34" charset="0"/>
                <a:ea typeface="微软雅黑"/>
                <a:cs typeface="+mn-cs"/>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sz="1800" b="0" i="0" u="none" strike="noStrike" kern="1200" cap="none" spc="0" normalizeH="0" baseline="0" noProof="0" dirty="0">
              <a:ln>
                <a:noFill/>
              </a:ln>
              <a:solidFill>
                <a:prstClr val="black">
                  <a:tint val="75000"/>
                </a:prstClr>
              </a:solidFill>
              <a:effectLst/>
              <a:uLnTx/>
              <a:uFillTx/>
              <a:latin typeface="Arial" pitchFamily="34" charset="0"/>
              <a:ea typeface="微软雅黑"/>
              <a:cs typeface="+mn-cs"/>
            </a:endParaRPr>
          </a:p>
        </p:txBody>
      </p:sp>
      <p:sp>
        <p:nvSpPr>
          <p:cNvPr id="26" name="Content Placeholder 25">
            <a:extLst>
              <a:ext uri="{FF2B5EF4-FFF2-40B4-BE49-F238E27FC236}">
                <a16:creationId xmlns:a16="http://schemas.microsoft.com/office/drawing/2014/main" id="{C1AC9C0D-4755-4580-A81C-D0444E26F74A}"/>
              </a:ext>
            </a:extLst>
          </p:cNvPr>
          <p:cNvSpPr>
            <a:spLocks noGrp="1"/>
          </p:cNvSpPr>
          <p:nvPr>
            <p:ph idx="1"/>
          </p:nvPr>
        </p:nvSpPr>
        <p:spPr>
          <a:xfrm>
            <a:off x="879566" y="876251"/>
            <a:ext cx="10058400" cy="5616624"/>
          </a:xfrm>
        </p:spPr>
        <p:txBody>
          <a:bodyPr>
            <a:normAutofit/>
          </a:bodyPr>
          <a:lstStyle/>
          <a:p>
            <a:pPr>
              <a:lnSpc>
                <a:spcPct val="150000"/>
              </a:lnSpc>
              <a:spcBef>
                <a:spcPts val="0"/>
              </a:spcBef>
            </a:pPr>
            <a:r>
              <a:rPr lang="en-US" dirty="0">
                <a:latin typeface="+mj-lt"/>
                <a:cs typeface="Arial" panose="020B0604020202020204" pitchFamily="34" charset="0"/>
              </a:rPr>
              <a:t>Multi-Pollutant Background</a:t>
            </a:r>
          </a:p>
          <a:p>
            <a:pPr>
              <a:lnSpc>
                <a:spcPct val="150000"/>
              </a:lnSpc>
              <a:spcBef>
                <a:spcPts val="0"/>
              </a:spcBef>
            </a:pPr>
            <a:r>
              <a:rPr lang="en-US" dirty="0">
                <a:latin typeface="+mj-lt"/>
                <a:cs typeface="Arial" panose="020B0604020202020204" pitchFamily="34" charset="0"/>
              </a:rPr>
              <a:t>NEXUS Background</a:t>
            </a:r>
          </a:p>
          <a:p>
            <a:pPr>
              <a:lnSpc>
                <a:spcPct val="150000"/>
              </a:lnSpc>
              <a:spcBef>
                <a:spcPts val="0"/>
              </a:spcBef>
            </a:pPr>
            <a:r>
              <a:rPr lang="en-US" dirty="0">
                <a:latin typeface="+mj-lt"/>
                <a:cs typeface="Arial" panose="020B0604020202020204" pitchFamily="34" charset="0"/>
              </a:rPr>
              <a:t>Data Inputs and Major Functions</a:t>
            </a:r>
          </a:p>
          <a:p>
            <a:pPr>
              <a:lnSpc>
                <a:spcPct val="150000"/>
              </a:lnSpc>
              <a:spcBef>
                <a:spcPts val="0"/>
              </a:spcBef>
            </a:pPr>
            <a:r>
              <a:rPr lang="en-US" dirty="0">
                <a:latin typeface="+mj-lt"/>
                <a:cs typeface="Arial" panose="020B0604020202020204" pitchFamily="34" charset="0"/>
              </a:rPr>
              <a:t>NEXUS &amp; EJSCREEN</a:t>
            </a:r>
          </a:p>
          <a:p>
            <a:pPr>
              <a:lnSpc>
                <a:spcPct val="150000"/>
              </a:lnSpc>
              <a:spcBef>
                <a:spcPts val="0"/>
              </a:spcBef>
            </a:pPr>
            <a:r>
              <a:rPr lang="en-US" dirty="0">
                <a:latin typeface="+mj-lt"/>
                <a:cs typeface="Arial" panose="020B0604020202020204" pitchFamily="34" charset="0"/>
              </a:rPr>
              <a:t>Important Caveats</a:t>
            </a:r>
          </a:p>
          <a:p>
            <a:pPr>
              <a:lnSpc>
                <a:spcPct val="150000"/>
              </a:lnSpc>
              <a:spcBef>
                <a:spcPts val="0"/>
              </a:spcBef>
            </a:pPr>
            <a:r>
              <a:rPr lang="en-US" dirty="0">
                <a:latin typeface="+mj-lt"/>
                <a:cs typeface="Arial" panose="020B0604020202020204" pitchFamily="34" charset="0"/>
              </a:rPr>
              <a:t>Live Demo</a:t>
            </a:r>
          </a:p>
        </p:txBody>
      </p:sp>
    </p:spTree>
    <p:extLst>
      <p:ext uri="{BB962C8B-B14F-4D97-AF65-F5344CB8AC3E}">
        <p14:creationId xmlns:p14="http://schemas.microsoft.com/office/powerpoint/2010/main" val="13387026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1424535-9C1C-48F2-B58A-338A93EB7D60}"/>
              </a:ext>
            </a:extLst>
          </p:cNvPr>
          <p:cNvSpPr/>
          <p:nvPr/>
        </p:nvSpPr>
        <p:spPr>
          <a:xfrm>
            <a:off x="800100" y="1275576"/>
            <a:ext cx="10782300" cy="4801314"/>
          </a:xfrm>
          <a:prstGeom prst="rect">
            <a:avLst/>
          </a:prstGeom>
        </p:spPr>
        <p:txBody>
          <a:bodyPr wrap="square">
            <a:spAutoFit/>
          </a:bodyPr>
          <a:lstStyle/>
          <a:p>
            <a:pPr marL="285750" marR="0" lvl="0" indent="-2857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微软雅黑"/>
                <a:cs typeface="Arial" panose="020B0604020202020204" pitchFamily="34" charset="0"/>
              </a:rPr>
              <a:t>Support a comprehensive, MP treatment of air quality problems to effectively improve air quality and make the most efficient use of available resources</a:t>
            </a:r>
          </a:p>
          <a:p>
            <a:pPr marL="742950" marR="0" lvl="1" indent="-285750" algn="l" defTabSz="914400" rtl="0" eaLnBrk="1" fontAlgn="auto" latinLnBrk="0" hangingPunct="1">
              <a:lnSpc>
                <a:spcPct val="100000"/>
              </a:lnSpc>
              <a:spcBef>
                <a:spcPts val="0"/>
              </a:spcBef>
              <a:spcAft>
                <a:spcPts val="1200"/>
              </a:spcAft>
              <a:buClrTx/>
              <a:buSzTx/>
              <a:buFont typeface="Wingdings" panose="05000000000000000000" pitchFamily="2" charset="2"/>
              <a:buChar char="Ø"/>
              <a:tabLst/>
              <a:defRPr/>
            </a:pPr>
            <a:r>
              <a:rPr kumimoji="0" lang="en-US" sz="2000" b="0" i="0" u="sng" strike="noStrike" kern="1200" cap="none" spc="0" normalizeH="0" baseline="0" noProof="0" dirty="0">
                <a:ln>
                  <a:noFill/>
                </a:ln>
                <a:solidFill>
                  <a:srgbClr val="0000FF"/>
                </a:solidFill>
                <a:effectLst/>
                <a:uLnTx/>
                <a:uFillTx/>
                <a:latin typeface="Arial" panose="020B0604020202020204" pitchFamily="34" charset="0"/>
                <a:ea typeface="微软雅黑"/>
                <a:cs typeface="Arial" panose="020B0604020202020204" pitchFamily="34" charset="0"/>
              </a:rPr>
              <a:t>Primary Goal </a:t>
            </a:r>
            <a:r>
              <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微软雅黑"/>
                <a:cs typeface="Arial" panose="020B0604020202020204" pitchFamily="34" charset="0"/>
              </a:rPr>
              <a:t>- </a:t>
            </a: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微软雅黑"/>
                <a:cs typeface="Arial" panose="020B0604020202020204" pitchFamily="34" charset="0"/>
              </a:rPr>
              <a:t>identify &amp; evaluate local control strategies targeting emissions of O</a:t>
            </a:r>
            <a:r>
              <a:rPr kumimoji="0" lang="en-US" sz="1800" b="0" i="0" u="none" strike="noStrike" kern="1200" cap="none" spc="0" normalizeH="0" baseline="-25000" noProof="0" dirty="0">
                <a:ln>
                  <a:noFill/>
                </a:ln>
                <a:solidFill>
                  <a:srgbClr val="000000"/>
                </a:solidFill>
                <a:effectLst/>
                <a:uLnTx/>
                <a:uFillTx/>
                <a:latin typeface="Arial" panose="020B0604020202020204" pitchFamily="34" charset="0"/>
                <a:ea typeface="微软雅黑"/>
                <a:cs typeface="Arial" panose="020B0604020202020204" pitchFamily="34" charset="0"/>
              </a:rPr>
              <a:t>3</a:t>
            </a: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微软雅黑"/>
                <a:cs typeface="Arial" panose="020B0604020202020204" pitchFamily="34" charset="0"/>
              </a:rPr>
              <a:t> &amp; PM</a:t>
            </a:r>
            <a:r>
              <a:rPr kumimoji="0" lang="en-US" sz="1800" b="0" i="0" u="none" strike="noStrike" kern="1200" cap="none" spc="0" normalizeH="0" baseline="-25000" noProof="0" dirty="0">
                <a:ln>
                  <a:noFill/>
                </a:ln>
                <a:solidFill>
                  <a:srgbClr val="000000"/>
                </a:solidFill>
                <a:effectLst/>
                <a:uLnTx/>
                <a:uFillTx/>
                <a:latin typeface="Arial" panose="020B0604020202020204" pitchFamily="34" charset="0"/>
                <a:ea typeface="微软雅黑"/>
                <a:cs typeface="Arial" panose="020B0604020202020204" pitchFamily="34" charset="0"/>
              </a:rPr>
              <a:t>2.5</a:t>
            </a: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微软雅黑"/>
                <a:cs typeface="Arial" panose="020B0604020202020204" pitchFamily="34" charset="0"/>
              </a:rPr>
              <a:t> and their precursors while at the same time reducing Air Toxics of concern for communities to maximize both health benefits and air quality improvements</a:t>
            </a:r>
          </a:p>
          <a:p>
            <a:pPr marL="285750" marR="0" lvl="0" indent="-2857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微软雅黑"/>
                <a:cs typeface="Arial" panose="020B0604020202020204" pitchFamily="34" charset="0"/>
              </a:rPr>
              <a:t>MP planning has the potential to reduce the costs and increase benefits associated with air quality management (AQM)</a:t>
            </a:r>
          </a:p>
          <a:p>
            <a:pPr marL="285750" marR="0" lvl="0" indent="-2857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微软雅黑"/>
                <a:cs typeface="Arial" panose="020B0604020202020204" pitchFamily="34" charset="0"/>
              </a:rPr>
              <a:t>Supports S/L/T air agencies in developing MP, risk-based AQM plans and implementing strategies that reduce air pollution emissions &amp; improve public health</a:t>
            </a:r>
          </a:p>
          <a:p>
            <a:pPr marL="285750" marR="0" lvl="0" indent="-2857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微软雅黑"/>
                <a:cs typeface="Arial" panose="020B0604020202020204" pitchFamily="34" charset="0"/>
              </a:rPr>
              <a:t>Success has been demonstrated in Detroit and SC; another project is currently underway in Louisville, KY</a:t>
            </a:r>
          </a:p>
          <a:p>
            <a:pPr marL="285750" marR="0" lvl="0" indent="-2857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微软雅黑"/>
                <a:cs typeface="Arial" panose="020B0604020202020204" pitchFamily="34" charset="0"/>
              </a:rPr>
              <a:t>Tools needed to analyze MP data are either available currently or being developed in OAQPS (e.g., </a:t>
            </a:r>
            <a:r>
              <a:rPr kumimoji="0" lang="en-US" sz="2000" b="0" i="0" u="none" strike="noStrike" kern="1200" cap="none" spc="0" normalizeH="0" baseline="0" noProof="0" dirty="0">
                <a:ln>
                  <a:noFill/>
                </a:ln>
                <a:solidFill>
                  <a:srgbClr val="FF0000"/>
                </a:solidFill>
                <a:effectLst/>
                <a:uLnTx/>
                <a:uFillTx/>
                <a:latin typeface="Arial" panose="020B0604020202020204" pitchFamily="34" charset="0"/>
                <a:ea typeface="微软雅黑"/>
                <a:cs typeface="Arial" panose="020B0604020202020204" pitchFamily="34" charset="0"/>
              </a:rPr>
              <a:t>NEXUS</a:t>
            </a:r>
            <a:r>
              <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微软雅黑"/>
                <a:cs typeface="Arial" panose="020B0604020202020204" pitchFamily="34" charset="0"/>
              </a:rPr>
              <a:t>)</a:t>
            </a:r>
          </a:p>
        </p:txBody>
      </p:sp>
      <p:sp>
        <p:nvSpPr>
          <p:cNvPr id="5" name="Rectangle 5">
            <a:extLst>
              <a:ext uri="{FF2B5EF4-FFF2-40B4-BE49-F238E27FC236}">
                <a16:creationId xmlns:a16="http://schemas.microsoft.com/office/drawing/2014/main" id="{05F37120-C018-41AC-BBDC-9156C915F6B8}"/>
              </a:ext>
            </a:extLst>
          </p:cNvPr>
          <p:cNvSpPr>
            <a:spLocks noChangeArrowheads="1"/>
          </p:cNvSpPr>
          <p:nvPr/>
        </p:nvSpPr>
        <p:spPr bwMode="auto">
          <a:xfrm>
            <a:off x="1524000" y="92698"/>
            <a:ext cx="9144000" cy="646331"/>
          </a:xfrm>
          <a:prstGeom prst="rect">
            <a:avLst/>
          </a:prstGeom>
          <a:noFill/>
          <a:ln w="9525">
            <a:noFill/>
            <a:miter lim="800000"/>
            <a:headEnd/>
            <a:tailEnd/>
          </a:ln>
          <a:effectLst/>
        </p:spPr>
        <p:txBody>
          <a:bodyPr wrap="square">
            <a:spAutoFit/>
          </a:bodyPr>
          <a:lstStyle/>
          <a:p>
            <a:pPr marL="0" marR="0" lvl="0" indent="0" algn="ctr" defTabSz="914400" rtl="0" eaLnBrk="1" fontAlgn="base" latinLnBrk="0" hangingPunct="1">
              <a:lnSpc>
                <a:spcPct val="100000"/>
              </a:lnSpc>
              <a:spcBef>
                <a:spcPct val="0"/>
              </a:spcBef>
              <a:spcAft>
                <a:spcPts val="1800"/>
              </a:spcAft>
              <a:buClrTx/>
              <a:buSzTx/>
              <a:buFontTx/>
              <a:buNone/>
              <a:tabLst/>
              <a:defRPr/>
            </a:pPr>
            <a:r>
              <a:rPr kumimoji="0" lang="en-US" altLang="zh-CN" sz="3600" b="1"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Arial" charset="0"/>
                <a:ea typeface="微软雅黑"/>
                <a:cs typeface="+mn-cs"/>
              </a:rPr>
              <a:t>Multi-Pollutant Background</a:t>
            </a:r>
            <a:endParaRPr kumimoji="0" lang="en-US" altLang="zh-CN" sz="3200" b="1"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Arial" charset="0"/>
              <a:ea typeface="宋体" panose="02010600030101010101" pitchFamily="2" charset="-122"/>
              <a:cs typeface="+mn-cs"/>
            </a:endParaRPr>
          </a:p>
        </p:txBody>
      </p:sp>
      <p:sp>
        <p:nvSpPr>
          <p:cNvPr id="6" name="Slide Number Placeholder 1">
            <a:extLst>
              <a:ext uri="{FF2B5EF4-FFF2-40B4-BE49-F238E27FC236}">
                <a16:creationId xmlns:a16="http://schemas.microsoft.com/office/drawing/2014/main" id="{49A2A9AB-75B3-41C9-A14A-336EA72FB36C}"/>
              </a:ext>
            </a:extLst>
          </p:cNvPr>
          <p:cNvSpPr txBox="1">
            <a:spLocks/>
          </p:cNvSpPr>
          <p:nvPr/>
        </p:nvSpPr>
        <p:spPr>
          <a:xfrm>
            <a:off x="10058400" y="6492875"/>
            <a:ext cx="2133600" cy="365125"/>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EF97FA5-94DB-459B-8E5D-031A45794050}" type="slidenum">
              <a:rPr kumimoji="0" lang="en-US" sz="1800" b="0" i="0" u="none" strike="noStrike" kern="1200" cap="none" spc="0" normalizeH="0" baseline="0" noProof="0">
                <a:ln>
                  <a:noFill/>
                </a:ln>
                <a:solidFill>
                  <a:prstClr val="black">
                    <a:tint val="75000"/>
                  </a:prstClr>
                </a:solidFill>
                <a:effectLst/>
                <a:uLnTx/>
                <a:uFillTx/>
                <a:latin typeface="Arial" pitchFamily="34" charset="0"/>
                <a:ea typeface="微软雅黑"/>
                <a:cs typeface="+mn-cs"/>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sz="1800" b="0" i="0" u="none" strike="noStrike" kern="1200" cap="none" spc="0" normalizeH="0" baseline="0" noProof="0" dirty="0">
              <a:ln>
                <a:noFill/>
              </a:ln>
              <a:solidFill>
                <a:prstClr val="black">
                  <a:tint val="75000"/>
                </a:prstClr>
              </a:solidFill>
              <a:effectLst/>
              <a:uLnTx/>
              <a:uFillTx/>
              <a:latin typeface="Arial" pitchFamily="34" charset="0"/>
              <a:ea typeface="微软雅黑"/>
              <a:cs typeface="+mn-cs"/>
            </a:endParaRPr>
          </a:p>
        </p:txBody>
      </p:sp>
    </p:spTree>
    <p:extLst>
      <p:ext uri="{BB962C8B-B14F-4D97-AF65-F5344CB8AC3E}">
        <p14:creationId xmlns:p14="http://schemas.microsoft.com/office/powerpoint/2010/main" val="373567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5D52DC-5D3D-4A7E-B04E-4CB600A08944}"/>
              </a:ext>
            </a:extLst>
          </p:cNvPr>
          <p:cNvSpPr>
            <a:spLocks noGrp="1"/>
          </p:cNvSpPr>
          <p:nvPr>
            <p:ph type="title"/>
          </p:nvPr>
        </p:nvSpPr>
        <p:spPr>
          <a:xfrm>
            <a:off x="414394" y="127392"/>
            <a:ext cx="11204185" cy="501827"/>
          </a:xfrm>
        </p:spPr>
        <p:txBody>
          <a:bodyPr/>
          <a:lstStyle/>
          <a:p>
            <a:r>
              <a:rPr lang="en-US" sz="4000"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NEXUS: </a:t>
            </a:r>
            <a:r>
              <a:rPr lang="en-US" sz="4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Background</a:t>
            </a:r>
          </a:p>
        </p:txBody>
      </p:sp>
      <p:sp>
        <p:nvSpPr>
          <p:cNvPr id="3" name="Content Placeholder 2">
            <a:extLst>
              <a:ext uri="{FF2B5EF4-FFF2-40B4-BE49-F238E27FC236}">
                <a16:creationId xmlns:a16="http://schemas.microsoft.com/office/drawing/2014/main" id="{D911144F-31E7-4ACE-833F-F707465CEFC3}"/>
              </a:ext>
            </a:extLst>
          </p:cNvPr>
          <p:cNvSpPr>
            <a:spLocks noGrp="1"/>
          </p:cNvSpPr>
          <p:nvPr>
            <p:ph idx="1"/>
          </p:nvPr>
        </p:nvSpPr>
        <p:spPr>
          <a:xfrm>
            <a:off x="370444" y="936172"/>
            <a:ext cx="11451111" cy="5921828"/>
          </a:xfrm>
        </p:spPr>
        <p:txBody>
          <a:bodyPr>
            <a:noAutofit/>
          </a:bodyPr>
          <a:lstStyle/>
          <a:p>
            <a:pPr>
              <a:lnSpc>
                <a:spcPct val="114000"/>
              </a:lnSpc>
              <a:spcAft>
                <a:spcPts val="300"/>
              </a:spcAft>
            </a:pPr>
            <a:r>
              <a:rPr lang="en-US" sz="2000" b="0" dirty="0">
                <a:solidFill>
                  <a:srgbClr val="0000FF"/>
                </a:solidFill>
                <a:latin typeface="Arial" panose="020B0604020202020204" pitchFamily="34" charset="0"/>
                <a:cs typeface="Arial" panose="020B0604020202020204" pitchFamily="34" charset="0"/>
              </a:rPr>
              <a:t>“NEXUS” is an advanced screening tool for multi-pollutant (MP) risks and EJ/Demographic analysis developed by OAQPS’s MP team </a:t>
            </a:r>
          </a:p>
          <a:p>
            <a:pPr>
              <a:lnSpc>
                <a:spcPct val="114000"/>
              </a:lnSpc>
              <a:spcAft>
                <a:spcPts val="300"/>
              </a:spcAft>
            </a:pPr>
            <a:r>
              <a:rPr lang="en-US" sz="2000" b="0" dirty="0">
                <a:latin typeface="Arial" panose="020B0604020202020204" pitchFamily="34" charset="0"/>
                <a:cs typeface="Arial" panose="020B0604020202020204" pitchFamily="34" charset="0"/>
              </a:rPr>
              <a:t>“NEXUS” integrates a suite of MP data, including emissions, monitoring, modeling, fused AQ data and health risk data for PM</a:t>
            </a:r>
            <a:r>
              <a:rPr lang="en-US" sz="2000" b="0" baseline="-25000" dirty="0">
                <a:latin typeface="Arial" panose="020B0604020202020204" pitchFamily="34" charset="0"/>
                <a:cs typeface="Arial" panose="020B0604020202020204" pitchFamily="34" charset="0"/>
              </a:rPr>
              <a:t>2.5</a:t>
            </a:r>
            <a:r>
              <a:rPr lang="en-US" sz="2000" b="0" dirty="0">
                <a:latin typeface="Arial" panose="020B0604020202020204" pitchFamily="34" charset="0"/>
                <a:cs typeface="Arial" panose="020B0604020202020204" pitchFamily="34" charset="0"/>
              </a:rPr>
              <a:t>, O</a:t>
            </a:r>
            <a:r>
              <a:rPr lang="en-US" sz="2000" b="0" baseline="-25000" dirty="0">
                <a:latin typeface="Arial" panose="020B0604020202020204" pitchFamily="34" charset="0"/>
                <a:cs typeface="Arial" panose="020B0604020202020204" pitchFamily="34" charset="0"/>
              </a:rPr>
              <a:t>3</a:t>
            </a:r>
            <a:r>
              <a:rPr lang="en-US" sz="2000" b="0" dirty="0">
                <a:latin typeface="Arial" panose="020B0604020202020204" pitchFamily="34" charset="0"/>
                <a:cs typeface="Arial" panose="020B0604020202020204" pitchFamily="34" charset="0"/>
              </a:rPr>
              <a:t> &amp; air toxics as well as EJ/demographic data, into one single platform to allow national and areal overlay mapping &amp; analysis of MP ambient &amp; risk data </a:t>
            </a:r>
          </a:p>
          <a:p>
            <a:pPr>
              <a:lnSpc>
                <a:spcPct val="114000"/>
              </a:lnSpc>
              <a:spcAft>
                <a:spcPts val="300"/>
              </a:spcAft>
            </a:pPr>
            <a:r>
              <a:rPr lang="en-US" sz="2000" b="0" dirty="0">
                <a:solidFill>
                  <a:srgbClr val="0000FF"/>
                </a:solidFill>
                <a:latin typeface="Arial" panose="020B0604020202020204" pitchFamily="34" charset="0"/>
                <a:cs typeface="Arial" panose="020B0604020202020204" pitchFamily="34" charset="0"/>
              </a:rPr>
              <a:t>“NEXUS” provides MP analysis across from national level “Phase 1” to regional (EPA region/State/CBSA) level “Phase 2”, and now down to community level “Phase 3” (Proximity analysis” in census tract-level)</a:t>
            </a:r>
          </a:p>
          <a:p>
            <a:pPr>
              <a:lnSpc>
                <a:spcPct val="114000"/>
              </a:lnSpc>
              <a:spcBef>
                <a:spcPts val="450"/>
              </a:spcBef>
              <a:spcAft>
                <a:spcPts val="300"/>
              </a:spcAft>
            </a:pPr>
            <a:r>
              <a:rPr lang="en-US" sz="2000" b="0" dirty="0">
                <a:latin typeface="Arial" panose="020B0604020202020204" pitchFamily="34" charset="0"/>
                <a:cs typeface="Arial" panose="020B0604020202020204" pitchFamily="34" charset="0"/>
              </a:rPr>
              <a:t>We expect to use this tool in conjunction with Regions and identify areas that would potentially benefit most from MP approaches to reduce emissions (including current NA areas)</a:t>
            </a:r>
          </a:p>
          <a:p>
            <a:pPr>
              <a:lnSpc>
                <a:spcPct val="114000"/>
              </a:lnSpc>
              <a:spcBef>
                <a:spcPts val="450"/>
              </a:spcBef>
              <a:spcAft>
                <a:spcPts val="300"/>
              </a:spcAft>
            </a:pPr>
            <a:r>
              <a:rPr lang="en-US" sz="2000" b="0" dirty="0">
                <a:solidFill>
                  <a:srgbClr val="0000FF"/>
                </a:solidFill>
                <a:latin typeface="Arial" panose="020B0604020202020204" pitchFamily="34" charset="0"/>
                <a:cs typeface="Arial" panose="020B0604020202020204" pitchFamily="34" charset="0"/>
              </a:rPr>
              <a:t>We also expect that it can have additional value-added uses across the Office for Air Toxics, Environmental Justice and other programs</a:t>
            </a:r>
          </a:p>
          <a:p>
            <a:pPr>
              <a:lnSpc>
                <a:spcPct val="114000"/>
              </a:lnSpc>
              <a:spcBef>
                <a:spcPts val="450"/>
              </a:spcBef>
              <a:spcAft>
                <a:spcPts val="300"/>
              </a:spcAft>
            </a:pPr>
            <a:r>
              <a:rPr lang="en-US" sz="2000" b="0" dirty="0">
                <a:latin typeface="Arial" panose="020B0604020202020204" pitchFamily="34" charset="0"/>
                <a:cs typeface="Arial" panose="020B0604020202020204" pitchFamily="34" charset="0"/>
              </a:rPr>
              <a:t>The NEXUS tool will essentially provide a </a:t>
            </a:r>
            <a:r>
              <a:rPr lang="en-US" sz="2000" b="0" dirty="0">
                <a:solidFill>
                  <a:srgbClr val="FF0000"/>
                </a:solidFill>
                <a:latin typeface="Arial" panose="020B0604020202020204" pitchFamily="34" charset="0"/>
                <a:cs typeface="Arial" panose="020B0604020202020204" pitchFamily="34" charset="0"/>
              </a:rPr>
              <a:t>‘conceptual model’ </a:t>
            </a:r>
            <a:r>
              <a:rPr lang="en-US" sz="2000" b="0" dirty="0">
                <a:latin typeface="Arial" panose="020B0604020202020204" pitchFamily="34" charset="0"/>
                <a:cs typeface="Arial" panose="020B0604020202020204" pitchFamily="34" charset="0"/>
              </a:rPr>
              <a:t>of an area’s MP issues to facilitate engagement with state/local/tribal agencies &amp; community stakeholder groups</a:t>
            </a:r>
          </a:p>
          <a:p>
            <a:endParaRPr lang="en-US" sz="2000" dirty="0">
              <a:latin typeface="Arial" panose="020B0604020202020204" pitchFamily="34" charset="0"/>
              <a:cs typeface="Arial" panose="020B0604020202020204" pitchFamily="34" charset="0"/>
            </a:endParaRPr>
          </a:p>
        </p:txBody>
      </p:sp>
      <p:sp>
        <p:nvSpPr>
          <p:cNvPr id="6" name="Slide Number Placeholder 1">
            <a:extLst>
              <a:ext uri="{FF2B5EF4-FFF2-40B4-BE49-F238E27FC236}">
                <a16:creationId xmlns:a16="http://schemas.microsoft.com/office/drawing/2014/main" id="{21E3A051-7FED-44A1-9971-9B1F1E975018}"/>
              </a:ext>
            </a:extLst>
          </p:cNvPr>
          <p:cNvSpPr txBox="1">
            <a:spLocks/>
          </p:cNvSpPr>
          <p:nvPr/>
        </p:nvSpPr>
        <p:spPr>
          <a:xfrm>
            <a:off x="10058400" y="6492875"/>
            <a:ext cx="2133600" cy="365125"/>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EF97FA5-94DB-459B-8E5D-031A45794050}" type="slidenum">
              <a:rPr kumimoji="0" lang="en-US" sz="1800" b="0" i="0" u="none" strike="noStrike" kern="1200" cap="none" spc="0" normalizeH="0" baseline="0" noProof="0">
                <a:ln>
                  <a:noFill/>
                </a:ln>
                <a:solidFill>
                  <a:prstClr val="black">
                    <a:tint val="75000"/>
                  </a:prstClr>
                </a:solidFill>
                <a:effectLst/>
                <a:uLnTx/>
                <a:uFillTx/>
                <a:latin typeface="Arial" pitchFamily="34" charset="0"/>
                <a:ea typeface="微软雅黑"/>
                <a:cs typeface="+mn-cs"/>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sz="1800" b="0" i="0" u="none" strike="noStrike" kern="1200" cap="none" spc="0" normalizeH="0" baseline="0" noProof="0" dirty="0">
              <a:ln>
                <a:noFill/>
              </a:ln>
              <a:solidFill>
                <a:prstClr val="black">
                  <a:tint val="75000"/>
                </a:prstClr>
              </a:solidFill>
              <a:effectLst/>
              <a:uLnTx/>
              <a:uFillTx/>
              <a:latin typeface="Arial" pitchFamily="34" charset="0"/>
              <a:ea typeface="微软雅黑"/>
              <a:cs typeface="+mn-cs"/>
            </a:endParaRPr>
          </a:p>
        </p:txBody>
      </p:sp>
    </p:spTree>
    <p:extLst>
      <p:ext uri="{BB962C8B-B14F-4D97-AF65-F5344CB8AC3E}">
        <p14:creationId xmlns:p14="http://schemas.microsoft.com/office/powerpoint/2010/main" val="6251646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0" name="Picture 189">
            <a:extLst>
              <a:ext uri="{FF2B5EF4-FFF2-40B4-BE49-F238E27FC236}">
                <a16:creationId xmlns:a16="http://schemas.microsoft.com/office/drawing/2014/main" id="{72A22084-3D6E-4084-8B6F-17E55E0655D6}"/>
              </a:ext>
            </a:extLst>
          </p:cNvPr>
          <p:cNvPicPr>
            <a:picLocks noChangeAspect="1"/>
          </p:cNvPicPr>
          <p:nvPr/>
        </p:nvPicPr>
        <p:blipFill rotWithShape="1">
          <a:blip r:embed="rId3"/>
          <a:srcRect l="29676" t="18396" r="7862" b="17988"/>
          <a:stretch/>
        </p:blipFill>
        <p:spPr>
          <a:xfrm>
            <a:off x="9190431" y="771817"/>
            <a:ext cx="2910859" cy="1605818"/>
          </a:xfrm>
          <a:prstGeom prst="rect">
            <a:avLst/>
          </a:prstGeom>
          <a:ln w="19050">
            <a:solidFill>
              <a:schemeClr val="tx1"/>
            </a:solidFill>
          </a:ln>
        </p:spPr>
      </p:pic>
      <p:grpSp>
        <p:nvGrpSpPr>
          <p:cNvPr id="26" name="Group 25">
            <a:extLst>
              <a:ext uri="{FF2B5EF4-FFF2-40B4-BE49-F238E27FC236}">
                <a16:creationId xmlns:a16="http://schemas.microsoft.com/office/drawing/2014/main" id="{149459CC-BBCD-4541-87AE-770303004646}"/>
              </a:ext>
            </a:extLst>
          </p:cNvPr>
          <p:cNvGrpSpPr/>
          <p:nvPr/>
        </p:nvGrpSpPr>
        <p:grpSpPr>
          <a:xfrm>
            <a:off x="9191011" y="1161982"/>
            <a:ext cx="2923230" cy="1736591"/>
            <a:chOff x="9192182" y="1290038"/>
            <a:chExt cx="2923230" cy="1736591"/>
          </a:xfrm>
        </p:grpSpPr>
        <p:pic>
          <p:nvPicPr>
            <p:cNvPr id="18" name="Picture 17">
              <a:extLst>
                <a:ext uri="{FF2B5EF4-FFF2-40B4-BE49-F238E27FC236}">
                  <a16:creationId xmlns:a16="http://schemas.microsoft.com/office/drawing/2014/main" id="{6C588C76-AB07-44C3-BF4E-641E86AE0C66}"/>
                </a:ext>
              </a:extLst>
            </p:cNvPr>
            <p:cNvPicPr>
              <a:picLocks noChangeAspect="1"/>
            </p:cNvPicPr>
            <p:nvPr/>
          </p:nvPicPr>
          <p:blipFill>
            <a:blip r:embed="rId4"/>
            <a:stretch>
              <a:fillRect/>
            </a:stretch>
          </p:blipFill>
          <p:spPr>
            <a:xfrm>
              <a:off x="9192182" y="1290038"/>
              <a:ext cx="2910858" cy="1736591"/>
            </a:xfrm>
            <a:prstGeom prst="rect">
              <a:avLst/>
            </a:prstGeom>
            <a:ln w="19050">
              <a:solidFill>
                <a:schemeClr val="tx1"/>
              </a:solidFill>
            </a:ln>
          </p:spPr>
        </p:pic>
        <p:pic>
          <p:nvPicPr>
            <p:cNvPr id="24" name="Picture 23">
              <a:extLst>
                <a:ext uri="{FF2B5EF4-FFF2-40B4-BE49-F238E27FC236}">
                  <a16:creationId xmlns:a16="http://schemas.microsoft.com/office/drawing/2014/main" id="{9175AC6D-1CE6-4C58-B645-2E2E9C53AE8D}"/>
                </a:ext>
              </a:extLst>
            </p:cNvPr>
            <p:cNvPicPr>
              <a:picLocks noChangeAspect="1"/>
            </p:cNvPicPr>
            <p:nvPr/>
          </p:nvPicPr>
          <p:blipFill>
            <a:blip r:embed="rId5"/>
            <a:stretch>
              <a:fillRect/>
            </a:stretch>
          </p:blipFill>
          <p:spPr>
            <a:xfrm>
              <a:off x="10658202" y="2294804"/>
              <a:ext cx="1457210" cy="728605"/>
            </a:xfrm>
            <a:prstGeom prst="rect">
              <a:avLst/>
            </a:prstGeom>
            <a:ln w="19050">
              <a:solidFill>
                <a:schemeClr val="tx1"/>
              </a:solidFill>
            </a:ln>
          </p:spPr>
        </p:pic>
      </p:grpSp>
      <p:pic>
        <p:nvPicPr>
          <p:cNvPr id="17" name="Picture 16">
            <a:extLst>
              <a:ext uri="{FF2B5EF4-FFF2-40B4-BE49-F238E27FC236}">
                <a16:creationId xmlns:a16="http://schemas.microsoft.com/office/drawing/2014/main" id="{59FF4DD3-C549-44A0-A4D8-6B64F4CFCDAE}"/>
              </a:ext>
            </a:extLst>
          </p:cNvPr>
          <p:cNvPicPr>
            <a:picLocks noChangeAspect="1"/>
          </p:cNvPicPr>
          <p:nvPr/>
        </p:nvPicPr>
        <p:blipFill>
          <a:blip r:embed="rId6"/>
          <a:stretch>
            <a:fillRect/>
          </a:stretch>
        </p:blipFill>
        <p:spPr>
          <a:xfrm>
            <a:off x="9190323" y="1746462"/>
            <a:ext cx="2939350" cy="1524369"/>
          </a:xfrm>
          <a:prstGeom prst="rect">
            <a:avLst/>
          </a:prstGeom>
          <a:ln w="12700">
            <a:solidFill>
              <a:schemeClr val="tx1"/>
            </a:solidFill>
          </a:ln>
        </p:spPr>
      </p:pic>
      <p:sp>
        <p:nvSpPr>
          <p:cNvPr id="2" name="Title 1">
            <a:extLst>
              <a:ext uri="{FF2B5EF4-FFF2-40B4-BE49-F238E27FC236}">
                <a16:creationId xmlns:a16="http://schemas.microsoft.com/office/drawing/2014/main" id="{35540F89-0691-46D1-8B80-E294C911CAB3}"/>
              </a:ext>
            </a:extLst>
          </p:cNvPr>
          <p:cNvSpPr>
            <a:spLocks noGrp="1"/>
          </p:cNvSpPr>
          <p:nvPr>
            <p:ph type="title"/>
          </p:nvPr>
        </p:nvSpPr>
        <p:spPr>
          <a:xfrm>
            <a:off x="657697" y="67734"/>
            <a:ext cx="10526649" cy="603505"/>
          </a:xfrm>
        </p:spPr>
        <p:txBody>
          <a:bodyPr vert="horz" lIns="91440" tIns="45720" rIns="91440" bIns="45720" rtlCol="0" anchor="ctr">
            <a:noAutofit/>
          </a:bodyPr>
          <a:lstStyle/>
          <a:p>
            <a:r>
              <a:rPr lang="en-US" sz="3600" b="1" dirty="0">
                <a:solidFill>
                  <a:srgbClr val="FFFF00"/>
                </a:solidFill>
              </a:rPr>
              <a:t>NEXUS:</a:t>
            </a:r>
            <a:r>
              <a:rPr lang="en-US" sz="3600" b="1" dirty="0"/>
              <a:t> Data Inputs and Major Functions</a:t>
            </a:r>
          </a:p>
        </p:txBody>
      </p:sp>
      <p:sp>
        <p:nvSpPr>
          <p:cNvPr id="22" name="Slide Number Placeholder 21">
            <a:extLst>
              <a:ext uri="{FF2B5EF4-FFF2-40B4-BE49-F238E27FC236}">
                <a16:creationId xmlns:a16="http://schemas.microsoft.com/office/drawing/2014/main" id="{1F92DE3F-E3F1-4C06-91AE-06C993B972CA}"/>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norm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defRPr/>
            </a:pPr>
            <a:fld id="{C9590BB6-C56E-4746-BD6F-28D06F1076BD}" type="slidenum">
              <a:rPr lang="en-US" smtClean="0"/>
              <a:pPr>
                <a:spcAft>
                  <a:spcPts val="600"/>
                </a:spcAft>
                <a:defRPr/>
              </a:pPr>
              <a:t>6</a:t>
            </a:fld>
            <a:endParaRPr lang="en-US" sz="3200" dirty="0">
              <a:solidFill>
                <a:srgbClr val="FFFFFF"/>
              </a:solidFill>
              <a:latin typeface="Calibri" panose="020F0502020204030204"/>
            </a:endParaRPr>
          </a:p>
        </p:txBody>
      </p:sp>
      <p:sp>
        <p:nvSpPr>
          <p:cNvPr id="3" name="Oval 2">
            <a:extLst>
              <a:ext uri="{FF2B5EF4-FFF2-40B4-BE49-F238E27FC236}">
                <a16:creationId xmlns:a16="http://schemas.microsoft.com/office/drawing/2014/main" id="{4B196DFB-F28A-411B-9F0E-966E474B761C}"/>
              </a:ext>
            </a:extLst>
          </p:cNvPr>
          <p:cNvSpPr/>
          <p:nvPr/>
        </p:nvSpPr>
        <p:spPr bwMode="auto">
          <a:xfrm>
            <a:off x="3347716" y="2260577"/>
            <a:ext cx="2521993" cy="2969869"/>
          </a:xfrm>
          <a:prstGeom prst="ellipse">
            <a:avLst/>
          </a:prstGeom>
          <a:solidFill>
            <a:schemeClr val="bg1"/>
          </a:solidFill>
          <a:ln w="38100" cap="flat" cmpd="sng" algn="ctr">
            <a:solidFill>
              <a:srgbClr val="00B05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cene3d>
              <a:camera prst="orthographicFront"/>
              <a:lightRig rig="soft" dir="t">
                <a:rot lat="0" lon="0" rev="15600000"/>
              </a:lightRig>
            </a:scene3d>
            <a:sp3d extrusionH="57150" prstMaterial="softEdge">
              <a:bevelT w="25400" h="38100"/>
            </a:sp3d>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400" b="1" i="0" u="none" strike="noStrike" normalizeH="0" baseline="0" dirty="0">
              <a:ln/>
              <a:solidFill>
                <a:srgbClr val="00B050"/>
              </a:solidFill>
              <a:latin typeface="Arial" charset="0"/>
              <a:ea typeface="宋体" pitchFamily="2" charset="-122"/>
            </a:endParaRPr>
          </a:p>
        </p:txBody>
      </p:sp>
      <p:sp>
        <p:nvSpPr>
          <p:cNvPr id="4" name="Rectangle: Rounded Corners 3">
            <a:extLst>
              <a:ext uri="{FF2B5EF4-FFF2-40B4-BE49-F238E27FC236}">
                <a16:creationId xmlns:a16="http://schemas.microsoft.com/office/drawing/2014/main" id="{05D87BAC-9AEE-46B8-8B17-B257D3DB3E0C}"/>
              </a:ext>
            </a:extLst>
          </p:cNvPr>
          <p:cNvSpPr/>
          <p:nvPr/>
        </p:nvSpPr>
        <p:spPr bwMode="auto">
          <a:xfrm>
            <a:off x="407849" y="3287688"/>
            <a:ext cx="2302932" cy="750357"/>
          </a:xfrm>
          <a:prstGeom prst="roundRect">
            <a:avLst/>
          </a:prstGeom>
          <a:solidFill>
            <a:schemeClr val="accent3">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sz="1400" dirty="0">
                <a:solidFill>
                  <a:srgbClr val="0000FF"/>
                </a:solidFill>
                <a:latin typeface="Arial" panose="020B0604020202020204" pitchFamily="34" charset="0"/>
                <a:cs typeface="Arial" panose="020B0604020202020204" pitchFamily="34" charset="0"/>
              </a:rPr>
              <a:t>O</a:t>
            </a:r>
            <a:r>
              <a:rPr lang="en-US" sz="1400" baseline="-25000" dirty="0">
                <a:solidFill>
                  <a:srgbClr val="0000FF"/>
                </a:solidFill>
                <a:latin typeface="Arial" panose="020B0604020202020204" pitchFamily="34" charset="0"/>
                <a:cs typeface="Arial" panose="020B0604020202020204" pitchFamily="34" charset="0"/>
              </a:rPr>
              <a:t>3</a:t>
            </a:r>
            <a:r>
              <a:rPr lang="en-US" sz="1400" dirty="0">
                <a:solidFill>
                  <a:srgbClr val="0000FF"/>
                </a:solidFill>
                <a:latin typeface="Arial" panose="020B0604020202020204" pitchFamily="34" charset="0"/>
                <a:cs typeface="Arial" panose="020B0604020202020204" pitchFamily="34" charset="0"/>
              </a:rPr>
              <a:t>, PM</a:t>
            </a:r>
            <a:r>
              <a:rPr lang="en-US" sz="1400" baseline="-25000" dirty="0">
                <a:solidFill>
                  <a:srgbClr val="0000FF"/>
                </a:solidFill>
                <a:latin typeface="Arial" panose="020B0604020202020204" pitchFamily="34" charset="0"/>
                <a:cs typeface="Arial" panose="020B0604020202020204" pitchFamily="34" charset="0"/>
              </a:rPr>
              <a:t>2.5</a:t>
            </a:r>
            <a:r>
              <a:rPr lang="en-US" sz="1400" dirty="0">
                <a:solidFill>
                  <a:srgbClr val="0000FF"/>
                </a:solidFill>
                <a:latin typeface="Arial" panose="020B0604020202020204" pitchFamily="34" charset="0"/>
                <a:cs typeface="Arial" panose="020B0604020202020204" pitchFamily="34" charset="0"/>
              </a:rPr>
              <a:t> &amp; Air Toxics Monitoring Data</a:t>
            </a:r>
          </a:p>
          <a:p>
            <a:pPr algn="ctr"/>
            <a:r>
              <a:rPr kumimoji="0" lang="en-US" sz="1400" i="0" u="none" strike="noStrike" normalizeH="0" baseline="0" dirty="0">
                <a:ln w="0"/>
                <a:effectLst>
                  <a:outerShdw blurRad="38100" dist="19050" dir="2700000" algn="tl" rotWithShape="0">
                    <a:schemeClr val="dk1">
                      <a:alpha val="40000"/>
                    </a:schemeClr>
                  </a:outerShdw>
                </a:effectLst>
                <a:latin typeface="Arial" panose="020B0604020202020204" pitchFamily="34" charset="0"/>
                <a:ea typeface="宋体" pitchFamily="2" charset="-122"/>
                <a:cs typeface="Arial" panose="020B0604020202020204" pitchFamily="34" charset="0"/>
              </a:rPr>
              <a:t>(2002-2020 &amp; -2018) </a:t>
            </a:r>
          </a:p>
        </p:txBody>
      </p:sp>
      <p:sp>
        <p:nvSpPr>
          <p:cNvPr id="12" name="Rectangle: Rounded Corners 11">
            <a:extLst>
              <a:ext uri="{FF2B5EF4-FFF2-40B4-BE49-F238E27FC236}">
                <a16:creationId xmlns:a16="http://schemas.microsoft.com/office/drawing/2014/main" id="{FCEB7F79-2FBD-4354-B1F1-7A55203A29AE}"/>
              </a:ext>
            </a:extLst>
          </p:cNvPr>
          <p:cNvSpPr/>
          <p:nvPr/>
        </p:nvSpPr>
        <p:spPr bwMode="auto">
          <a:xfrm>
            <a:off x="407849" y="1880975"/>
            <a:ext cx="2302932" cy="1314596"/>
          </a:xfrm>
          <a:prstGeom prst="roundRect">
            <a:avLst/>
          </a:prstGeom>
          <a:solidFill>
            <a:schemeClr val="accent3">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sz="1400" dirty="0">
                <a:solidFill>
                  <a:srgbClr val="0000FF"/>
                </a:solidFill>
                <a:latin typeface="Arial" panose="020B0604020202020204" pitchFamily="34" charset="0"/>
                <a:cs typeface="Arial" panose="020B0604020202020204" pitchFamily="34" charset="0"/>
              </a:rPr>
              <a:t>O</a:t>
            </a:r>
            <a:r>
              <a:rPr lang="en-US" sz="1400" baseline="-25000" dirty="0">
                <a:solidFill>
                  <a:srgbClr val="0000FF"/>
                </a:solidFill>
                <a:latin typeface="Arial" panose="020B0604020202020204" pitchFamily="34" charset="0"/>
                <a:cs typeface="Arial" panose="020B0604020202020204" pitchFamily="34" charset="0"/>
              </a:rPr>
              <a:t>3</a:t>
            </a:r>
            <a:r>
              <a:rPr lang="en-US" sz="1400" dirty="0">
                <a:solidFill>
                  <a:srgbClr val="0000FF"/>
                </a:solidFill>
                <a:latin typeface="Arial" panose="020B0604020202020204" pitchFamily="34" charset="0"/>
                <a:cs typeface="Arial" panose="020B0604020202020204" pitchFamily="34" charset="0"/>
              </a:rPr>
              <a:t>, PM</a:t>
            </a:r>
            <a:r>
              <a:rPr lang="en-US" sz="1400" baseline="-25000" dirty="0">
                <a:solidFill>
                  <a:srgbClr val="0000FF"/>
                </a:solidFill>
                <a:latin typeface="Arial" panose="020B0604020202020204" pitchFamily="34" charset="0"/>
                <a:cs typeface="Arial" panose="020B0604020202020204" pitchFamily="34" charset="0"/>
              </a:rPr>
              <a:t>2.5</a:t>
            </a:r>
            <a:r>
              <a:rPr lang="en-US" sz="1400" dirty="0">
                <a:solidFill>
                  <a:srgbClr val="0000FF"/>
                </a:solidFill>
                <a:latin typeface="Arial" panose="020B0604020202020204" pitchFamily="34" charset="0"/>
                <a:cs typeface="Arial" panose="020B0604020202020204" pitchFamily="34" charset="0"/>
              </a:rPr>
              <a:t> &amp; Air Toxics Risk Data &amp; </a:t>
            </a:r>
          </a:p>
          <a:p>
            <a:pPr algn="ctr"/>
            <a:r>
              <a:rPr lang="en-US" sz="1400" dirty="0">
                <a:solidFill>
                  <a:srgbClr val="0000FF"/>
                </a:solidFill>
                <a:latin typeface="Arial" panose="020B0604020202020204" pitchFamily="34" charset="0"/>
                <a:cs typeface="Arial" panose="020B0604020202020204" pitchFamily="34" charset="0"/>
              </a:rPr>
              <a:t>Conc. (fused AQ) Data</a:t>
            </a:r>
          </a:p>
          <a:p>
            <a:pPr algn="ctr"/>
            <a:r>
              <a:rPr kumimoji="0" lang="en-US" sz="1400" i="0" u="none" strike="noStrike" normalizeH="0" baseline="0" dirty="0">
                <a:ln w="0"/>
                <a:effectLst>
                  <a:outerShdw blurRad="38100" dist="19050" dir="2700000" algn="tl" rotWithShape="0">
                    <a:schemeClr val="dk1">
                      <a:alpha val="40000"/>
                    </a:schemeClr>
                  </a:outerShdw>
                </a:effectLst>
                <a:latin typeface="Arial" panose="020B0604020202020204" pitchFamily="34" charset="0"/>
                <a:ea typeface="宋体" pitchFamily="2" charset="-122"/>
                <a:cs typeface="Arial" panose="020B0604020202020204" pitchFamily="34" charset="0"/>
              </a:rPr>
              <a:t>(2017 &amp; 2014) </a:t>
            </a:r>
          </a:p>
          <a:p>
            <a:pPr algn="ctr"/>
            <a:r>
              <a:rPr lang="en-US" sz="1400" dirty="0">
                <a:ln w="0"/>
                <a:effectLst>
                  <a:outerShdw blurRad="38100" dist="19050" dir="2700000" algn="tl" rotWithShape="0">
                    <a:schemeClr val="dk1">
                      <a:alpha val="40000"/>
                    </a:schemeClr>
                  </a:outerShdw>
                </a:effectLst>
                <a:latin typeface="Arial" panose="020B0604020202020204" pitchFamily="34" charset="0"/>
                <a:ea typeface="宋体" pitchFamily="2" charset="-122"/>
                <a:cs typeface="Arial" panose="020B0604020202020204" pitchFamily="34" charset="0"/>
              </a:rPr>
              <a:t>(Census tract-level)</a:t>
            </a:r>
            <a:endParaRPr kumimoji="0" lang="en-US" sz="1400" i="0" u="none" strike="noStrike" normalizeH="0" baseline="0" dirty="0">
              <a:ln w="0"/>
              <a:effectLst>
                <a:outerShdw blurRad="38100" dist="19050" dir="2700000" algn="tl" rotWithShape="0">
                  <a:schemeClr val="dk1">
                    <a:alpha val="40000"/>
                  </a:schemeClr>
                </a:outerShdw>
              </a:effectLst>
              <a:latin typeface="Arial" charset="0"/>
              <a:ea typeface="宋体" pitchFamily="2" charset="-122"/>
            </a:endParaRPr>
          </a:p>
        </p:txBody>
      </p:sp>
      <p:sp>
        <p:nvSpPr>
          <p:cNvPr id="13" name="Rectangle: Rounded Corners 12">
            <a:extLst>
              <a:ext uri="{FF2B5EF4-FFF2-40B4-BE49-F238E27FC236}">
                <a16:creationId xmlns:a16="http://schemas.microsoft.com/office/drawing/2014/main" id="{A97C61BF-A0B8-4950-8BF9-D6028ED6A8DA}"/>
              </a:ext>
            </a:extLst>
          </p:cNvPr>
          <p:cNvSpPr/>
          <p:nvPr/>
        </p:nvSpPr>
        <p:spPr bwMode="auto">
          <a:xfrm>
            <a:off x="407849" y="4121189"/>
            <a:ext cx="2302932" cy="857176"/>
          </a:xfrm>
          <a:prstGeom prst="roundRect">
            <a:avLst/>
          </a:prstGeom>
          <a:solidFill>
            <a:schemeClr val="accent3">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sz="1400" dirty="0">
                <a:solidFill>
                  <a:srgbClr val="0000FF"/>
                </a:solidFill>
                <a:latin typeface="Arial" panose="020B0604020202020204" pitchFamily="34" charset="0"/>
                <a:cs typeface="Arial" panose="020B0604020202020204" pitchFamily="34" charset="0"/>
              </a:rPr>
              <a:t>NEI County &amp; </a:t>
            </a:r>
          </a:p>
          <a:p>
            <a:pPr algn="ctr"/>
            <a:r>
              <a:rPr lang="en-US" sz="1400" dirty="0">
                <a:solidFill>
                  <a:srgbClr val="0000FF"/>
                </a:solidFill>
                <a:latin typeface="Arial" panose="020B0604020202020204" pitchFamily="34" charset="0"/>
                <a:cs typeface="Arial" panose="020B0604020202020204" pitchFamily="34" charset="0"/>
              </a:rPr>
              <a:t>Facility Emissions</a:t>
            </a:r>
          </a:p>
          <a:p>
            <a:pPr algn="ctr"/>
            <a:r>
              <a:rPr kumimoji="0" lang="en-US" sz="1400" i="0" u="none" strike="noStrike" normalizeH="0" baseline="0" dirty="0">
                <a:ln w="0"/>
                <a:effectLst>
                  <a:outerShdw blurRad="38100" dist="19050" dir="2700000" algn="tl" rotWithShape="0">
                    <a:schemeClr val="dk1">
                      <a:alpha val="40000"/>
                    </a:schemeClr>
                  </a:outerShdw>
                </a:effectLst>
                <a:latin typeface="Arial" panose="020B0604020202020204" pitchFamily="34" charset="0"/>
                <a:ea typeface="宋体" pitchFamily="2" charset="-122"/>
                <a:cs typeface="Arial" panose="020B0604020202020204" pitchFamily="34" charset="0"/>
              </a:rPr>
              <a:t>(2017 &amp; 2014) </a:t>
            </a:r>
          </a:p>
        </p:txBody>
      </p:sp>
      <p:sp>
        <p:nvSpPr>
          <p:cNvPr id="14" name="Rectangle: Rounded Corners 13">
            <a:extLst>
              <a:ext uri="{FF2B5EF4-FFF2-40B4-BE49-F238E27FC236}">
                <a16:creationId xmlns:a16="http://schemas.microsoft.com/office/drawing/2014/main" id="{C1AD7E10-383D-4E8F-92B1-0CCECF9D3725}"/>
              </a:ext>
            </a:extLst>
          </p:cNvPr>
          <p:cNvSpPr/>
          <p:nvPr/>
        </p:nvSpPr>
        <p:spPr bwMode="auto">
          <a:xfrm>
            <a:off x="407849" y="813617"/>
            <a:ext cx="2302932" cy="975242"/>
          </a:xfrm>
          <a:prstGeom prst="roundRect">
            <a:avLst/>
          </a:prstGeom>
          <a:solidFill>
            <a:schemeClr val="accent3">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sz="1400" dirty="0">
                <a:solidFill>
                  <a:srgbClr val="0000FF"/>
                </a:solidFill>
                <a:latin typeface="Arial" panose="020B0604020202020204" pitchFamily="34" charset="0"/>
                <a:cs typeface="Arial" panose="020B0604020202020204" pitchFamily="34" charset="0"/>
              </a:rPr>
              <a:t>O</a:t>
            </a:r>
            <a:r>
              <a:rPr lang="en-US" sz="1400" baseline="-25000" dirty="0">
                <a:solidFill>
                  <a:srgbClr val="0000FF"/>
                </a:solidFill>
                <a:latin typeface="Arial" panose="020B0604020202020204" pitchFamily="34" charset="0"/>
                <a:cs typeface="Arial" panose="020B0604020202020204" pitchFamily="34" charset="0"/>
              </a:rPr>
              <a:t>3</a:t>
            </a:r>
            <a:r>
              <a:rPr lang="en-US" sz="1400" dirty="0">
                <a:solidFill>
                  <a:srgbClr val="0000FF"/>
                </a:solidFill>
                <a:latin typeface="Arial" panose="020B0604020202020204" pitchFamily="34" charset="0"/>
                <a:cs typeface="Arial" panose="020B0604020202020204" pitchFamily="34" charset="0"/>
              </a:rPr>
              <a:t> &amp; PM</a:t>
            </a:r>
            <a:r>
              <a:rPr lang="en-US" sz="1400" baseline="-25000" dirty="0">
                <a:solidFill>
                  <a:srgbClr val="0000FF"/>
                </a:solidFill>
                <a:latin typeface="Arial" panose="020B0604020202020204" pitchFamily="34" charset="0"/>
                <a:cs typeface="Arial" panose="020B0604020202020204" pitchFamily="34" charset="0"/>
              </a:rPr>
              <a:t>2.5</a:t>
            </a:r>
            <a:r>
              <a:rPr lang="en-US" sz="1400" dirty="0">
                <a:solidFill>
                  <a:srgbClr val="0000FF"/>
                </a:solidFill>
                <a:latin typeface="Arial" panose="020B0604020202020204" pitchFamily="34" charset="0"/>
                <a:cs typeface="Arial" panose="020B0604020202020204" pitchFamily="34" charset="0"/>
              </a:rPr>
              <a:t> </a:t>
            </a:r>
          </a:p>
          <a:p>
            <a:pPr algn="ctr"/>
            <a:r>
              <a:rPr lang="en-US" sz="1400" dirty="0">
                <a:solidFill>
                  <a:srgbClr val="0000FF"/>
                </a:solidFill>
                <a:latin typeface="Arial" panose="020B0604020202020204" pitchFamily="34" charset="0"/>
                <a:cs typeface="Arial" panose="020B0604020202020204" pitchFamily="34" charset="0"/>
              </a:rPr>
              <a:t>Ambient/Design Value</a:t>
            </a:r>
          </a:p>
          <a:p>
            <a:pPr algn="ctr"/>
            <a:r>
              <a:rPr kumimoji="0" lang="en-US" sz="1400" i="0" u="none" strike="noStrike" normalizeH="0" baseline="0" dirty="0">
                <a:ln w="0"/>
                <a:effectLst>
                  <a:outerShdw blurRad="38100" dist="19050" dir="2700000" algn="tl" rotWithShape="0">
                    <a:schemeClr val="dk1">
                      <a:alpha val="40000"/>
                    </a:schemeClr>
                  </a:outerShdw>
                </a:effectLst>
                <a:latin typeface="Arial" panose="020B0604020202020204" pitchFamily="34" charset="0"/>
                <a:ea typeface="宋体" pitchFamily="2" charset="-122"/>
                <a:cs typeface="Arial" panose="020B0604020202020204" pitchFamily="34" charset="0"/>
              </a:rPr>
              <a:t>(2012-2020) </a:t>
            </a:r>
          </a:p>
          <a:p>
            <a:pPr algn="ctr"/>
            <a:r>
              <a:rPr lang="en-US" sz="1400" dirty="0">
                <a:ln w="0"/>
                <a:effectLst>
                  <a:outerShdw blurRad="38100" dist="19050" dir="2700000" algn="tl" rotWithShape="0">
                    <a:schemeClr val="dk1">
                      <a:alpha val="40000"/>
                    </a:schemeClr>
                  </a:outerShdw>
                </a:effectLst>
                <a:latin typeface="Arial" panose="020B0604020202020204" pitchFamily="34" charset="0"/>
                <a:ea typeface="宋体" pitchFamily="2" charset="-122"/>
                <a:cs typeface="Arial" panose="020B0604020202020204" pitchFamily="34" charset="0"/>
              </a:rPr>
              <a:t>(County-level)</a:t>
            </a:r>
            <a:endParaRPr kumimoji="0" lang="en-US" sz="1400" i="0" u="none" strike="noStrike" normalizeH="0" baseline="0" dirty="0">
              <a:ln w="0"/>
              <a:effectLst>
                <a:outerShdw blurRad="38100" dist="19050" dir="2700000" algn="tl" rotWithShape="0">
                  <a:schemeClr val="dk1">
                    <a:alpha val="40000"/>
                  </a:schemeClr>
                </a:outerShdw>
              </a:effectLst>
              <a:latin typeface="Arial" charset="0"/>
              <a:ea typeface="宋体" pitchFamily="2" charset="-122"/>
            </a:endParaRPr>
          </a:p>
        </p:txBody>
      </p:sp>
      <p:sp>
        <p:nvSpPr>
          <p:cNvPr id="15" name="Rectangle: Rounded Corners 14">
            <a:extLst>
              <a:ext uri="{FF2B5EF4-FFF2-40B4-BE49-F238E27FC236}">
                <a16:creationId xmlns:a16="http://schemas.microsoft.com/office/drawing/2014/main" id="{4E2C883F-DA27-4E5A-BFE9-C21A5F41D35D}"/>
              </a:ext>
            </a:extLst>
          </p:cNvPr>
          <p:cNvSpPr/>
          <p:nvPr/>
        </p:nvSpPr>
        <p:spPr bwMode="auto">
          <a:xfrm>
            <a:off x="407849" y="5032150"/>
            <a:ext cx="2302932" cy="857176"/>
          </a:xfrm>
          <a:prstGeom prst="roundRect">
            <a:avLst/>
          </a:prstGeom>
          <a:solidFill>
            <a:schemeClr val="accent3">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sz="1400" dirty="0">
                <a:solidFill>
                  <a:srgbClr val="0000FF"/>
                </a:solidFill>
                <a:latin typeface="Arial" panose="020B0604020202020204" pitchFamily="34" charset="0"/>
                <a:cs typeface="Arial" panose="020B0604020202020204" pitchFamily="34" charset="0"/>
              </a:rPr>
              <a:t>Environmental Justice &amp; Demographic Data</a:t>
            </a:r>
          </a:p>
          <a:p>
            <a:pPr algn="ctr"/>
            <a:r>
              <a:rPr kumimoji="0" lang="en-US" sz="1400" i="0" u="none" strike="noStrike" normalizeH="0" baseline="0" dirty="0">
                <a:ln w="0"/>
                <a:effectLst>
                  <a:outerShdw blurRad="38100" dist="19050" dir="2700000" algn="tl" rotWithShape="0">
                    <a:schemeClr val="dk1">
                      <a:alpha val="40000"/>
                    </a:schemeClr>
                  </a:outerShdw>
                </a:effectLst>
                <a:latin typeface="Arial" panose="020B0604020202020204" pitchFamily="34" charset="0"/>
                <a:ea typeface="宋体" pitchFamily="2" charset="-122"/>
                <a:cs typeface="Arial" panose="020B0604020202020204" pitchFamily="34" charset="0"/>
              </a:rPr>
              <a:t>(from EJSCREEN) </a:t>
            </a:r>
          </a:p>
        </p:txBody>
      </p:sp>
      <p:sp>
        <p:nvSpPr>
          <p:cNvPr id="16" name="Rectangle: Rounded Corners 15">
            <a:extLst>
              <a:ext uri="{FF2B5EF4-FFF2-40B4-BE49-F238E27FC236}">
                <a16:creationId xmlns:a16="http://schemas.microsoft.com/office/drawing/2014/main" id="{CC7F1F00-5BFA-4414-BAF4-5E2EB6D53BDB}"/>
              </a:ext>
            </a:extLst>
          </p:cNvPr>
          <p:cNvSpPr/>
          <p:nvPr/>
        </p:nvSpPr>
        <p:spPr bwMode="auto">
          <a:xfrm>
            <a:off x="407848" y="5954400"/>
            <a:ext cx="2283663" cy="857176"/>
          </a:xfrm>
          <a:prstGeom prst="roundRect">
            <a:avLst/>
          </a:prstGeom>
          <a:solidFill>
            <a:schemeClr val="accent3">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sz="1400" dirty="0">
                <a:solidFill>
                  <a:srgbClr val="0000FF"/>
                </a:solidFill>
                <a:latin typeface="Arial" panose="020B0604020202020204" pitchFamily="34" charset="0"/>
                <a:cs typeface="Arial" panose="020B0604020202020204" pitchFamily="34" charset="0"/>
              </a:rPr>
              <a:t>Advance Area</a:t>
            </a:r>
          </a:p>
          <a:p>
            <a:pPr algn="ctr"/>
            <a:r>
              <a:rPr kumimoji="0" lang="en-US" sz="1400" i="0" u="none" strike="noStrike" normalizeH="0" baseline="0" dirty="0">
                <a:ln w="0"/>
                <a:solidFill>
                  <a:srgbClr val="0000FF"/>
                </a:solidFill>
                <a:effectLst>
                  <a:outerShdw blurRad="38100" dist="19050" dir="2700000" algn="tl" rotWithShape="0">
                    <a:schemeClr val="dk1">
                      <a:alpha val="40000"/>
                    </a:schemeClr>
                  </a:outerShdw>
                </a:effectLst>
                <a:latin typeface="Arial" panose="020B0604020202020204" pitchFamily="34" charset="0"/>
                <a:ea typeface="宋体" pitchFamily="2" charset="-122"/>
                <a:cs typeface="Arial" panose="020B0604020202020204" pitchFamily="34" charset="0"/>
              </a:rPr>
              <a:t>Class-I Area</a:t>
            </a:r>
          </a:p>
          <a:p>
            <a:pPr algn="ctr"/>
            <a:r>
              <a:rPr lang="en-US" sz="1400" dirty="0">
                <a:ln w="0"/>
                <a:solidFill>
                  <a:srgbClr val="0000FF"/>
                </a:solidFill>
                <a:effectLst>
                  <a:outerShdw blurRad="38100" dist="19050" dir="2700000" algn="tl" rotWithShape="0">
                    <a:schemeClr val="dk1">
                      <a:alpha val="40000"/>
                    </a:schemeClr>
                  </a:outerShdw>
                </a:effectLst>
                <a:latin typeface="Arial" panose="020B0604020202020204" pitchFamily="34" charset="0"/>
                <a:ea typeface="宋体" pitchFamily="2" charset="-122"/>
                <a:cs typeface="Arial" panose="020B0604020202020204" pitchFamily="34" charset="0"/>
              </a:rPr>
              <a:t>Tribal Area</a:t>
            </a:r>
            <a:endParaRPr kumimoji="0" lang="en-US" sz="1400" i="0" u="none" strike="noStrike" normalizeH="0" baseline="0" dirty="0">
              <a:ln w="0"/>
              <a:solidFill>
                <a:srgbClr val="0000FF"/>
              </a:solidFill>
              <a:effectLst>
                <a:outerShdw blurRad="38100" dist="19050" dir="2700000" algn="tl" rotWithShape="0">
                  <a:schemeClr val="dk1">
                    <a:alpha val="40000"/>
                  </a:schemeClr>
                </a:outerShdw>
              </a:effectLst>
              <a:latin typeface="Arial" panose="020B0604020202020204" pitchFamily="34" charset="0"/>
              <a:ea typeface="宋体" pitchFamily="2" charset="-122"/>
              <a:cs typeface="Arial" panose="020B0604020202020204" pitchFamily="34" charset="0"/>
            </a:endParaRPr>
          </a:p>
          <a:p>
            <a:pPr algn="ctr"/>
            <a:endParaRPr kumimoji="0" lang="en-US" sz="1400" i="0" u="none" strike="noStrike" normalizeH="0" baseline="0" dirty="0">
              <a:ln w="0"/>
              <a:solidFill>
                <a:srgbClr val="0000FF"/>
              </a:solidFill>
              <a:effectLst>
                <a:outerShdw blurRad="38100" dist="19050" dir="2700000" algn="tl" rotWithShape="0">
                  <a:schemeClr val="dk1">
                    <a:alpha val="40000"/>
                  </a:schemeClr>
                </a:outerShdw>
              </a:effectLst>
              <a:latin typeface="Arial" panose="020B0604020202020204" pitchFamily="34" charset="0"/>
              <a:ea typeface="宋体" pitchFamily="2" charset="-122"/>
              <a:cs typeface="Arial" panose="020B0604020202020204" pitchFamily="34" charset="0"/>
            </a:endParaRPr>
          </a:p>
        </p:txBody>
      </p:sp>
      <p:cxnSp>
        <p:nvCxnSpPr>
          <p:cNvPr id="8" name="Straight Arrow Connector 7">
            <a:extLst>
              <a:ext uri="{FF2B5EF4-FFF2-40B4-BE49-F238E27FC236}">
                <a16:creationId xmlns:a16="http://schemas.microsoft.com/office/drawing/2014/main" id="{0842F55F-C5F0-46F4-9D62-742C25119866}"/>
              </a:ext>
            </a:extLst>
          </p:cNvPr>
          <p:cNvCxnSpPr>
            <a:cxnSpLocks/>
            <a:stCxn id="14" idx="3"/>
            <a:endCxn id="3" idx="0"/>
          </p:cNvCxnSpPr>
          <p:nvPr/>
        </p:nvCxnSpPr>
        <p:spPr bwMode="auto">
          <a:xfrm>
            <a:off x="2710781" y="1301238"/>
            <a:ext cx="1897932" cy="959339"/>
          </a:xfrm>
          <a:prstGeom prst="straightConnector1">
            <a:avLst/>
          </a:prstGeom>
          <a:solidFill>
            <a:schemeClr val="accent1"/>
          </a:solidFill>
          <a:ln w="57150" cap="flat" cmpd="sng" algn="ctr">
            <a:solidFill>
              <a:srgbClr val="0066FF"/>
            </a:solidFill>
            <a:prstDash val="solid"/>
            <a:round/>
            <a:headEnd type="none" w="med" len="med"/>
            <a:tailEnd type="triangle"/>
          </a:ln>
          <a:effectLst/>
        </p:spPr>
      </p:cxnSp>
      <p:cxnSp>
        <p:nvCxnSpPr>
          <p:cNvPr id="19" name="Straight Arrow Connector 18">
            <a:extLst>
              <a:ext uri="{FF2B5EF4-FFF2-40B4-BE49-F238E27FC236}">
                <a16:creationId xmlns:a16="http://schemas.microsoft.com/office/drawing/2014/main" id="{73E44F75-ABDC-424B-B1DA-005B2D4B585A}"/>
              </a:ext>
            </a:extLst>
          </p:cNvPr>
          <p:cNvCxnSpPr>
            <a:cxnSpLocks/>
            <a:stCxn id="12" idx="3"/>
            <a:endCxn id="3" idx="1"/>
          </p:cNvCxnSpPr>
          <p:nvPr/>
        </p:nvCxnSpPr>
        <p:spPr bwMode="auto">
          <a:xfrm>
            <a:off x="2710781" y="2538273"/>
            <a:ext cx="1006272" cy="157231"/>
          </a:xfrm>
          <a:prstGeom prst="straightConnector1">
            <a:avLst/>
          </a:prstGeom>
          <a:solidFill>
            <a:schemeClr val="accent1"/>
          </a:solidFill>
          <a:ln w="57150" cap="flat" cmpd="sng" algn="ctr">
            <a:solidFill>
              <a:srgbClr val="0066FF"/>
            </a:solidFill>
            <a:prstDash val="solid"/>
            <a:round/>
            <a:headEnd type="none" w="med" len="med"/>
            <a:tailEnd type="triangle"/>
          </a:ln>
          <a:effectLst/>
        </p:spPr>
      </p:cxnSp>
      <p:cxnSp>
        <p:nvCxnSpPr>
          <p:cNvPr id="21" name="Straight Arrow Connector 20">
            <a:extLst>
              <a:ext uri="{FF2B5EF4-FFF2-40B4-BE49-F238E27FC236}">
                <a16:creationId xmlns:a16="http://schemas.microsoft.com/office/drawing/2014/main" id="{2277C7EA-2822-419A-84E6-2C24A7E25252}"/>
              </a:ext>
            </a:extLst>
          </p:cNvPr>
          <p:cNvCxnSpPr>
            <a:cxnSpLocks/>
            <a:stCxn id="4" idx="3"/>
            <a:endCxn id="3" idx="2"/>
          </p:cNvCxnSpPr>
          <p:nvPr/>
        </p:nvCxnSpPr>
        <p:spPr bwMode="auto">
          <a:xfrm>
            <a:off x="2710781" y="3662867"/>
            <a:ext cx="636935" cy="82645"/>
          </a:xfrm>
          <a:prstGeom prst="straightConnector1">
            <a:avLst/>
          </a:prstGeom>
          <a:solidFill>
            <a:schemeClr val="accent1"/>
          </a:solidFill>
          <a:ln w="57150" cap="flat" cmpd="sng" algn="ctr">
            <a:solidFill>
              <a:srgbClr val="0066FF"/>
            </a:solidFill>
            <a:prstDash val="solid"/>
            <a:round/>
            <a:headEnd type="none" w="med" len="med"/>
            <a:tailEnd type="triangle"/>
          </a:ln>
          <a:effectLst/>
        </p:spPr>
      </p:cxnSp>
      <p:cxnSp>
        <p:nvCxnSpPr>
          <p:cNvPr id="23" name="Straight Arrow Connector 22">
            <a:extLst>
              <a:ext uri="{FF2B5EF4-FFF2-40B4-BE49-F238E27FC236}">
                <a16:creationId xmlns:a16="http://schemas.microsoft.com/office/drawing/2014/main" id="{AD8EEC54-1D4F-4D28-BE07-B3B912F2175B}"/>
              </a:ext>
            </a:extLst>
          </p:cNvPr>
          <p:cNvCxnSpPr>
            <a:cxnSpLocks/>
            <a:stCxn id="13" idx="3"/>
          </p:cNvCxnSpPr>
          <p:nvPr/>
        </p:nvCxnSpPr>
        <p:spPr bwMode="auto">
          <a:xfrm flipV="1">
            <a:off x="2710781" y="4413224"/>
            <a:ext cx="737499" cy="136553"/>
          </a:xfrm>
          <a:prstGeom prst="straightConnector1">
            <a:avLst/>
          </a:prstGeom>
          <a:solidFill>
            <a:schemeClr val="accent1"/>
          </a:solidFill>
          <a:ln w="57150" cap="flat" cmpd="sng" algn="ctr">
            <a:solidFill>
              <a:srgbClr val="0066FF"/>
            </a:solidFill>
            <a:prstDash val="solid"/>
            <a:round/>
            <a:headEnd type="none" w="med" len="med"/>
            <a:tailEnd type="triangle"/>
          </a:ln>
          <a:effectLst/>
        </p:spPr>
      </p:cxnSp>
      <p:cxnSp>
        <p:nvCxnSpPr>
          <p:cNvPr id="25" name="Straight Arrow Connector 24">
            <a:extLst>
              <a:ext uri="{FF2B5EF4-FFF2-40B4-BE49-F238E27FC236}">
                <a16:creationId xmlns:a16="http://schemas.microsoft.com/office/drawing/2014/main" id="{0DF01C9D-F92B-4962-A405-C8557E73B253}"/>
              </a:ext>
            </a:extLst>
          </p:cNvPr>
          <p:cNvCxnSpPr>
            <a:cxnSpLocks/>
            <a:stCxn id="15" idx="3"/>
            <a:endCxn id="3" idx="3"/>
          </p:cNvCxnSpPr>
          <p:nvPr/>
        </p:nvCxnSpPr>
        <p:spPr bwMode="auto">
          <a:xfrm flipV="1">
            <a:off x="2710781" y="4795519"/>
            <a:ext cx="1006272" cy="665219"/>
          </a:xfrm>
          <a:prstGeom prst="straightConnector1">
            <a:avLst/>
          </a:prstGeom>
          <a:solidFill>
            <a:schemeClr val="accent1"/>
          </a:solidFill>
          <a:ln w="57150" cap="flat" cmpd="sng" algn="ctr">
            <a:solidFill>
              <a:srgbClr val="0066FF"/>
            </a:solidFill>
            <a:prstDash val="solid"/>
            <a:round/>
            <a:headEnd type="none" w="med" len="med"/>
            <a:tailEnd type="triangle"/>
          </a:ln>
          <a:effectLst/>
        </p:spPr>
      </p:cxnSp>
      <p:sp>
        <p:nvSpPr>
          <p:cNvPr id="33" name="Rectangle: Rounded Corners 32">
            <a:extLst>
              <a:ext uri="{FF2B5EF4-FFF2-40B4-BE49-F238E27FC236}">
                <a16:creationId xmlns:a16="http://schemas.microsoft.com/office/drawing/2014/main" id="{71934D4A-0BAF-4D15-8255-EDAC763625B4}"/>
              </a:ext>
            </a:extLst>
          </p:cNvPr>
          <p:cNvSpPr/>
          <p:nvPr/>
        </p:nvSpPr>
        <p:spPr bwMode="auto">
          <a:xfrm>
            <a:off x="6741625" y="813617"/>
            <a:ext cx="2302932" cy="816879"/>
          </a:xfrm>
          <a:prstGeom prst="roundRect">
            <a:avLst/>
          </a:prstGeom>
          <a:solidFill>
            <a:schemeClr val="accent3"/>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sz="1400" dirty="0">
                <a:solidFill>
                  <a:srgbClr val="FF0000"/>
                </a:solidFill>
                <a:latin typeface="Arial" panose="020B0604020202020204" pitchFamily="34" charset="0"/>
                <a:cs typeface="Arial" panose="020B0604020202020204" pitchFamily="34" charset="0"/>
              </a:rPr>
              <a:t>Multi-Pollutant </a:t>
            </a:r>
          </a:p>
          <a:p>
            <a:pPr algn="ctr"/>
            <a:r>
              <a:rPr lang="en-US" sz="1400" dirty="0">
                <a:solidFill>
                  <a:srgbClr val="FF0000"/>
                </a:solidFill>
                <a:latin typeface="Arial" panose="020B0604020202020204" pitchFamily="34" charset="0"/>
                <a:cs typeface="Arial" panose="020B0604020202020204" pitchFamily="34" charset="0"/>
              </a:rPr>
              <a:t>Ambient and/or Risk National &amp; Areal Mapping </a:t>
            </a:r>
            <a:endParaRPr kumimoji="0" lang="en-US" sz="1400" i="0" u="none" strike="noStrike" normalizeH="0" baseline="0" dirty="0">
              <a:ln w="0"/>
              <a:solidFill>
                <a:srgbClr val="FF0000"/>
              </a:solidFill>
              <a:effectLst>
                <a:outerShdw blurRad="38100" dist="19050" dir="2700000" algn="tl" rotWithShape="0">
                  <a:schemeClr val="dk1">
                    <a:alpha val="40000"/>
                  </a:schemeClr>
                </a:outerShdw>
              </a:effectLst>
              <a:latin typeface="Arial" charset="0"/>
              <a:ea typeface="宋体" pitchFamily="2" charset="-122"/>
            </a:endParaRPr>
          </a:p>
        </p:txBody>
      </p:sp>
      <p:sp>
        <p:nvSpPr>
          <p:cNvPr id="34" name="Rectangle: Rounded Corners 33">
            <a:extLst>
              <a:ext uri="{FF2B5EF4-FFF2-40B4-BE49-F238E27FC236}">
                <a16:creationId xmlns:a16="http://schemas.microsoft.com/office/drawing/2014/main" id="{F2D24779-0033-4C86-A0C7-720F0C9DBF95}"/>
              </a:ext>
            </a:extLst>
          </p:cNvPr>
          <p:cNvSpPr/>
          <p:nvPr/>
        </p:nvSpPr>
        <p:spPr bwMode="auto">
          <a:xfrm>
            <a:off x="6806007" y="4644244"/>
            <a:ext cx="2230592" cy="816879"/>
          </a:xfrm>
          <a:prstGeom prst="roundRect">
            <a:avLst/>
          </a:prstGeom>
          <a:solidFill>
            <a:schemeClr val="accent3"/>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sz="1400" dirty="0">
                <a:solidFill>
                  <a:srgbClr val="FF0000"/>
                </a:solidFill>
                <a:latin typeface="Arial" panose="020B0604020202020204" pitchFamily="34" charset="0"/>
                <a:cs typeface="Arial" panose="020B0604020202020204" pitchFamily="34" charset="0"/>
              </a:rPr>
              <a:t>Map Overlay with NAA, Advance Area, Class-I Area, or Tribal Area</a:t>
            </a:r>
            <a:endParaRPr kumimoji="0" lang="en-US" sz="1400" i="0" u="none" strike="noStrike" normalizeH="0" baseline="0" dirty="0">
              <a:ln w="0"/>
              <a:solidFill>
                <a:srgbClr val="FF0000"/>
              </a:solidFill>
              <a:effectLst>
                <a:outerShdw blurRad="38100" dist="19050" dir="2700000" algn="tl" rotWithShape="0">
                  <a:schemeClr val="dk1">
                    <a:alpha val="40000"/>
                  </a:schemeClr>
                </a:outerShdw>
              </a:effectLst>
              <a:latin typeface="Arial" charset="0"/>
              <a:ea typeface="宋体" pitchFamily="2" charset="-122"/>
            </a:endParaRPr>
          </a:p>
        </p:txBody>
      </p:sp>
      <p:sp>
        <p:nvSpPr>
          <p:cNvPr id="35" name="Rectangle: Rounded Corners 34">
            <a:extLst>
              <a:ext uri="{FF2B5EF4-FFF2-40B4-BE49-F238E27FC236}">
                <a16:creationId xmlns:a16="http://schemas.microsoft.com/office/drawing/2014/main" id="{BBC2FEDC-412A-45E4-A31C-B4C712D44CD0}"/>
              </a:ext>
            </a:extLst>
          </p:cNvPr>
          <p:cNvSpPr/>
          <p:nvPr/>
        </p:nvSpPr>
        <p:spPr bwMode="auto">
          <a:xfrm>
            <a:off x="6824554" y="2288295"/>
            <a:ext cx="2212043" cy="524047"/>
          </a:xfrm>
          <a:prstGeom prst="roundRect">
            <a:avLst/>
          </a:prstGeom>
          <a:solidFill>
            <a:schemeClr val="accent3"/>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sz="1400" dirty="0">
                <a:solidFill>
                  <a:srgbClr val="FF0000"/>
                </a:solidFill>
                <a:latin typeface="Arial" panose="020B0604020202020204" pitchFamily="34" charset="0"/>
                <a:cs typeface="Arial" panose="020B0604020202020204" pitchFamily="34" charset="0"/>
              </a:rPr>
              <a:t>Display Major Point Emissions Sites/Data</a:t>
            </a:r>
            <a:endParaRPr kumimoji="0" lang="en-US" sz="1400" i="0" u="none" strike="noStrike" normalizeH="0" baseline="0" dirty="0">
              <a:ln w="0"/>
              <a:solidFill>
                <a:srgbClr val="FF0000"/>
              </a:solidFill>
              <a:effectLst>
                <a:outerShdw blurRad="38100" dist="19050" dir="2700000" algn="tl" rotWithShape="0">
                  <a:schemeClr val="dk1">
                    <a:alpha val="40000"/>
                  </a:schemeClr>
                </a:outerShdw>
              </a:effectLst>
              <a:latin typeface="Arial" charset="0"/>
              <a:ea typeface="宋体" pitchFamily="2" charset="-122"/>
            </a:endParaRPr>
          </a:p>
        </p:txBody>
      </p:sp>
      <p:sp>
        <p:nvSpPr>
          <p:cNvPr id="36" name="Rectangle: Rounded Corners 35">
            <a:extLst>
              <a:ext uri="{FF2B5EF4-FFF2-40B4-BE49-F238E27FC236}">
                <a16:creationId xmlns:a16="http://schemas.microsoft.com/office/drawing/2014/main" id="{4B438583-84E3-4A75-A32F-75DC1E8F8F8A}"/>
              </a:ext>
            </a:extLst>
          </p:cNvPr>
          <p:cNvSpPr/>
          <p:nvPr/>
        </p:nvSpPr>
        <p:spPr bwMode="auto">
          <a:xfrm>
            <a:off x="6806006" y="1693414"/>
            <a:ext cx="2212043" cy="524047"/>
          </a:xfrm>
          <a:prstGeom prst="roundRect">
            <a:avLst/>
          </a:prstGeom>
          <a:solidFill>
            <a:schemeClr val="accent3"/>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sz="1400" dirty="0">
                <a:solidFill>
                  <a:srgbClr val="FF0000"/>
                </a:solidFill>
                <a:latin typeface="Arial" panose="020B0604020202020204" pitchFamily="34" charset="0"/>
                <a:cs typeface="Arial" panose="020B0604020202020204" pitchFamily="34" charset="0"/>
              </a:rPr>
              <a:t>Display Monitoring Sites &amp; Trend Data</a:t>
            </a:r>
            <a:endParaRPr kumimoji="0" lang="en-US" sz="1400" i="0" u="none" strike="noStrike" normalizeH="0" baseline="0" dirty="0">
              <a:ln w="0"/>
              <a:solidFill>
                <a:srgbClr val="FF0000"/>
              </a:solidFill>
              <a:effectLst>
                <a:outerShdw blurRad="38100" dist="19050" dir="2700000" algn="tl" rotWithShape="0">
                  <a:schemeClr val="dk1">
                    <a:alpha val="40000"/>
                  </a:schemeClr>
                </a:outerShdw>
              </a:effectLst>
              <a:latin typeface="Arial" charset="0"/>
              <a:ea typeface="宋体" pitchFamily="2" charset="-122"/>
            </a:endParaRPr>
          </a:p>
        </p:txBody>
      </p:sp>
      <p:sp>
        <p:nvSpPr>
          <p:cNvPr id="52" name="Rectangle: Rounded Corners 51">
            <a:extLst>
              <a:ext uri="{FF2B5EF4-FFF2-40B4-BE49-F238E27FC236}">
                <a16:creationId xmlns:a16="http://schemas.microsoft.com/office/drawing/2014/main" id="{3D812633-5E35-41AF-BDDA-6B8D31EE6D51}"/>
              </a:ext>
            </a:extLst>
          </p:cNvPr>
          <p:cNvSpPr/>
          <p:nvPr/>
        </p:nvSpPr>
        <p:spPr bwMode="auto">
          <a:xfrm>
            <a:off x="6824554" y="5545718"/>
            <a:ext cx="2193495" cy="524047"/>
          </a:xfrm>
          <a:prstGeom prst="roundRect">
            <a:avLst/>
          </a:prstGeom>
          <a:solidFill>
            <a:schemeClr val="accent3"/>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sz="1400" dirty="0">
                <a:solidFill>
                  <a:srgbClr val="FF0000"/>
                </a:solidFill>
                <a:latin typeface="Arial" panose="020B0604020202020204" pitchFamily="34" charset="0"/>
                <a:cs typeface="Arial" panose="020B0604020202020204" pitchFamily="34" charset="0"/>
              </a:rPr>
              <a:t>Data Query, Search, Filter &amp; Export</a:t>
            </a:r>
            <a:endParaRPr kumimoji="0" lang="en-US" sz="1400" i="0" u="none" strike="noStrike" normalizeH="0" baseline="0" dirty="0">
              <a:ln w="0"/>
              <a:solidFill>
                <a:srgbClr val="FF0000"/>
              </a:solidFill>
              <a:effectLst>
                <a:outerShdw blurRad="38100" dist="19050" dir="2700000" algn="tl" rotWithShape="0">
                  <a:schemeClr val="dk1">
                    <a:alpha val="40000"/>
                  </a:schemeClr>
                </a:outerShdw>
              </a:effectLst>
              <a:latin typeface="Arial" charset="0"/>
              <a:ea typeface="宋体" pitchFamily="2" charset="-122"/>
            </a:endParaRPr>
          </a:p>
        </p:txBody>
      </p:sp>
      <p:sp>
        <p:nvSpPr>
          <p:cNvPr id="53" name="Rectangle: Rounded Corners 52">
            <a:extLst>
              <a:ext uri="{FF2B5EF4-FFF2-40B4-BE49-F238E27FC236}">
                <a16:creationId xmlns:a16="http://schemas.microsoft.com/office/drawing/2014/main" id="{F0C8007F-DC9A-499C-94C8-5645F6BA012D}"/>
              </a:ext>
            </a:extLst>
          </p:cNvPr>
          <p:cNvSpPr/>
          <p:nvPr/>
        </p:nvSpPr>
        <p:spPr bwMode="auto">
          <a:xfrm>
            <a:off x="6826920" y="2878353"/>
            <a:ext cx="2187644" cy="524047"/>
          </a:xfrm>
          <a:prstGeom prst="roundRect">
            <a:avLst/>
          </a:prstGeom>
          <a:solidFill>
            <a:schemeClr val="accent3"/>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sz="1400" dirty="0">
                <a:solidFill>
                  <a:srgbClr val="FF0000"/>
                </a:solidFill>
                <a:latin typeface="Arial" panose="020B0604020202020204" pitchFamily="34" charset="0"/>
                <a:cs typeface="Arial" panose="020B0604020202020204" pitchFamily="34" charset="0"/>
              </a:rPr>
              <a:t>Provide Source Category Emissions</a:t>
            </a:r>
            <a:endParaRPr kumimoji="0" lang="en-US" sz="1400" i="0" u="none" strike="noStrike" normalizeH="0" baseline="0" dirty="0">
              <a:ln w="0"/>
              <a:solidFill>
                <a:srgbClr val="FF0000"/>
              </a:solidFill>
              <a:effectLst>
                <a:outerShdw blurRad="38100" dist="19050" dir="2700000" algn="tl" rotWithShape="0">
                  <a:schemeClr val="dk1">
                    <a:alpha val="40000"/>
                  </a:schemeClr>
                </a:outerShdw>
              </a:effectLst>
              <a:latin typeface="Arial" charset="0"/>
              <a:ea typeface="宋体" pitchFamily="2" charset="-122"/>
            </a:endParaRPr>
          </a:p>
        </p:txBody>
      </p:sp>
      <p:sp>
        <p:nvSpPr>
          <p:cNvPr id="54" name="Rectangle: Rounded Corners 53">
            <a:extLst>
              <a:ext uri="{FF2B5EF4-FFF2-40B4-BE49-F238E27FC236}">
                <a16:creationId xmlns:a16="http://schemas.microsoft.com/office/drawing/2014/main" id="{B46394D2-7D25-4F7A-A0A8-A3570821DBDB}"/>
              </a:ext>
            </a:extLst>
          </p:cNvPr>
          <p:cNvSpPr/>
          <p:nvPr/>
        </p:nvSpPr>
        <p:spPr bwMode="auto">
          <a:xfrm>
            <a:off x="6826919" y="3463609"/>
            <a:ext cx="2187645" cy="524047"/>
          </a:xfrm>
          <a:prstGeom prst="roundRect">
            <a:avLst/>
          </a:prstGeom>
          <a:solidFill>
            <a:schemeClr val="accent3"/>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sz="1400" dirty="0">
                <a:solidFill>
                  <a:srgbClr val="FF0000"/>
                </a:solidFill>
                <a:latin typeface="Arial" panose="020B0604020202020204" pitchFamily="34" charset="0"/>
                <a:cs typeface="Arial" panose="020B0604020202020204" pitchFamily="34" charset="0"/>
              </a:rPr>
              <a:t>Provide Sector Emissions Summary</a:t>
            </a:r>
            <a:endParaRPr kumimoji="0" lang="en-US" sz="1400" i="0" u="none" strike="noStrike" normalizeH="0" baseline="0" dirty="0">
              <a:ln w="0"/>
              <a:solidFill>
                <a:srgbClr val="FF0000"/>
              </a:solidFill>
              <a:effectLst>
                <a:outerShdw blurRad="38100" dist="19050" dir="2700000" algn="tl" rotWithShape="0">
                  <a:schemeClr val="dk1">
                    <a:alpha val="40000"/>
                  </a:schemeClr>
                </a:outerShdw>
              </a:effectLst>
              <a:latin typeface="Arial" charset="0"/>
              <a:ea typeface="宋体" pitchFamily="2" charset="-122"/>
            </a:endParaRPr>
          </a:p>
        </p:txBody>
      </p:sp>
      <p:cxnSp>
        <p:nvCxnSpPr>
          <p:cNvPr id="57" name="Straight Arrow Connector 56">
            <a:extLst>
              <a:ext uri="{FF2B5EF4-FFF2-40B4-BE49-F238E27FC236}">
                <a16:creationId xmlns:a16="http://schemas.microsoft.com/office/drawing/2014/main" id="{8CDCAF75-39D1-4BE0-8E15-0C2641EB0AFE}"/>
              </a:ext>
            </a:extLst>
          </p:cNvPr>
          <p:cNvCxnSpPr>
            <a:cxnSpLocks/>
            <a:stCxn id="16" idx="3"/>
            <a:endCxn id="3" idx="4"/>
          </p:cNvCxnSpPr>
          <p:nvPr/>
        </p:nvCxnSpPr>
        <p:spPr bwMode="auto">
          <a:xfrm flipV="1">
            <a:off x="2691511" y="5230446"/>
            <a:ext cx="1917202" cy="1152542"/>
          </a:xfrm>
          <a:prstGeom prst="straightConnector1">
            <a:avLst/>
          </a:prstGeom>
          <a:solidFill>
            <a:schemeClr val="accent1"/>
          </a:solidFill>
          <a:ln w="57150" cap="flat" cmpd="sng" algn="ctr">
            <a:solidFill>
              <a:srgbClr val="0066FF"/>
            </a:solidFill>
            <a:prstDash val="solid"/>
            <a:round/>
            <a:headEnd type="none" w="med" len="med"/>
            <a:tailEnd type="triangle"/>
          </a:ln>
          <a:effectLst/>
        </p:spPr>
      </p:cxnSp>
      <p:cxnSp>
        <p:nvCxnSpPr>
          <p:cNvPr id="113" name="Straight Arrow Connector 112">
            <a:extLst>
              <a:ext uri="{FF2B5EF4-FFF2-40B4-BE49-F238E27FC236}">
                <a16:creationId xmlns:a16="http://schemas.microsoft.com/office/drawing/2014/main" id="{379B5555-BBCF-4ECE-BB9A-0BDE559C4C97}"/>
              </a:ext>
            </a:extLst>
          </p:cNvPr>
          <p:cNvCxnSpPr>
            <a:cxnSpLocks/>
            <a:stCxn id="3" idx="7"/>
            <a:endCxn id="33" idx="1"/>
          </p:cNvCxnSpPr>
          <p:nvPr/>
        </p:nvCxnSpPr>
        <p:spPr bwMode="auto">
          <a:xfrm flipV="1">
            <a:off x="5500372" y="1222057"/>
            <a:ext cx="1241253" cy="1473447"/>
          </a:xfrm>
          <a:prstGeom prst="straightConnector1">
            <a:avLst/>
          </a:prstGeom>
          <a:solidFill>
            <a:schemeClr val="accent1"/>
          </a:solidFill>
          <a:ln w="57150" cap="flat" cmpd="sng" algn="ctr">
            <a:solidFill>
              <a:schemeClr val="accent6">
                <a:lumMod val="75000"/>
              </a:schemeClr>
            </a:solidFill>
            <a:prstDash val="solid"/>
            <a:round/>
            <a:headEnd type="none" w="med" len="med"/>
            <a:tailEnd type="triangle"/>
          </a:ln>
          <a:effectLst/>
        </p:spPr>
      </p:cxnSp>
      <p:cxnSp>
        <p:nvCxnSpPr>
          <p:cNvPr id="118" name="Straight Arrow Connector 117">
            <a:extLst>
              <a:ext uri="{FF2B5EF4-FFF2-40B4-BE49-F238E27FC236}">
                <a16:creationId xmlns:a16="http://schemas.microsoft.com/office/drawing/2014/main" id="{0A42867D-D16B-4A8E-8F44-A5F2CAE7A118}"/>
              </a:ext>
            </a:extLst>
          </p:cNvPr>
          <p:cNvCxnSpPr>
            <a:cxnSpLocks/>
            <a:stCxn id="3" idx="6"/>
            <a:endCxn id="35" idx="1"/>
          </p:cNvCxnSpPr>
          <p:nvPr/>
        </p:nvCxnSpPr>
        <p:spPr bwMode="auto">
          <a:xfrm flipV="1">
            <a:off x="5869709" y="2550319"/>
            <a:ext cx="954845" cy="1195193"/>
          </a:xfrm>
          <a:prstGeom prst="straightConnector1">
            <a:avLst/>
          </a:prstGeom>
          <a:solidFill>
            <a:schemeClr val="accent1"/>
          </a:solidFill>
          <a:ln w="57150" cap="flat" cmpd="sng" algn="ctr">
            <a:solidFill>
              <a:schemeClr val="accent6">
                <a:lumMod val="75000"/>
              </a:schemeClr>
            </a:solidFill>
            <a:prstDash val="solid"/>
            <a:round/>
            <a:headEnd type="none" w="med" len="med"/>
            <a:tailEnd type="triangle"/>
          </a:ln>
          <a:effectLst/>
        </p:spPr>
      </p:cxnSp>
      <p:cxnSp>
        <p:nvCxnSpPr>
          <p:cNvPr id="143" name="Straight Arrow Connector 142">
            <a:extLst>
              <a:ext uri="{FF2B5EF4-FFF2-40B4-BE49-F238E27FC236}">
                <a16:creationId xmlns:a16="http://schemas.microsoft.com/office/drawing/2014/main" id="{6BB7CB14-2400-48F7-BE2D-0632B1E75266}"/>
              </a:ext>
            </a:extLst>
          </p:cNvPr>
          <p:cNvCxnSpPr>
            <a:cxnSpLocks/>
            <a:stCxn id="3" idx="6"/>
            <a:endCxn id="53" idx="1"/>
          </p:cNvCxnSpPr>
          <p:nvPr/>
        </p:nvCxnSpPr>
        <p:spPr bwMode="auto">
          <a:xfrm flipV="1">
            <a:off x="5869709" y="3140377"/>
            <a:ext cx="957211" cy="605135"/>
          </a:xfrm>
          <a:prstGeom prst="straightConnector1">
            <a:avLst/>
          </a:prstGeom>
          <a:solidFill>
            <a:schemeClr val="accent1"/>
          </a:solidFill>
          <a:ln w="57150" cap="flat" cmpd="sng" algn="ctr">
            <a:solidFill>
              <a:schemeClr val="accent6">
                <a:lumMod val="75000"/>
              </a:schemeClr>
            </a:solidFill>
            <a:prstDash val="solid"/>
            <a:round/>
            <a:headEnd type="none" w="med" len="med"/>
            <a:tailEnd type="triangle"/>
          </a:ln>
          <a:effectLst/>
        </p:spPr>
      </p:cxnSp>
      <p:cxnSp>
        <p:nvCxnSpPr>
          <p:cNvPr id="146" name="Straight Arrow Connector 145">
            <a:extLst>
              <a:ext uri="{FF2B5EF4-FFF2-40B4-BE49-F238E27FC236}">
                <a16:creationId xmlns:a16="http://schemas.microsoft.com/office/drawing/2014/main" id="{FA3E744B-250D-41E7-996B-34CB686CFFAF}"/>
              </a:ext>
            </a:extLst>
          </p:cNvPr>
          <p:cNvCxnSpPr>
            <a:cxnSpLocks/>
            <a:stCxn id="3" idx="6"/>
            <a:endCxn id="54" idx="1"/>
          </p:cNvCxnSpPr>
          <p:nvPr/>
        </p:nvCxnSpPr>
        <p:spPr bwMode="auto">
          <a:xfrm flipV="1">
            <a:off x="5869709" y="3725633"/>
            <a:ext cx="957210" cy="19879"/>
          </a:xfrm>
          <a:prstGeom prst="straightConnector1">
            <a:avLst/>
          </a:prstGeom>
          <a:solidFill>
            <a:schemeClr val="accent1"/>
          </a:solidFill>
          <a:ln w="57150" cap="flat" cmpd="sng" algn="ctr">
            <a:solidFill>
              <a:schemeClr val="accent6">
                <a:lumMod val="75000"/>
              </a:schemeClr>
            </a:solidFill>
            <a:prstDash val="solid"/>
            <a:round/>
            <a:headEnd type="none" w="med" len="med"/>
            <a:tailEnd type="triangle"/>
          </a:ln>
          <a:effectLst/>
        </p:spPr>
      </p:cxnSp>
      <p:cxnSp>
        <p:nvCxnSpPr>
          <p:cNvPr id="149" name="Straight Arrow Connector 148">
            <a:extLst>
              <a:ext uri="{FF2B5EF4-FFF2-40B4-BE49-F238E27FC236}">
                <a16:creationId xmlns:a16="http://schemas.microsoft.com/office/drawing/2014/main" id="{139B8C26-8158-49E7-B042-AD003C7CB957}"/>
              </a:ext>
            </a:extLst>
          </p:cNvPr>
          <p:cNvCxnSpPr>
            <a:cxnSpLocks/>
            <a:endCxn id="36" idx="1"/>
          </p:cNvCxnSpPr>
          <p:nvPr/>
        </p:nvCxnSpPr>
        <p:spPr bwMode="auto">
          <a:xfrm flipV="1">
            <a:off x="5758794" y="1955438"/>
            <a:ext cx="1047212" cy="1148684"/>
          </a:xfrm>
          <a:prstGeom prst="straightConnector1">
            <a:avLst/>
          </a:prstGeom>
          <a:solidFill>
            <a:schemeClr val="accent1"/>
          </a:solidFill>
          <a:ln w="57150" cap="flat" cmpd="sng" algn="ctr">
            <a:solidFill>
              <a:schemeClr val="accent6">
                <a:lumMod val="75000"/>
              </a:schemeClr>
            </a:solidFill>
            <a:prstDash val="solid"/>
            <a:round/>
            <a:headEnd type="none" w="med" len="med"/>
            <a:tailEnd type="triangle"/>
          </a:ln>
          <a:effectLst/>
        </p:spPr>
      </p:cxnSp>
      <p:cxnSp>
        <p:nvCxnSpPr>
          <p:cNvPr id="152" name="Straight Arrow Connector 151">
            <a:extLst>
              <a:ext uri="{FF2B5EF4-FFF2-40B4-BE49-F238E27FC236}">
                <a16:creationId xmlns:a16="http://schemas.microsoft.com/office/drawing/2014/main" id="{76812475-1695-4041-9FF3-AA463B62CF29}"/>
              </a:ext>
            </a:extLst>
          </p:cNvPr>
          <p:cNvCxnSpPr>
            <a:cxnSpLocks/>
            <a:stCxn id="3" idx="5"/>
            <a:endCxn id="34" idx="1"/>
          </p:cNvCxnSpPr>
          <p:nvPr/>
        </p:nvCxnSpPr>
        <p:spPr bwMode="auto">
          <a:xfrm>
            <a:off x="5500372" y="4795519"/>
            <a:ext cx="1305635" cy="257165"/>
          </a:xfrm>
          <a:prstGeom prst="straightConnector1">
            <a:avLst/>
          </a:prstGeom>
          <a:solidFill>
            <a:schemeClr val="accent1"/>
          </a:solidFill>
          <a:ln w="57150" cap="flat" cmpd="sng" algn="ctr">
            <a:solidFill>
              <a:schemeClr val="accent6">
                <a:lumMod val="75000"/>
              </a:schemeClr>
            </a:solidFill>
            <a:prstDash val="solid"/>
            <a:round/>
            <a:headEnd type="none" w="med" len="med"/>
            <a:tailEnd type="triangle"/>
          </a:ln>
          <a:effectLst/>
        </p:spPr>
      </p:cxnSp>
      <p:cxnSp>
        <p:nvCxnSpPr>
          <p:cNvPr id="155" name="Straight Arrow Connector 154">
            <a:extLst>
              <a:ext uri="{FF2B5EF4-FFF2-40B4-BE49-F238E27FC236}">
                <a16:creationId xmlns:a16="http://schemas.microsoft.com/office/drawing/2014/main" id="{8A4DE4BC-D185-4945-8A53-202A07C38F47}"/>
              </a:ext>
            </a:extLst>
          </p:cNvPr>
          <p:cNvCxnSpPr>
            <a:cxnSpLocks/>
            <a:endCxn id="52" idx="1"/>
          </p:cNvCxnSpPr>
          <p:nvPr/>
        </p:nvCxnSpPr>
        <p:spPr bwMode="auto">
          <a:xfrm>
            <a:off x="5328261" y="4939571"/>
            <a:ext cx="1496293" cy="868171"/>
          </a:xfrm>
          <a:prstGeom prst="straightConnector1">
            <a:avLst/>
          </a:prstGeom>
          <a:solidFill>
            <a:schemeClr val="accent1"/>
          </a:solidFill>
          <a:ln w="57150" cap="flat" cmpd="sng" algn="ctr">
            <a:solidFill>
              <a:schemeClr val="accent6">
                <a:lumMod val="75000"/>
              </a:schemeClr>
            </a:solidFill>
            <a:prstDash val="solid"/>
            <a:round/>
            <a:headEnd type="none" w="med" len="med"/>
            <a:tailEnd type="triangle"/>
          </a:ln>
          <a:effectLst/>
        </p:spPr>
      </p:cxnSp>
      <p:sp>
        <p:nvSpPr>
          <p:cNvPr id="160" name="Rectangle: Rounded Corners 159">
            <a:extLst>
              <a:ext uri="{FF2B5EF4-FFF2-40B4-BE49-F238E27FC236}">
                <a16:creationId xmlns:a16="http://schemas.microsoft.com/office/drawing/2014/main" id="{8F71DF3F-E94C-4CBB-9456-F1FAB7390D4C}"/>
              </a:ext>
            </a:extLst>
          </p:cNvPr>
          <p:cNvSpPr/>
          <p:nvPr/>
        </p:nvSpPr>
        <p:spPr bwMode="auto">
          <a:xfrm>
            <a:off x="6818268" y="6162553"/>
            <a:ext cx="2193494" cy="524047"/>
          </a:xfrm>
          <a:prstGeom prst="roundRect">
            <a:avLst/>
          </a:prstGeom>
          <a:solidFill>
            <a:schemeClr val="accent3"/>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sz="1400" dirty="0">
                <a:solidFill>
                  <a:srgbClr val="FF0000"/>
                </a:solidFill>
                <a:latin typeface="Arial" panose="020B0604020202020204" pitchFamily="34" charset="0"/>
                <a:cs typeface="Arial" panose="020B0604020202020204" pitchFamily="34" charset="0"/>
              </a:rPr>
              <a:t>Proximity Screening Analysis</a:t>
            </a:r>
            <a:endParaRPr kumimoji="0" lang="en-US" sz="1400" i="0" u="none" strike="noStrike" normalizeH="0" baseline="0" dirty="0">
              <a:ln w="0"/>
              <a:solidFill>
                <a:srgbClr val="FF0000"/>
              </a:solidFill>
              <a:effectLst>
                <a:outerShdw blurRad="38100" dist="19050" dir="2700000" algn="tl" rotWithShape="0">
                  <a:schemeClr val="dk1">
                    <a:alpha val="40000"/>
                  </a:schemeClr>
                </a:outerShdw>
              </a:effectLst>
              <a:latin typeface="Arial" charset="0"/>
              <a:ea typeface="宋体" pitchFamily="2" charset="-122"/>
            </a:endParaRPr>
          </a:p>
        </p:txBody>
      </p:sp>
      <p:cxnSp>
        <p:nvCxnSpPr>
          <p:cNvPr id="161" name="Straight Arrow Connector 160">
            <a:extLst>
              <a:ext uri="{FF2B5EF4-FFF2-40B4-BE49-F238E27FC236}">
                <a16:creationId xmlns:a16="http://schemas.microsoft.com/office/drawing/2014/main" id="{AF325B3A-6673-485A-827E-547DA95FF0F1}"/>
              </a:ext>
            </a:extLst>
          </p:cNvPr>
          <p:cNvCxnSpPr>
            <a:cxnSpLocks/>
            <a:endCxn id="160" idx="1"/>
          </p:cNvCxnSpPr>
          <p:nvPr/>
        </p:nvCxnSpPr>
        <p:spPr bwMode="auto">
          <a:xfrm>
            <a:off x="5064151" y="5118953"/>
            <a:ext cx="1754117" cy="1305624"/>
          </a:xfrm>
          <a:prstGeom prst="straightConnector1">
            <a:avLst/>
          </a:prstGeom>
          <a:solidFill>
            <a:schemeClr val="accent1"/>
          </a:solidFill>
          <a:ln w="57150" cap="flat" cmpd="sng" algn="ctr">
            <a:solidFill>
              <a:schemeClr val="accent6">
                <a:lumMod val="75000"/>
              </a:schemeClr>
            </a:solidFill>
            <a:prstDash val="solid"/>
            <a:round/>
            <a:headEnd type="none" w="med" len="med"/>
            <a:tailEnd type="triangle"/>
          </a:ln>
          <a:effectLst/>
        </p:spPr>
      </p:cxnSp>
      <p:sp>
        <p:nvSpPr>
          <p:cNvPr id="175" name="Rectangle: Rounded Corners 174">
            <a:extLst>
              <a:ext uri="{FF2B5EF4-FFF2-40B4-BE49-F238E27FC236}">
                <a16:creationId xmlns:a16="http://schemas.microsoft.com/office/drawing/2014/main" id="{459ADE6F-D4B9-4913-84FE-D7F2DB4BA59E}"/>
              </a:ext>
            </a:extLst>
          </p:cNvPr>
          <p:cNvSpPr/>
          <p:nvPr/>
        </p:nvSpPr>
        <p:spPr bwMode="auto">
          <a:xfrm>
            <a:off x="6813965" y="4053467"/>
            <a:ext cx="2230592" cy="524047"/>
          </a:xfrm>
          <a:prstGeom prst="roundRect">
            <a:avLst/>
          </a:prstGeom>
          <a:solidFill>
            <a:schemeClr val="accent3"/>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sz="1400" dirty="0">
                <a:solidFill>
                  <a:srgbClr val="FF0000"/>
                </a:solidFill>
                <a:latin typeface="Arial" panose="020B0604020202020204" pitchFamily="34" charset="0"/>
                <a:cs typeface="Arial" panose="020B0604020202020204" pitchFamily="34" charset="0"/>
              </a:rPr>
              <a:t>Include EJ/Demographic Indicators</a:t>
            </a:r>
            <a:endParaRPr kumimoji="0" lang="en-US" sz="1400" i="0" u="none" strike="noStrike" normalizeH="0" baseline="0" dirty="0">
              <a:ln w="0"/>
              <a:solidFill>
                <a:srgbClr val="FF0000"/>
              </a:solidFill>
              <a:effectLst>
                <a:outerShdw blurRad="38100" dist="19050" dir="2700000" algn="tl" rotWithShape="0">
                  <a:schemeClr val="dk1">
                    <a:alpha val="40000"/>
                  </a:schemeClr>
                </a:outerShdw>
              </a:effectLst>
              <a:latin typeface="Arial" charset="0"/>
              <a:ea typeface="宋体" pitchFamily="2" charset="-122"/>
            </a:endParaRPr>
          </a:p>
        </p:txBody>
      </p:sp>
      <p:cxnSp>
        <p:nvCxnSpPr>
          <p:cNvPr id="178" name="Straight Arrow Connector 177">
            <a:extLst>
              <a:ext uri="{FF2B5EF4-FFF2-40B4-BE49-F238E27FC236}">
                <a16:creationId xmlns:a16="http://schemas.microsoft.com/office/drawing/2014/main" id="{6CA670C3-17F4-4C16-9E06-CD85EEE8749A}"/>
              </a:ext>
            </a:extLst>
          </p:cNvPr>
          <p:cNvCxnSpPr>
            <a:cxnSpLocks/>
            <a:endCxn id="175" idx="1"/>
          </p:cNvCxnSpPr>
          <p:nvPr/>
        </p:nvCxnSpPr>
        <p:spPr bwMode="auto">
          <a:xfrm flipV="1">
            <a:off x="5749443" y="4315491"/>
            <a:ext cx="1064522" cy="7942"/>
          </a:xfrm>
          <a:prstGeom prst="straightConnector1">
            <a:avLst/>
          </a:prstGeom>
          <a:solidFill>
            <a:schemeClr val="accent1"/>
          </a:solidFill>
          <a:ln w="57150" cap="flat" cmpd="sng" algn="ctr">
            <a:solidFill>
              <a:schemeClr val="accent6">
                <a:lumMod val="75000"/>
              </a:schemeClr>
            </a:solidFill>
            <a:prstDash val="solid"/>
            <a:round/>
            <a:headEnd type="none" w="med" len="med"/>
            <a:tailEnd type="triangle"/>
          </a:ln>
          <a:effectLst/>
        </p:spPr>
      </p:cxnSp>
      <p:pic>
        <p:nvPicPr>
          <p:cNvPr id="30" name="Picture 29">
            <a:extLst>
              <a:ext uri="{FF2B5EF4-FFF2-40B4-BE49-F238E27FC236}">
                <a16:creationId xmlns:a16="http://schemas.microsoft.com/office/drawing/2014/main" id="{3ABF209A-D86A-4372-8C6B-8BF2C24098F0}"/>
              </a:ext>
            </a:extLst>
          </p:cNvPr>
          <p:cNvPicPr>
            <a:picLocks noChangeAspect="1"/>
          </p:cNvPicPr>
          <p:nvPr/>
        </p:nvPicPr>
        <p:blipFill>
          <a:blip r:embed="rId7"/>
          <a:stretch>
            <a:fillRect/>
          </a:stretch>
        </p:blipFill>
        <p:spPr>
          <a:xfrm>
            <a:off x="9199124" y="2268677"/>
            <a:ext cx="2923230" cy="2037067"/>
          </a:xfrm>
          <a:prstGeom prst="rect">
            <a:avLst/>
          </a:prstGeom>
          <a:ln w="19050">
            <a:solidFill>
              <a:schemeClr val="tx1"/>
            </a:solidFill>
          </a:ln>
        </p:spPr>
      </p:pic>
      <p:pic>
        <p:nvPicPr>
          <p:cNvPr id="32" name="Picture 31">
            <a:extLst>
              <a:ext uri="{FF2B5EF4-FFF2-40B4-BE49-F238E27FC236}">
                <a16:creationId xmlns:a16="http://schemas.microsoft.com/office/drawing/2014/main" id="{51D8C26F-EB99-4BE9-99C9-CA318D490B31}"/>
              </a:ext>
            </a:extLst>
          </p:cNvPr>
          <p:cNvPicPr>
            <a:picLocks noChangeAspect="1"/>
          </p:cNvPicPr>
          <p:nvPr/>
        </p:nvPicPr>
        <p:blipFill>
          <a:blip r:embed="rId8"/>
          <a:stretch>
            <a:fillRect/>
          </a:stretch>
        </p:blipFill>
        <p:spPr>
          <a:xfrm>
            <a:off x="9191335" y="2759420"/>
            <a:ext cx="2945263" cy="2052422"/>
          </a:xfrm>
          <a:prstGeom prst="rect">
            <a:avLst/>
          </a:prstGeom>
          <a:ln w="19050">
            <a:solidFill>
              <a:schemeClr val="tx1"/>
            </a:solidFill>
          </a:ln>
        </p:spPr>
      </p:pic>
      <p:pic>
        <p:nvPicPr>
          <p:cNvPr id="38" name="Picture 37">
            <a:extLst>
              <a:ext uri="{FF2B5EF4-FFF2-40B4-BE49-F238E27FC236}">
                <a16:creationId xmlns:a16="http://schemas.microsoft.com/office/drawing/2014/main" id="{0CAFB3EC-1B97-4E7E-BE18-E5386F1FB09D}"/>
              </a:ext>
            </a:extLst>
          </p:cNvPr>
          <p:cNvPicPr>
            <a:picLocks noChangeAspect="1"/>
          </p:cNvPicPr>
          <p:nvPr/>
        </p:nvPicPr>
        <p:blipFill>
          <a:blip r:embed="rId9"/>
          <a:stretch>
            <a:fillRect/>
          </a:stretch>
        </p:blipFill>
        <p:spPr>
          <a:xfrm>
            <a:off x="9193529" y="3323942"/>
            <a:ext cx="2945188" cy="1939090"/>
          </a:xfrm>
          <a:prstGeom prst="rect">
            <a:avLst/>
          </a:prstGeom>
          <a:ln w="19050">
            <a:solidFill>
              <a:schemeClr val="tx1"/>
            </a:solidFill>
          </a:ln>
        </p:spPr>
      </p:pic>
      <p:pic>
        <p:nvPicPr>
          <p:cNvPr id="40" name="Picture 39">
            <a:extLst>
              <a:ext uri="{FF2B5EF4-FFF2-40B4-BE49-F238E27FC236}">
                <a16:creationId xmlns:a16="http://schemas.microsoft.com/office/drawing/2014/main" id="{547BE768-0E92-4769-AB2B-C50872210E0D}"/>
              </a:ext>
            </a:extLst>
          </p:cNvPr>
          <p:cNvPicPr>
            <a:picLocks noChangeAspect="1"/>
          </p:cNvPicPr>
          <p:nvPr/>
        </p:nvPicPr>
        <p:blipFill>
          <a:blip r:embed="rId10"/>
          <a:stretch>
            <a:fillRect/>
          </a:stretch>
        </p:blipFill>
        <p:spPr>
          <a:xfrm>
            <a:off x="9191163" y="3824272"/>
            <a:ext cx="2910861" cy="1736593"/>
          </a:xfrm>
          <a:prstGeom prst="rect">
            <a:avLst/>
          </a:prstGeom>
          <a:ln w="19050">
            <a:solidFill>
              <a:schemeClr val="tx1"/>
            </a:solidFill>
          </a:ln>
        </p:spPr>
      </p:pic>
      <p:pic>
        <p:nvPicPr>
          <p:cNvPr id="42" name="Picture 41">
            <a:extLst>
              <a:ext uri="{FF2B5EF4-FFF2-40B4-BE49-F238E27FC236}">
                <a16:creationId xmlns:a16="http://schemas.microsoft.com/office/drawing/2014/main" id="{128ABA08-FC70-47F0-8B8A-2E1B969458EB}"/>
              </a:ext>
            </a:extLst>
          </p:cNvPr>
          <p:cNvPicPr>
            <a:picLocks noChangeAspect="1"/>
          </p:cNvPicPr>
          <p:nvPr/>
        </p:nvPicPr>
        <p:blipFill rotWithShape="1">
          <a:blip r:embed="rId11"/>
          <a:srcRect l="3095" r="18169"/>
          <a:stretch/>
        </p:blipFill>
        <p:spPr>
          <a:xfrm>
            <a:off x="9183471" y="4281326"/>
            <a:ext cx="2952394" cy="1577988"/>
          </a:xfrm>
          <a:prstGeom prst="rect">
            <a:avLst/>
          </a:prstGeom>
          <a:ln w="19050">
            <a:solidFill>
              <a:schemeClr val="tx1"/>
            </a:solidFill>
          </a:ln>
        </p:spPr>
      </p:pic>
      <p:pic>
        <p:nvPicPr>
          <p:cNvPr id="44" name="Picture 43">
            <a:extLst>
              <a:ext uri="{FF2B5EF4-FFF2-40B4-BE49-F238E27FC236}">
                <a16:creationId xmlns:a16="http://schemas.microsoft.com/office/drawing/2014/main" id="{A798A931-1C31-46F5-9564-F6024CA6F17D}"/>
              </a:ext>
            </a:extLst>
          </p:cNvPr>
          <p:cNvPicPr>
            <a:picLocks noChangeAspect="1"/>
          </p:cNvPicPr>
          <p:nvPr/>
        </p:nvPicPr>
        <p:blipFill>
          <a:blip r:embed="rId12"/>
          <a:stretch>
            <a:fillRect/>
          </a:stretch>
        </p:blipFill>
        <p:spPr>
          <a:xfrm>
            <a:off x="9182324" y="4653150"/>
            <a:ext cx="2953541" cy="1950510"/>
          </a:xfrm>
          <a:prstGeom prst="rect">
            <a:avLst/>
          </a:prstGeom>
          <a:ln w="19050">
            <a:solidFill>
              <a:schemeClr val="tx1"/>
            </a:solidFill>
          </a:ln>
        </p:spPr>
      </p:pic>
      <p:pic>
        <p:nvPicPr>
          <p:cNvPr id="61" name="图片 3">
            <a:extLst>
              <a:ext uri="{FF2B5EF4-FFF2-40B4-BE49-F238E27FC236}">
                <a16:creationId xmlns:a16="http://schemas.microsoft.com/office/drawing/2014/main" id="{0A6DC8F5-2167-499B-A7A0-E615E533E390}"/>
              </a:ext>
            </a:extLst>
          </p:cNvPr>
          <p:cNvPicPr>
            <a:picLocks noChangeAspect="1"/>
          </p:cNvPicPr>
          <p:nvPr/>
        </p:nvPicPr>
        <p:blipFill>
          <a:blip r:embed="rId13"/>
          <a:stretch>
            <a:fillRect/>
          </a:stretch>
        </p:blipFill>
        <p:spPr>
          <a:xfrm>
            <a:off x="9167745" y="4966148"/>
            <a:ext cx="2968120" cy="1883534"/>
          </a:xfrm>
          <a:prstGeom prst="rect">
            <a:avLst/>
          </a:prstGeom>
          <a:ln w="19050">
            <a:solidFill>
              <a:schemeClr val="tx1"/>
            </a:solidFill>
          </a:ln>
        </p:spPr>
      </p:pic>
      <p:cxnSp>
        <p:nvCxnSpPr>
          <p:cNvPr id="62" name="Straight Arrow Connector 61">
            <a:extLst>
              <a:ext uri="{FF2B5EF4-FFF2-40B4-BE49-F238E27FC236}">
                <a16:creationId xmlns:a16="http://schemas.microsoft.com/office/drawing/2014/main" id="{98A358EB-E1B2-4526-92BC-E9737386BBEB}"/>
              </a:ext>
            </a:extLst>
          </p:cNvPr>
          <p:cNvCxnSpPr>
            <a:cxnSpLocks/>
            <a:stCxn id="33" idx="3"/>
            <a:endCxn id="190" idx="0"/>
          </p:cNvCxnSpPr>
          <p:nvPr/>
        </p:nvCxnSpPr>
        <p:spPr bwMode="auto">
          <a:xfrm flipV="1">
            <a:off x="9044557" y="771817"/>
            <a:ext cx="1601304" cy="450240"/>
          </a:xfrm>
          <a:prstGeom prst="straightConnector1">
            <a:avLst/>
          </a:prstGeom>
          <a:solidFill>
            <a:schemeClr val="accent1"/>
          </a:solidFill>
          <a:ln w="38100" cap="flat" cmpd="sng" algn="ctr">
            <a:solidFill>
              <a:srgbClr val="FF0000"/>
            </a:solidFill>
            <a:prstDash val="solid"/>
            <a:round/>
            <a:headEnd type="none" w="med" len="med"/>
            <a:tailEnd type="triangle"/>
          </a:ln>
          <a:effectLst/>
        </p:spPr>
      </p:cxnSp>
      <p:cxnSp>
        <p:nvCxnSpPr>
          <p:cNvPr id="69" name="Straight Arrow Connector 68">
            <a:extLst>
              <a:ext uri="{FF2B5EF4-FFF2-40B4-BE49-F238E27FC236}">
                <a16:creationId xmlns:a16="http://schemas.microsoft.com/office/drawing/2014/main" id="{F1AA9612-99E0-4155-B4D6-3B422F8665E1}"/>
              </a:ext>
            </a:extLst>
          </p:cNvPr>
          <p:cNvCxnSpPr>
            <a:cxnSpLocks/>
            <a:stCxn id="36" idx="3"/>
            <a:endCxn id="18" idx="0"/>
          </p:cNvCxnSpPr>
          <p:nvPr/>
        </p:nvCxnSpPr>
        <p:spPr bwMode="auto">
          <a:xfrm flipV="1">
            <a:off x="9018049" y="1161982"/>
            <a:ext cx="1628391" cy="793456"/>
          </a:xfrm>
          <a:prstGeom prst="straightConnector1">
            <a:avLst/>
          </a:prstGeom>
          <a:solidFill>
            <a:schemeClr val="accent1"/>
          </a:solidFill>
          <a:ln w="38100" cap="flat" cmpd="sng" algn="ctr">
            <a:solidFill>
              <a:srgbClr val="FF0000"/>
            </a:solidFill>
            <a:prstDash val="solid"/>
            <a:round/>
            <a:headEnd type="none" w="med" len="med"/>
            <a:tailEnd type="triangle"/>
          </a:ln>
          <a:effectLst/>
        </p:spPr>
      </p:cxnSp>
      <p:cxnSp>
        <p:nvCxnSpPr>
          <p:cNvPr id="72" name="Straight Arrow Connector 71">
            <a:extLst>
              <a:ext uri="{FF2B5EF4-FFF2-40B4-BE49-F238E27FC236}">
                <a16:creationId xmlns:a16="http://schemas.microsoft.com/office/drawing/2014/main" id="{3694B469-118A-4D5D-BC6E-4F0D2302B401}"/>
              </a:ext>
            </a:extLst>
          </p:cNvPr>
          <p:cNvCxnSpPr>
            <a:cxnSpLocks/>
            <a:stCxn id="35" idx="3"/>
          </p:cNvCxnSpPr>
          <p:nvPr/>
        </p:nvCxnSpPr>
        <p:spPr bwMode="auto">
          <a:xfrm flipV="1">
            <a:off x="9036597" y="1774476"/>
            <a:ext cx="1609997" cy="775843"/>
          </a:xfrm>
          <a:prstGeom prst="straightConnector1">
            <a:avLst/>
          </a:prstGeom>
          <a:solidFill>
            <a:schemeClr val="accent1"/>
          </a:solidFill>
          <a:ln w="38100" cap="flat" cmpd="sng" algn="ctr">
            <a:solidFill>
              <a:srgbClr val="FF0000"/>
            </a:solidFill>
            <a:prstDash val="solid"/>
            <a:round/>
            <a:headEnd type="none" w="med" len="med"/>
            <a:tailEnd type="triangle"/>
          </a:ln>
          <a:effectLst/>
        </p:spPr>
      </p:cxnSp>
      <p:cxnSp>
        <p:nvCxnSpPr>
          <p:cNvPr id="75" name="Straight Arrow Connector 74">
            <a:extLst>
              <a:ext uri="{FF2B5EF4-FFF2-40B4-BE49-F238E27FC236}">
                <a16:creationId xmlns:a16="http://schemas.microsoft.com/office/drawing/2014/main" id="{A7C80C3E-85A4-425E-B869-5049BA02847F}"/>
              </a:ext>
            </a:extLst>
          </p:cNvPr>
          <p:cNvCxnSpPr>
            <a:cxnSpLocks/>
            <a:stCxn id="35" idx="3"/>
            <a:endCxn id="30" idx="0"/>
          </p:cNvCxnSpPr>
          <p:nvPr/>
        </p:nvCxnSpPr>
        <p:spPr bwMode="auto">
          <a:xfrm flipV="1">
            <a:off x="9036597" y="2268677"/>
            <a:ext cx="1624142" cy="281642"/>
          </a:xfrm>
          <a:prstGeom prst="straightConnector1">
            <a:avLst/>
          </a:prstGeom>
          <a:solidFill>
            <a:schemeClr val="accent1"/>
          </a:solidFill>
          <a:ln w="38100" cap="flat" cmpd="sng" algn="ctr">
            <a:solidFill>
              <a:srgbClr val="FF0000"/>
            </a:solidFill>
            <a:prstDash val="solid"/>
            <a:round/>
            <a:headEnd type="none" w="med" len="med"/>
            <a:tailEnd type="triangle"/>
          </a:ln>
          <a:effectLst/>
        </p:spPr>
      </p:cxnSp>
      <p:cxnSp>
        <p:nvCxnSpPr>
          <p:cNvPr id="81" name="Straight Arrow Connector 80">
            <a:extLst>
              <a:ext uri="{FF2B5EF4-FFF2-40B4-BE49-F238E27FC236}">
                <a16:creationId xmlns:a16="http://schemas.microsoft.com/office/drawing/2014/main" id="{4EF5BA4D-B765-4658-A188-4BCE0D6B54C2}"/>
              </a:ext>
            </a:extLst>
          </p:cNvPr>
          <p:cNvCxnSpPr>
            <a:cxnSpLocks/>
            <a:stCxn id="53" idx="3"/>
            <a:endCxn id="32" idx="0"/>
          </p:cNvCxnSpPr>
          <p:nvPr/>
        </p:nvCxnSpPr>
        <p:spPr bwMode="auto">
          <a:xfrm flipV="1">
            <a:off x="9014564" y="2759420"/>
            <a:ext cx="1649403" cy="380957"/>
          </a:xfrm>
          <a:prstGeom prst="straightConnector1">
            <a:avLst/>
          </a:prstGeom>
          <a:solidFill>
            <a:schemeClr val="accent1"/>
          </a:solidFill>
          <a:ln w="38100" cap="flat" cmpd="sng" algn="ctr">
            <a:solidFill>
              <a:srgbClr val="FF0000"/>
            </a:solidFill>
            <a:prstDash val="solid"/>
            <a:round/>
            <a:headEnd type="none" w="med" len="med"/>
            <a:tailEnd type="triangle"/>
          </a:ln>
          <a:effectLst/>
        </p:spPr>
      </p:cxnSp>
      <p:cxnSp>
        <p:nvCxnSpPr>
          <p:cNvPr id="84" name="Straight Arrow Connector 83">
            <a:extLst>
              <a:ext uri="{FF2B5EF4-FFF2-40B4-BE49-F238E27FC236}">
                <a16:creationId xmlns:a16="http://schemas.microsoft.com/office/drawing/2014/main" id="{217AA477-BF8F-406F-965A-A1B07C382D21}"/>
              </a:ext>
            </a:extLst>
          </p:cNvPr>
          <p:cNvCxnSpPr>
            <a:cxnSpLocks/>
            <a:stCxn id="175" idx="3"/>
            <a:endCxn id="40" idx="0"/>
          </p:cNvCxnSpPr>
          <p:nvPr/>
        </p:nvCxnSpPr>
        <p:spPr bwMode="auto">
          <a:xfrm flipV="1">
            <a:off x="9044557" y="3824272"/>
            <a:ext cx="1602037" cy="491219"/>
          </a:xfrm>
          <a:prstGeom prst="straightConnector1">
            <a:avLst/>
          </a:prstGeom>
          <a:solidFill>
            <a:schemeClr val="accent1"/>
          </a:solidFill>
          <a:ln w="38100" cap="flat" cmpd="sng" algn="ctr">
            <a:solidFill>
              <a:srgbClr val="FF0000"/>
            </a:solidFill>
            <a:prstDash val="solid"/>
            <a:round/>
            <a:headEnd type="none" w="med" len="med"/>
            <a:tailEnd type="triangle"/>
          </a:ln>
          <a:effectLst/>
        </p:spPr>
      </p:cxnSp>
      <p:cxnSp>
        <p:nvCxnSpPr>
          <p:cNvPr id="91" name="Straight Arrow Connector 90">
            <a:extLst>
              <a:ext uri="{FF2B5EF4-FFF2-40B4-BE49-F238E27FC236}">
                <a16:creationId xmlns:a16="http://schemas.microsoft.com/office/drawing/2014/main" id="{2DB70588-F6DA-4A7D-BC76-49440C5C51CD}"/>
              </a:ext>
            </a:extLst>
          </p:cNvPr>
          <p:cNvCxnSpPr>
            <a:cxnSpLocks/>
            <a:stCxn id="54" idx="3"/>
            <a:endCxn id="38" idx="0"/>
          </p:cNvCxnSpPr>
          <p:nvPr/>
        </p:nvCxnSpPr>
        <p:spPr bwMode="auto">
          <a:xfrm flipV="1">
            <a:off x="9014564" y="3323942"/>
            <a:ext cx="1651559" cy="401691"/>
          </a:xfrm>
          <a:prstGeom prst="straightConnector1">
            <a:avLst/>
          </a:prstGeom>
          <a:solidFill>
            <a:schemeClr val="accent1"/>
          </a:solidFill>
          <a:ln w="38100" cap="flat" cmpd="sng" algn="ctr">
            <a:solidFill>
              <a:srgbClr val="FF0000"/>
            </a:solidFill>
            <a:prstDash val="solid"/>
            <a:round/>
            <a:headEnd type="none" w="med" len="med"/>
            <a:tailEnd type="triangle"/>
          </a:ln>
          <a:effectLst/>
        </p:spPr>
      </p:cxnSp>
      <p:cxnSp>
        <p:nvCxnSpPr>
          <p:cNvPr id="94" name="Straight Arrow Connector 93">
            <a:extLst>
              <a:ext uri="{FF2B5EF4-FFF2-40B4-BE49-F238E27FC236}">
                <a16:creationId xmlns:a16="http://schemas.microsoft.com/office/drawing/2014/main" id="{700895B9-C28D-48B3-99BD-2C2D6030D2F4}"/>
              </a:ext>
            </a:extLst>
          </p:cNvPr>
          <p:cNvCxnSpPr>
            <a:cxnSpLocks/>
            <a:stCxn id="34" idx="3"/>
            <a:endCxn id="42" idx="0"/>
          </p:cNvCxnSpPr>
          <p:nvPr/>
        </p:nvCxnSpPr>
        <p:spPr bwMode="auto">
          <a:xfrm flipV="1">
            <a:off x="9036599" y="4281326"/>
            <a:ext cx="1623069" cy="771358"/>
          </a:xfrm>
          <a:prstGeom prst="straightConnector1">
            <a:avLst/>
          </a:prstGeom>
          <a:solidFill>
            <a:schemeClr val="accent1"/>
          </a:solidFill>
          <a:ln w="38100" cap="flat" cmpd="sng" algn="ctr">
            <a:solidFill>
              <a:srgbClr val="FF0000"/>
            </a:solidFill>
            <a:prstDash val="solid"/>
            <a:round/>
            <a:headEnd type="none" w="med" len="med"/>
            <a:tailEnd type="triangle"/>
          </a:ln>
          <a:effectLst/>
        </p:spPr>
      </p:cxnSp>
      <p:cxnSp>
        <p:nvCxnSpPr>
          <p:cNvPr id="98" name="Straight Arrow Connector 97">
            <a:extLst>
              <a:ext uri="{FF2B5EF4-FFF2-40B4-BE49-F238E27FC236}">
                <a16:creationId xmlns:a16="http://schemas.microsoft.com/office/drawing/2014/main" id="{B229CF96-ECD5-4253-9AB7-D7D7B724128D}"/>
              </a:ext>
            </a:extLst>
          </p:cNvPr>
          <p:cNvCxnSpPr>
            <a:cxnSpLocks/>
            <a:stCxn id="52" idx="3"/>
            <a:endCxn id="44" idx="0"/>
          </p:cNvCxnSpPr>
          <p:nvPr/>
        </p:nvCxnSpPr>
        <p:spPr bwMode="auto">
          <a:xfrm flipV="1">
            <a:off x="9018049" y="4653150"/>
            <a:ext cx="1641046" cy="1154592"/>
          </a:xfrm>
          <a:prstGeom prst="straightConnector1">
            <a:avLst/>
          </a:prstGeom>
          <a:solidFill>
            <a:schemeClr val="accent1"/>
          </a:solidFill>
          <a:ln w="38100" cap="flat" cmpd="sng" algn="ctr">
            <a:solidFill>
              <a:srgbClr val="FF0000"/>
            </a:solidFill>
            <a:prstDash val="solid"/>
            <a:round/>
            <a:headEnd type="none" w="med" len="med"/>
            <a:tailEnd type="triangle"/>
          </a:ln>
          <a:effectLst/>
        </p:spPr>
      </p:cxnSp>
      <p:cxnSp>
        <p:nvCxnSpPr>
          <p:cNvPr id="101" name="Straight Arrow Connector 100">
            <a:extLst>
              <a:ext uri="{FF2B5EF4-FFF2-40B4-BE49-F238E27FC236}">
                <a16:creationId xmlns:a16="http://schemas.microsoft.com/office/drawing/2014/main" id="{A2983F7A-96F0-4B48-A9FD-84EBFB2DCC40}"/>
              </a:ext>
            </a:extLst>
          </p:cNvPr>
          <p:cNvCxnSpPr>
            <a:cxnSpLocks/>
            <a:stCxn id="160" idx="3"/>
            <a:endCxn id="61" idx="0"/>
          </p:cNvCxnSpPr>
          <p:nvPr/>
        </p:nvCxnSpPr>
        <p:spPr bwMode="auto">
          <a:xfrm flipV="1">
            <a:off x="9011762" y="4966148"/>
            <a:ext cx="1640043" cy="1458429"/>
          </a:xfrm>
          <a:prstGeom prst="straightConnector1">
            <a:avLst/>
          </a:prstGeom>
          <a:solidFill>
            <a:schemeClr val="accent1"/>
          </a:solidFill>
          <a:ln w="38100" cap="flat" cmpd="sng" algn="ctr">
            <a:solidFill>
              <a:srgbClr val="FF0000"/>
            </a:solidFill>
            <a:prstDash val="solid"/>
            <a:round/>
            <a:headEnd type="none" w="med" len="med"/>
            <a:tailEnd type="triangle"/>
          </a:ln>
          <a:effectLst/>
        </p:spPr>
      </p:cxnSp>
      <p:pic>
        <p:nvPicPr>
          <p:cNvPr id="58" name="Picture 57">
            <a:extLst>
              <a:ext uri="{FF2B5EF4-FFF2-40B4-BE49-F238E27FC236}">
                <a16:creationId xmlns:a16="http://schemas.microsoft.com/office/drawing/2014/main" id="{3C122D43-4D31-40C3-9404-51FC964BA7F6}"/>
              </a:ext>
            </a:extLst>
          </p:cNvPr>
          <p:cNvPicPr>
            <a:picLocks noChangeAspect="1"/>
          </p:cNvPicPr>
          <p:nvPr/>
        </p:nvPicPr>
        <p:blipFill rotWithShape="1">
          <a:blip r:embed="rId3"/>
          <a:srcRect l="29249" t="81599" r="63054" b="4173"/>
          <a:stretch/>
        </p:blipFill>
        <p:spPr>
          <a:xfrm>
            <a:off x="4086968" y="4075779"/>
            <a:ext cx="960480" cy="961743"/>
          </a:xfrm>
          <a:prstGeom prst="rect">
            <a:avLst/>
          </a:prstGeom>
          <a:ln w="3175">
            <a:solidFill>
              <a:schemeClr val="tx1"/>
            </a:solidFill>
          </a:ln>
        </p:spPr>
      </p:pic>
      <p:sp>
        <p:nvSpPr>
          <p:cNvPr id="5" name="TextBox 4">
            <a:extLst>
              <a:ext uri="{FF2B5EF4-FFF2-40B4-BE49-F238E27FC236}">
                <a16:creationId xmlns:a16="http://schemas.microsoft.com/office/drawing/2014/main" id="{F3E539D0-243F-4E5E-9FC3-727A8A8CF444}"/>
              </a:ext>
            </a:extLst>
          </p:cNvPr>
          <p:cNvSpPr txBox="1"/>
          <p:nvPr/>
        </p:nvSpPr>
        <p:spPr>
          <a:xfrm>
            <a:off x="3328817" y="3145187"/>
            <a:ext cx="2577950" cy="830997"/>
          </a:xfrm>
          <a:prstGeom prst="rect">
            <a:avLst/>
          </a:prstGeom>
          <a:noFill/>
        </p:spPr>
        <p:txBody>
          <a:bodyPr wrap="none" rtlCol="0">
            <a:spAutoFit/>
          </a:bodyPr>
          <a:lstStyle/>
          <a:p>
            <a:r>
              <a:rPr lang="en-US" sz="4800" b="1" dirty="0">
                <a:solidFill>
                  <a:srgbClr val="7030A0"/>
                </a:solidFill>
                <a:latin typeface="Arial Black" panose="020B0A04020102020204" pitchFamily="34" charset="0"/>
              </a:rPr>
              <a:t>N</a:t>
            </a:r>
            <a:r>
              <a:rPr lang="en-US" sz="4800" b="1" dirty="0">
                <a:latin typeface="Arial Black" panose="020B0A04020102020204" pitchFamily="34" charset="0"/>
              </a:rPr>
              <a:t>E</a:t>
            </a:r>
            <a:r>
              <a:rPr lang="en-US" sz="4800" b="1" dirty="0">
                <a:solidFill>
                  <a:srgbClr val="0000FF"/>
                </a:solidFill>
                <a:latin typeface="Arial Black" panose="020B0A04020102020204" pitchFamily="34" charset="0"/>
              </a:rPr>
              <a:t>X</a:t>
            </a:r>
            <a:r>
              <a:rPr lang="en-US" sz="4800" b="1" dirty="0">
                <a:solidFill>
                  <a:srgbClr val="FF0000"/>
                </a:solidFill>
                <a:latin typeface="Arial Black" panose="020B0A04020102020204" pitchFamily="34" charset="0"/>
              </a:rPr>
              <a:t>U</a:t>
            </a:r>
            <a:r>
              <a:rPr lang="en-US" sz="4800" b="1" dirty="0">
                <a:solidFill>
                  <a:srgbClr val="33CC33"/>
                </a:solidFill>
                <a:latin typeface="Arial Black" panose="020B0A04020102020204" pitchFamily="34" charset="0"/>
              </a:rPr>
              <a:t>S</a:t>
            </a:r>
          </a:p>
        </p:txBody>
      </p:sp>
      <p:sp>
        <p:nvSpPr>
          <p:cNvPr id="59" name="Slide Number Placeholder 1">
            <a:extLst>
              <a:ext uri="{FF2B5EF4-FFF2-40B4-BE49-F238E27FC236}">
                <a16:creationId xmlns:a16="http://schemas.microsoft.com/office/drawing/2014/main" id="{E5F90B97-83F3-4179-8098-8BCD44C938CC}"/>
              </a:ext>
            </a:extLst>
          </p:cNvPr>
          <p:cNvSpPr txBox="1">
            <a:spLocks/>
          </p:cNvSpPr>
          <p:nvPr/>
        </p:nvSpPr>
        <p:spPr>
          <a:xfrm>
            <a:off x="-1" y="6504037"/>
            <a:ext cx="342275" cy="365125"/>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EF97FA5-94DB-459B-8E5D-031A45794050}" type="slidenum">
              <a:rPr kumimoji="0" lang="en-US" sz="1800" b="0" i="0" u="none" strike="noStrike" kern="1200" cap="none" spc="0" normalizeH="0" baseline="0" noProof="0">
                <a:ln>
                  <a:noFill/>
                </a:ln>
                <a:solidFill>
                  <a:prstClr val="black">
                    <a:tint val="75000"/>
                  </a:prstClr>
                </a:solidFill>
                <a:effectLst/>
                <a:uLnTx/>
                <a:uFillTx/>
                <a:latin typeface="Arial" pitchFamily="34" charset="0"/>
                <a:ea typeface="微软雅黑"/>
                <a:cs typeface="+mn-cs"/>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sz="1800" b="0" i="0" u="none" strike="noStrike" kern="1200" cap="none" spc="0" normalizeH="0" baseline="0" noProof="0" dirty="0">
              <a:ln>
                <a:noFill/>
              </a:ln>
              <a:solidFill>
                <a:prstClr val="black">
                  <a:tint val="75000"/>
                </a:prstClr>
              </a:solidFill>
              <a:effectLst/>
              <a:uLnTx/>
              <a:uFillTx/>
              <a:latin typeface="Arial" pitchFamily="34" charset="0"/>
              <a:ea typeface="微软雅黑"/>
              <a:cs typeface="+mn-cs"/>
            </a:endParaRPr>
          </a:p>
        </p:txBody>
      </p:sp>
    </p:spTree>
    <p:extLst>
      <p:ext uri="{BB962C8B-B14F-4D97-AF65-F5344CB8AC3E}">
        <p14:creationId xmlns:p14="http://schemas.microsoft.com/office/powerpoint/2010/main" val="3096150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700"/>
                                  </p:stCondLst>
                                  <p:childTnLst>
                                    <p:set>
                                      <p:cBhvr>
                                        <p:cTn id="6" dur="1" fill="hold">
                                          <p:stCondLst>
                                            <p:cond delay="0"/>
                                          </p:stCondLst>
                                        </p:cTn>
                                        <p:tgtEl>
                                          <p:spTgt spid="5"/>
                                        </p:tgtEl>
                                        <p:attrNameLst>
                                          <p:attrName>style.visibility</p:attrName>
                                        </p:attrNameLst>
                                      </p:cBhvr>
                                      <p:to>
                                        <p:strVal val="visible"/>
                                      </p:to>
                                    </p:set>
                                  </p:childTnLst>
                                </p:cTn>
                              </p:par>
                            </p:childTnLst>
                          </p:cTn>
                        </p:par>
                        <p:par>
                          <p:cTn id="7" fill="hold">
                            <p:stCondLst>
                              <p:cond delay="700"/>
                            </p:stCondLst>
                            <p:childTnLst>
                              <p:par>
                                <p:cTn id="8" presetID="1" presetClass="entr" presetSubtype="0" fill="hold" nodeType="afterEffect">
                                  <p:stCondLst>
                                    <p:cond delay="300"/>
                                  </p:stCondLst>
                                  <p:childTnLst>
                                    <p:set>
                                      <p:cBhvr>
                                        <p:cTn id="9" dur="1" fill="hold">
                                          <p:stCondLst>
                                            <p:cond delay="0"/>
                                          </p:stCondLst>
                                        </p:cTn>
                                        <p:tgtEl>
                                          <p:spTgt spid="58"/>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190"/>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62"/>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26"/>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69"/>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17"/>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72"/>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30"/>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75"/>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32"/>
                                        </p:tgtEl>
                                        <p:attrNameLst>
                                          <p:attrName>style.visibility</p:attrName>
                                        </p:attrNameLst>
                                      </p:cBhvr>
                                      <p:to>
                                        <p:strVal val="visible"/>
                                      </p:to>
                                    </p:set>
                                  </p:childTnLst>
                                </p:cTn>
                              </p:par>
                              <p:par>
                                <p:cTn id="38" presetID="1" presetClass="entr" presetSubtype="0" fill="hold" nodeType="withEffect">
                                  <p:stCondLst>
                                    <p:cond delay="0"/>
                                  </p:stCondLst>
                                  <p:childTnLst>
                                    <p:set>
                                      <p:cBhvr>
                                        <p:cTn id="39" dur="1" fill="hold">
                                          <p:stCondLst>
                                            <p:cond delay="0"/>
                                          </p:stCondLst>
                                        </p:cTn>
                                        <p:tgtEl>
                                          <p:spTgt spid="81"/>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38"/>
                                        </p:tgtEl>
                                        <p:attrNameLst>
                                          <p:attrName>style.visibility</p:attrName>
                                        </p:attrNameLst>
                                      </p:cBhvr>
                                      <p:to>
                                        <p:strVal val="visible"/>
                                      </p:to>
                                    </p:set>
                                  </p:childTnLst>
                                </p:cTn>
                              </p:par>
                              <p:par>
                                <p:cTn id="44" presetID="1" presetClass="entr" presetSubtype="0" fill="hold" nodeType="withEffect">
                                  <p:stCondLst>
                                    <p:cond delay="0"/>
                                  </p:stCondLst>
                                  <p:childTnLst>
                                    <p:set>
                                      <p:cBhvr>
                                        <p:cTn id="45" dur="1" fill="hold">
                                          <p:stCondLst>
                                            <p:cond delay="0"/>
                                          </p:stCondLst>
                                        </p:cTn>
                                        <p:tgtEl>
                                          <p:spTgt spid="91"/>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nodeType="clickEffect">
                                  <p:stCondLst>
                                    <p:cond delay="0"/>
                                  </p:stCondLst>
                                  <p:childTnLst>
                                    <p:set>
                                      <p:cBhvr>
                                        <p:cTn id="49" dur="1" fill="hold">
                                          <p:stCondLst>
                                            <p:cond delay="0"/>
                                          </p:stCondLst>
                                        </p:cTn>
                                        <p:tgtEl>
                                          <p:spTgt spid="40"/>
                                        </p:tgtEl>
                                        <p:attrNameLst>
                                          <p:attrName>style.visibility</p:attrName>
                                        </p:attrNameLst>
                                      </p:cBhvr>
                                      <p:to>
                                        <p:strVal val="visible"/>
                                      </p:to>
                                    </p:set>
                                  </p:childTnLst>
                                </p:cTn>
                              </p:par>
                              <p:par>
                                <p:cTn id="50" presetID="1" presetClass="entr" presetSubtype="0" fill="hold" nodeType="withEffect">
                                  <p:stCondLst>
                                    <p:cond delay="0"/>
                                  </p:stCondLst>
                                  <p:childTnLst>
                                    <p:set>
                                      <p:cBhvr>
                                        <p:cTn id="51" dur="1" fill="hold">
                                          <p:stCondLst>
                                            <p:cond delay="0"/>
                                          </p:stCondLst>
                                        </p:cTn>
                                        <p:tgtEl>
                                          <p:spTgt spid="84"/>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nodeType="clickEffect">
                                  <p:stCondLst>
                                    <p:cond delay="0"/>
                                  </p:stCondLst>
                                  <p:childTnLst>
                                    <p:set>
                                      <p:cBhvr>
                                        <p:cTn id="55" dur="1" fill="hold">
                                          <p:stCondLst>
                                            <p:cond delay="0"/>
                                          </p:stCondLst>
                                        </p:cTn>
                                        <p:tgtEl>
                                          <p:spTgt spid="42"/>
                                        </p:tgtEl>
                                        <p:attrNameLst>
                                          <p:attrName>style.visibility</p:attrName>
                                        </p:attrNameLst>
                                      </p:cBhvr>
                                      <p:to>
                                        <p:strVal val="visible"/>
                                      </p:to>
                                    </p:set>
                                  </p:childTnLst>
                                </p:cTn>
                              </p:par>
                              <p:par>
                                <p:cTn id="56" presetID="1" presetClass="entr" presetSubtype="0" fill="hold" nodeType="withEffect">
                                  <p:stCondLst>
                                    <p:cond delay="0"/>
                                  </p:stCondLst>
                                  <p:childTnLst>
                                    <p:set>
                                      <p:cBhvr>
                                        <p:cTn id="57" dur="1" fill="hold">
                                          <p:stCondLst>
                                            <p:cond delay="0"/>
                                          </p:stCondLst>
                                        </p:cTn>
                                        <p:tgtEl>
                                          <p:spTgt spid="94"/>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ID="1" presetClass="entr" presetSubtype="0" fill="hold" nodeType="clickEffect">
                                  <p:stCondLst>
                                    <p:cond delay="0"/>
                                  </p:stCondLst>
                                  <p:childTnLst>
                                    <p:set>
                                      <p:cBhvr>
                                        <p:cTn id="61" dur="1" fill="hold">
                                          <p:stCondLst>
                                            <p:cond delay="0"/>
                                          </p:stCondLst>
                                        </p:cTn>
                                        <p:tgtEl>
                                          <p:spTgt spid="44"/>
                                        </p:tgtEl>
                                        <p:attrNameLst>
                                          <p:attrName>style.visibility</p:attrName>
                                        </p:attrNameLst>
                                      </p:cBhvr>
                                      <p:to>
                                        <p:strVal val="visible"/>
                                      </p:to>
                                    </p:set>
                                  </p:childTnLst>
                                </p:cTn>
                              </p:par>
                              <p:par>
                                <p:cTn id="62" presetID="1" presetClass="entr" presetSubtype="0" fill="hold" nodeType="withEffect">
                                  <p:stCondLst>
                                    <p:cond delay="0"/>
                                  </p:stCondLst>
                                  <p:childTnLst>
                                    <p:set>
                                      <p:cBhvr>
                                        <p:cTn id="63" dur="1" fill="hold">
                                          <p:stCondLst>
                                            <p:cond delay="0"/>
                                          </p:stCondLst>
                                        </p:cTn>
                                        <p:tgtEl>
                                          <p:spTgt spid="98"/>
                                        </p:tgtEl>
                                        <p:attrNameLst>
                                          <p:attrName>style.visibility</p:attrName>
                                        </p:attrNameLst>
                                      </p:cBhvr>
                                      <p:to>
                                        <p:strVal val="visible"/>
                                      </p:to>
                                    </p:set>
                                  </p:childTnLst>
                                </p:cTn>
                              </p:par>
                            </p:childTnLst>
                          </p:cTn>
                        </p:par>
                      </p:childTnLst>
                    </p:cTn>
                  </p:par>
                  <p:par>
                    <p:cTn id="64" fill="hold">
                      <p:stCondLst>
                        <p:cond delay="indefinite"/>
                      </p:stCondLst>
                      <p:childTnLst>
                        <p:par>
                          <p:cTn id="65" fill="hold">
                            <p:stCondLst>
                              <p:cond delay="0"/>
                            </p:stCondLst>
                            <p:childTnLst>
                              <p:par>
                                <p:cTn id="66" presetID="1" presetClass="entr" presetSubtype="0" fill="hold" nodeType="clickEffect">
                                  <p:stCondLst>
                                    <p:cond delay="0"/>
                                  </p:stCondLst>
                                  <p:childTnLst>
                                    <p:set>
                                      <p:cBhvr>
                                        <p:cTn id="67" dur="1" fill="hold">
                                          <p:stCondLst>
                                            <p:cond delay="0"/>
                                          </p:stCondLst>
                                        </p:cTn>
                                        <p:tgtEl>
                                          <p:spTgt spid="61"/>
                                        </p:tgtEl>
                                        <p:attrNameLst>
                                          <p:attrName>style.visibility</p:attrName>
                                        </p:attrNameLst>
                                      </p:cBhvr>
                                      <p:to>
                                        <p:strVal val="visible"/>
                                      </p:to>
                                    </p:set>
                                  </p:childTnLst>
                                </p:cTn>
                              </p:par>
                              <p:par>
                                <p:cTn id="68" presetID="1" presetClass="entr" presetSubtype="0" fill="hold" nodeType="withEffect">
                                  <p:stCondLst>
                                    <p:cond delay="0"/>
                                  </p:stCondLst>
                                  <p:childTnLst>
                                    <p:set>
                                      <p:cBhvr>
                                        <p:cTn id="69" dur="1" fill="hold">
                                          <p:stCondLst>
                                            <p:cond delay="0"/>
                                          </p:stCondLst>
                                        </p:cTn>
                                        <p:tgtEl>
                                          <p:spTgt spid="10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0E861-DC41-4029-A2F0-E46AD2C3E896}"/>
              </a:ext>
            </a:extLst>
          </p:cNvPr>
          <p:cNvSpPr>
            <a:spLocks noGrp="1"/>
          </p:cNvSpPr>
          <p:nvPr>
            <p:ph type="title"/>
          </p:nvPr>
        </p:nvSpPr>
        <p:spPr>
          <a:xfrm>
            <a:off x="0" y="71440"/>
            <a:ext cx="12192000" cy="669103"/>
          </a:xfrm>
        </p:spPr>
        <p:txBody>
          <a:bodyPr/>
          <a:lstStyle/>
          <a:p>
            <a:r>
              <a:rPr lang="en-US" dirty="0">
                <a:solidFill>
                  <a:srgbClr val="FFFF00"/>
                </a:solidFill>
              </a:rPr>
              <a:t>NEXUS</a:t>
            </a:r>
            <a:r>
              <a:rPr lang="en-US" dirty="0"/>
              <a:t> 		   &amp; 	   	EJSCREEN</a:t>
            </a:r>
          </a:p>
        </p:txBody>
      </p:sp>
      <p:sp>
        <p:nvSpPr>
          <p:cNvPr id="4" name="Oval 3">
            <a:extLst>
              <a:ext uri="{FF2B5EF4-FFF2-40B4-BE49-F238E27FC236}">
                <a16:creationId xmlns:a16="http://schemas.microsoft.com/office/drawing/2014/main" id="{ED04D3AD-E091-40DC-AAC7-0486551A011D}"/>
              </a:ext>
            </a:extLst>
          </p:cNvPr>
          <p:cNvSpPr/>
          <p:nvPr/>
        </p:nvSpPr>
        <p:spPr bwMode="auto">
          <a:xfrm>
            <a:off x="79451" y="840509"/>
            <a:ext cx="7819644" cy="5946051"/>
          </a:xfrm>
          <a:prstGeom prst="ellipse">
            <a:avLst/>
          </a:prstGeom>
          <a:solidFill>
            <a:schemeClr val="tx2">
              <a:lumMod val="60000"/>
              <a:lumOff val="40000"/>
              <a:alpha val="32157"/>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1800" b="0" i="0" u="none" strike="noStrike" cap="none" normalizeH="0" baseline="0" dirty="0">
              <a:ln>
                <a:noFill/>
              </a:ln>
              <a:solidFill>
                <a:srgbClr val="FF3300"/>
              </a:solidFill>
              <a:effectLst/>
              <a:latin typeface="Arial" charset="0"/>
              <a:ea typeface="宋体" pitchFamily="2" charset="-122"/>
            </a:endParaRPr>
          </a:p>
        </p:txBody>
      </p:sp>
      <p:sp>
        <p:nvSpPr>
          <p:cNvPr id="9" name="Oval 8">
            <a:extLst>
              <a:ext uri="{FF2B5EF4-FFF2-40B4-BE49-F238E27FC236}">
                <a16:creationId xmlns:a16="http://schemas.microsoft.com/office/drawing/2014/main" id="{1708EF01-0DF9-4149-9194-A4E81E3BED5B}"/>
              </a:ext>
            </a:extLst>
          </p:cNvPr>
          <p:cNvSpPr/>
          <p:nvPr/>
        </p:nvSpPr>
        <p:spPr bwMode="auto">
          <a:xfrm>
            <a:off x="3989273" y="892311"/>
            <a:ext cx="7819644" cy="5946051"/>
          </a:xfrm>
          <a:prstGeom prst="ellipse">
            <a:avLst/>
          </a:prstGeom>
          <a:solidFill>
            <a:schemeClr val="accent2">
              <a:lumMod val="75000"/>
              <a:alpha val="2902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1800" b="0" i="0" u="none" strike="noStrike" cap="none" normalizeH="0" baseline="0" dirty="0">
              <a:ln>
                <a:noFill/>
              </a:ln>
              <a:solidFill>
                <a:srgbClr val="FF3300"/>
              </a:solidFill>
              <a:effectLst/>
              <a:latin typeface="Arial" charset="0"/>
              <a:ea typeface="宋体" pitchFamily="2" charset="-122"/>
            </a:endParaRPr>
          </a:p>
        </p:txBody>
      </p:sp>
      <p:sp>
        <p:nvSpPr>
          <p:cNvPr id="5" name="TextBox 4">
            <a:extLst>
              <a:ext uri="{FF2B5EF4-FFF2-40B4-BE49-F238E27FC236}">
                <a16:creationId xmlns:a16="http://schemas.microsoft.com/office/drawing/2014/main" id="{0120F141-CD52-492C-8A03-0C1AABD45A94}"/>
              </a:ext>
            </a:extLst>
          </p:cNvPr>
          <p:cNvSpPr txBox="1"/>
          <p:nvPr/>
        </p:nvSpPr>
        <p:spPr>
          <a:xfrm>
            <a:off x="4995169" y="1833235"/>
            <a:ext cx="3116062" cy="4401205"/>
          </a:xfrm>
          <a:prstGeom prst="rect">
            <a:avLst/>
          </a:prstGeom>
          <a:noFill/>
        </p:spPr>
        <p:txBody>
          <a:bodyPr wrap="square" rtlCol="0">
            <a:spAutoFit/>
          </a:bodyPr>
          <a:lstStyle/>
          <a:p>
            <a:r>
              <a:rPr lang="en-US" sz="1400" u="sng" dirty="0">
                <a:latin typeface="Arial" panose="020B0604020202020204" pitchFamily="34" charset="0"/>
                <a:cs typeface="Arial" panose="020B0604020202020204" pitchFamily="34" charset="0"/>
              </a:rPr>
              <a:t>EJ Layers</a:t>
            </a: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Tribal Areas</a:t>
            </a: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Nonattainment Areas</a:t>
            </a:r>
          </a:p>
          <a:p>
            <a:pPr marL="0" lvl="2"/>
            <a:endParaRPr lang="en-US" sz="1400" dirty="0">
              <a:latin typeface="Arial" panose="020B0604020202020204" pitchFamily="34" charset="0"/>
              <a:cs typeface="Arial" panose="020B0604020202020204" pitchFamily="34" charset="0"/>
            </a:endParaRPr>
          </a:p>
          <a:p>
            <a:pPr marL="0" lvl="1"/>
            <a:r>
              <a:rPr lang="en-US" sz="1400" b="1" u="sng" dirty="0">
                <a:latin typeface="Arial" panose="020B0604020202020204" pitchFamily="34" charset="0"/>
                <a:cs typeface="Arial" panose="020B0604020202020204" pitchFamily="34" charset="0"/>
              </a:rPr>
              <a:t>Environmental Indicators*</a:t>
            </a:r>
          </a:p>
          <a:p>
            <a:pPr marL="285750" lvl="2" indent="-285750">
              <a:buFont typeface="Arial" panose="020B0604020202020204" pitchFamily="34" charset="0"/>
              <a:buChar char="•"/>
            </a:pPr>
            <a:r>
              <a:rPr lang="en-US" sz="1400" b="1" dirty="0">
                <a:latin typeface="Arial" panose="020B0604020202020204" pitchFamily="34" charset="0"/>
                <a:cs typeface="Arial" panose="020B0604020202020204" pitchFamily="34" charset="0"/>
              </a:rPr>
              <a:t>NATA Respiratory HI</a:t>
            </a:r>
          </a:p>
          <a:p>
            <a:pPr marL="285750" lvl="2" indent="-285750">
              <a:buFont typeface="Arial" panose="020B0604020202020204" pitchFamily="34" charset="0"/>
              <a:buChar char="•"/>
            </a:pPr>
            <a:r>
              <a:rPr lang="en-US" sz="1400" b="1" dirty="0">
                <a:latin typeface="Arial" panose="020B0604020202020204" pitchFamily="34" charset="0"/>
                <a:cs typeface="Arial" panose="020B0604020202020204" pitchFamily="34" charset="0"/>
              </a:rPr>
              <a:t>NATA Cancer Risk</a:t>
            </a:r>
            <a:endParaRPr lang="en-US" sz="1600" b="1" dirty="0">
              <a:latin typeface="Arial" panose="020B0604020202020204" pitchFamily="34" charset="0"/>
              <a:cs typeface="Arial" panose="020B0604020202020204" pitchFamily="34" charset="0"/>
            </a:endParaRPr>
          </a:p>
          <a:p>
            <a:pPr marL="285750" lvl="2" indent="-285750">
              <a:buFont typeface="Arial" panose="020B0604020202020204" pitchFamily="34" charset="0"/>
              <a:buChar char="•"/>
            </a:pPr>
            <a:r>
              <a:rPr lang="en-US" sz="1400" b="1" dirty="0">
                <a:latin typeface="Arial" panose="020B0604020202020204" pitchFamily="34" charset="0"/>
                <a:cs typeface="Arial" panose="020B0604020202020204" pitchFamily="34" charset="0"/>
              </a:rPr>
              <a:t>NATA Diesel PM</a:t>
            </a:r>
          </a:p>
          <a:p>
            <a:pPr marL="285750" lvl="2" indent="-285750">
              <a:buFont typeface="Arial" panose="020B0604020202020204" pitchFamily="34" charset="0"/>
              <a:buChar char="•"/>
            </a:pPr>
            <a:r>
              <a:rPr lang="en-US" sz="1400" b="1" dirty="0">
                <a:latin typeface="Arial" panose="020B0604020202020204" pitchFamily="34" charset="0"/>
                <a:cs typeface="Arial" panose="020B0604020202020204" pitchFamily="34" charset="0"/>
              </a:rPr>
              <a:t>Ozone Model Concentrations</a:t>
            </a:r>
          </a:p>
          <a:p>
            <a:pPr marL="285750" lvl="2" indent="-285750">
              <a:buFont typeface="Arial" panose="020B0604020202020204" pitchFamily="34" charset="0"/>
              <a:buChar char="•"/>
            </a:pPr>
            <a:r>
              <a:rPr lang="en-US" sz="1400" b="1" dirty="0">
                <a:latin typeface="Arial" panose="020B0604020202020204" pitchFamily="34" charset="0"/>
                <a:cs typeface="Arial" panose="020B0604020202020204" pitchFamily="34" charset="0"/>
              </a:rPr>
              <a:t>PM</a:t>
            </a:r>
            <a:r>
              <a:rPr lang="en-US" sz="1400" b="1" baseline="-25000" dirty="0">
                <a:latin typeface="Arial" panose="020B0604020202020204" pitchFamily="34" charset="0"/>
                <a:cs typeface="Arial" panose="020B0604020202020204" pitchFamily="34" charset="0"/>
              </a:rPr>
              <a:t>2.5 </a:t>
            </a:r>
            <a:r>
              <a:rPr lang="en-US" sz="1400" b="1" dirty="0">
                <a:latin typeface="Arial" panose="020B0604020202020204" pitchFamily="34" charset="0"/>
                <a:cs typeface="Arial" panose="020B0604020202020204" pitchFamily="34" charset="0"/>
              </a:rPr>
              <a:t>Model Concentrations</a:t>
            </a:r>
          </a:p>
          <a:p>
            <a:pPr marL="285750" lvl="2" indent="-285750">
              <a:buFont typeface="Arial" panose="020B0604020202020204" pitchFamily="34" charset="0"/>
              <a:buChar char="•"/>
            </a:pPr>
            <a:endParaRPr lang="en-US" sz="1400" dirty="0">
              <a:latin typeface="Arial" panose="020B0604020202020204" pitchFamily="34" charset="0"/>
              <a:cs typeface="Arial" panose="020B0604020202020204" pitchFamily="34" charset="0"/>
            </a:endParaRPr>
          </a:p>
          <a:p>
            <a:r>
              <a:rPr lang="en-US" sz="1400" u="sng" dirty="0">
                <a:latin typeface="Arial" panose="020B0604020202020204" pitchFamily="34" charset="0"/>
                <a:cs typeface="Arial" panose="020B0604020202020204" pitchFamily="34" charset="0"/>
              </a:rPr>
              <a:t>Demographic Indicators</a:t>
            </a:r>
          </a:p>
          <a:p>
            <a:pPr marL="285750" lvl="2"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People of Color Population</a:t>
            </a:r>
          </a:p>
          <a:p>
            <a:pPr marL="285750" lvl="2"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Less Than HS Educated</a:t>
            </a:r>
          </a:p>
          <a:p>
            <a:pPr marL="285750" lvl="2"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Low Income Population</a:t>
            </a:r>
          </a:p>
          <a:p>
            <a:pPr marL="285750" lvl="2"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Linguistically Isolated</a:t>
            </a:r>
          </a:p>
          <a:p>
            <a:pPr marL="285750" lvl="2"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Demographic Index</a:t>
            </a:r>
          </a:p>
          <a:p>
            <a:pPr marL="285750" lvl="2"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Under Age 5</a:t>
            </a:r>
          </a:p>
          <a:p>
            <a:pPr marL="285750" lvl="2"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Over Age 64</a:t>
            </a:r>
          </a:p>
          <a:p>
            <a:pPr marL="0" lvl="2"/>
            <a:endParaRPr lang="en-US" sz="1400" dirty="0">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62679153-4BB4-46A5-8082-5C56A450AF42}"/>
              </a:ext>
            </a:extLst>
          </p:cNvPr>
          <p:cNvSpPr/>
          <p:nvPr/>
        </p:nvSpPr>
        <p:spPr>
          <a:xfrm>
            <a:off x="9678443" y="2211818"/>
            <a:ext cx="2795031" cy="584775"/>
          </a:xfrm>
          <a:prstGeom prst="rect">
            <a:avLst/>
          </a:prstGeom>
        </p:spPr>
        <p:txBody>
          <a:bodyPr wrap="square">
            <a:spAutoFit/>
          </a:bodyPr>
          <a:lstStyle/>
          <a:p>
            <a:pPr marL="285750" lvl="2" indent="-285750">
              <a:buFont typeface="Arial" panose="020B0604020202020204" pitchFamily="34" charset="0"/>
              <a:buChar char="•"/>
            </a:pPr>
            <a:endParaRPr lang="en-US" sz="1600" dirty="0"/>
          </a:p>
          <a:p>
            <a:pPr marL="285750" lvl="2" indent="-285750">
              <a:buFont typeface="Arial" panose="020B0604020202020204" pitchFamily="34" charset="0"/>
              <a:buChar char="•"/>
            </a:pPr>
            <a:endParaRPr lang="en-US" sz="1600" dirty="0"/>
          </a:p>
        </p:txBody>
      </p:sp>
      <p:sp>
        <p:nvSpPr>
          <p:cNvPr id="7" name="Rectangle 6">
            <a:extLst>
              <a:ext uri="{FF2B5EF4-FFF2-40B4-BE49-F238E27FC236}">
                <a16:creationId xmlns:a16="http://schemas.microsoft.com/office/drawing/2014/main" id="{170F007D-A60D-4AE7-8372-3E65136B7FE6}"/>
              </a:ext>
            </a:extLst>
          </p:cNvPr>
          <p:cNvSpPr/>
          <p:nvPr/>
        </p:nvSpPr>
        <p:spPr>
          <a:xfrm>
            <a:off x="7899095" y="1210258"/>
            <a:ext cx="6096000" cy="5047536"/>
          </a:xfrm>
          <a:prstGeom prst="rect">
            <a:avLst/>
          </a:prstGeom>
        </p:spPr>
        <p:txBody>
          <a:bodyPr>
            <a:spAutoFit/>
          </a:bodyPr>
          <a:lstStyle/>
          <a:p>
            <a:pPr marL="0" lvl="1"/>
            <a:r>
              <a:rPr lang="en-US" sz="1400" u="sng" dirty="0">
                <a:latin typeface="Arial" panose="020B0604020202020204" pitchFamily="34" charset="0"/>
                <a:cs typeface="Arial" panose="020B0604020202020204" pitchFamily="34" charset="0"/>
              </a:rPr>
              <a:t>EJ Layers</a:t>
            </a:r>
          </a:p>
          <a:p>
            <a:pPr marL="285750" lvl="2"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Hazardous waste</a:t>
            </a:r>
          </a:p>
          <a:p>
            <a:pPr marL="285750" lvl="2"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EJ Grants</a:t>
            </a:r>
          </a:p>
          <a:p>
            <a:pPr marL="285750" lvl="2"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Water features</a:t>
            </a:r>
          </a:p>
          <a:p>
            <a:pPr marL="285750" lvl="2"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Places</a:t>
            </a:r>
          </a:p>
          <a:p>
            <a:pPr marL="285750" lvl="2"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Schools &amp; Parks</a:t>
            </a:r>
          </a:p>
          <a:p>
            <a:pPr marL="285750" lvl="2"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Transportation</a:t>
            </a:r>
          </a:p>
          <a:p>
            <a:pPr marL="285750" lvl="2"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Boundaries</a:t>
            </a:r>
          </a:p>
          <a:p>
            <a:pPr marL="285750" lvl="2"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Prisons</a:t>
            </a:r>
          </a:p>
          <a:p>
            <a:pPr marL="285750" lvl="2"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Public Housing</a:t>
            </a:r>
          </a:p>
          <a:p>
            <a:pPr marL="285750" lvl="2"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Subsidized Housing</a:t>
            </a:r>
          </a:p>
          <a:p>
            <a:pPr marL="285750" lvl="2"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Climate</a:t>
            </a:r>
          </a:p>
          <a:p>
            <a:pPr marL="285750" lvl="2"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Sites reporting to the EPA</a:t>
            </a:r>
          </a:p>
          <a:p>
            <a:pPr marL="285750" lvl="2"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Superfund (NPL)</a:t>
            </a:r>
          </a:p>
          <a:p>
            <a:pPr marL="285750" lvl="2"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RSEI</a:t>
            </a:r>
          </a:p>
          <a:p>
            <a:pPr marL="285750" lvl="2" indent="-285750">
              <a:buFont typeface="Arial" panose="020B0604020202020204" pitchFamily="34" charset="0"/>
              <a:buChar char="•"/>
            </a:pPr>
            <a:endParaRPr lang="en-US" sz="1400" dirty="0">
              <a:latin typeface="Arial" panose="020B0604020202020204" pitchFamily="34" charset="0"/>
              <a:cs typeface="Arial" panose="020B0604020202020204" pitchFamily="34" charset="0"/>
            </a:endParaRPr>
          </a:p>
          <a:p>
            <a:pPr marL="0" lvl="1"/>
            <a:r>
              <a:rPr lang="en-US" sz="1400" u="sng" dirty="0">
                <a:latin typeface="Arial" panose="020B0604020202020204" pitchFamily="34" charset="0"/>
                <a:cs typeface="Arial" panose="020B0604020202020204" pitchFamily="34" charset="0"/>
              </a:rPr>
              <a:t>Environmental Indicators</a:t>
            </a:r>
          </a:p>
          <a:p>
            <a:pPr marL="285750" lvl="2"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Wastewater Discharge Indicator</a:t>
            </a:r>
          </a:p>
          <a:p>
            <a:pPr marL="285750" lvl="2"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Hazardous Waste Proximity</a:t>
            </a:r>
          </a:p>
          <a:p>
            <a:pPr marL="285750" lvl="2"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Superfund Proximity</a:t>
            </a:r>
          </a:p>
          <a:p>
            <a:pPr marL="285750" lvl="2"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Lead Paint Indicator</a:t>
            </a:r>
          </a:p>
          <a:p>
            <a:pPr marL="285750" lvl="2"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Traffic Proximity</a:t>
            </a:r>
          </a:p>
          <a:p>
            <a:pPr marL="285750" lvl="2"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RMP Proximity</a:t>
            </a:r>
          </a:p>
        </p:txBody>
      </p:sp>
      <p:sp>
        <p:nvSpPr>
          <p:cNvPr id="14" name="TextBox 13">
            <a:extLst>
              <a:ext uri="{FF2B5EF4-FFF2-40B4-BE49-F238E27FC236}">
                <a16:creationId xmlns:a16="http://schemas.microsoft.com/office/drawing/2014/main" id="{F6321584-E9EE-48CE-AC07-7A3D98EB929D}"/>
              </a:ext>
            </a:extLst>
          </p:cNvPr>
          <p:cNvSpPr txBox="1"/>
          <p:nvPr/>
        </p:nvSpPr>
        <p:spPr>
          <a:xfrm>
            <a:off x="978997" y="1905756"/>
            <a:ext cx="2936519" cy="5109091"/>
          </a:xfrm>
          <a:prstGeom prst="rect">
            <a:avLst/>
          </a:prstGeom>
          <a:noFill/>
        </p:spPr>
        <p:txBody>
          <a:bodyPr wrap="square" rtlCol="0">
            <a:spAutoFit/>
          </a:bodyPr>
          <a:lstStyle/>
          <a:p>
            <a:r>
              <a:rPr lang="en-US" sz="1400" u="sng" dirty="0">
                <a:latin typeface="Arial" panose="020B0604020202020204" pitchFamily="34" charset="0"/>
                <a:cs typeface="Arial" panose="020B0604020202020204" pitchFamily="34" charset="0"/>
              </a:rPr>
              <a:t>Ozone and PM</a:t>
            </a:r>
            <a:r>
              <a:rPr lang="en-US" sz="1400" u="sng" baseline="-25000" dirty="0">
                <a:latin typeface="Arial" panose="020B0604020202020204" pitchFamily="34" charset="0"/>
                <a:cs typeface="Arial" panose="020B0604020202020204" pitchFamily="34" charset="0"/>
              </a:rPr>
              <a:t>2.5</a:t>
            </a:r>
            <a:r>
              <a:rPr lang="en-US" sz="1400" u="sng" dirty="0">
                <a:latin typeface="Arial" panose="020B0604020202020204" pitchFamily="34" charset="0"/>
                <a:cs typeface="Arial" panose="020B0604020202020204" pitchFamily="34" charset="0"/>
              </a:rPr>
              <a:t> </a:t>
            </a: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Emissions and source data</a:t>
            </a: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Monitoring data</a:t>
            </a: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Fused concentration data</a:t>
            </a: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Mortality &amp; morbidity risk data</a:t>
            </a:r>
          </a:p>
          <a:p>
            <a:pPr marL="285750" indent="-285750">
              <a:buFont typeface="Arial" panose="020B0604020202020204" pitchFamily="34" charset="0"/>
              <a:buChar char="•"/>
            </a:pPr>
            <a:endParaRPr lang="en-US" sz="1400" dirty="0">
              <a:latin typeface="Arial" panose="020B0604020202020204" pitchFamily="34" charset="0"/>
              <a:cs typeface="Arial" panose="020B0604020202020204" pitchFamily="34" charset="0"/>
            </a:endParaRPr>
          </a:p>
          <a:p>
            <a:r>
              <a:rPr lang="en-US" sz="1400" u="sng" dirty="0">
                <a:latin typeface="Arial" panose="020B0604020202020204" pitchFamily="34" charset="0"/>
                <a:cs typeface="Arial" panose="020B0604020202020204" pitchFamily="34" charset="0"/>
              </a:rPr>
              <a:t>Air Toxics</a:t>
            </a: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Emissions and source data</a:t>
            </a: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Monitoring data</a:t>
            </a: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Modeled concentration data</a:t>
            </a: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Cancer &amp; noncancer risk data</a:t>
            </a:r>
          </a:p>
          <a:p>
            <a:endParaRPr lang="en-US" sz="1400" dirty="0">
              <a:latin typeface="Arial" panose="020B0604020202020204" pitchFamily="34" charset="0"/>
              <a:cs typeface="Arial" panose="020B0604020202020204" pitchFamily="34" charset="0"/>
            </a:endParaRPr>
          </a:p>
          <a:p>
            <a:r>
              <a:rPr lang="en-US" sz="1400" u="sng" dirty="0">
                <a:latin typeface="Arial" panose="020B0604020202020204" pitchFamily="34" charset="0"/>
                <a:cs typeface="Arial" panose="020B0604020202020204" pitchFamily="34" charset="0"/>
              </a:rPr>
              <a:t>GHG emissions</a:t>
            </a:r>
          </a:p>
          <a:p>
            <a:pPr marL="285750" indent="-285750">
              <a:buFont typeface="Arial" panose="020B0604020202020204" pitchFamily="34" charset="0"/>
              <a:buChar char="•"/>
            </a:pPr>
            <a:r>
              <a:rPr lang="en-US" sz="1400" dirty="0">
                <a:effectLst/>
                <a:latin typeface="Arial" panose="020B0604020202020204" pitchFamily="34" charset="0"/>
                <a:ea typeface="Calibri" panose="020F0502020204030204" pitchFamily="34" charset="0"/>
                <a:cs typeface="Arial" panose="020B0604020202020204" pitchFamily="34" charset="0"/>
              </a:rPr>
              <a:t>NEI’s GHG (CO2e) emissions</a:t>
            </a:r>
          </a:p>
          <a:p>
            <a:pPr marL="285750" indent="-285750">
              <a:buFont typeface="Arial" panose="020B0604020202020204" pitchFamily="34" charset="0"/>
              <a:buChar char="•"/>
            </a:pPr>
            <a:r>
              <a:rPr lang="en-US" sz="1400" dirty="0">
                <a:latin typeface="Arial" panose="020B0604020202020204" pitchFamily="34" charset="0"/>
                <a:ea typeface="Calibri" panose="020F0502020204030204" pitchFamily="34" charset="0"/>
                <a:cs typeface="Arial" panose="020B0604020202020204" pitchFamily="34" charset="0"/>
              </a:rPr>
              <a:t>Facilities and county level</a:t>
            </a:r>
          </a:p>
          <a:p>
            <a:pPr marL="285750" indent="-285750">
              <a:buFont typeface="Arial" panose="020B0604020202020204" pitchFamily="34" charset="0"/>
              <a:buChar char="•"/>
            </a:pPr>
            <a:r>
              <a:rPr lang="en-US" sz="1400" dirty="0">
                <a:effectLst/>
                <a:latin typeface="Arial" panose="020B0604020202020204" pitchFamily="34" charset="0"/>
                <a:ea typeface="Calibri" panose="020F0502020204030204" pitchFamily="34" charset="0"/>
                <a:cs typeface="Arial" panose="020B0604020202020204" pitchFamily="34" charset="0"/>
              </a:rPr>
              <a:t>Source cate</a:t>
            </a:r>
            <a:r>
              <a:rPr lang="en-US" sz="1400" dirty="0">
                <a:latin typeface="Arial" panose="020B0604020202020204" pitchFamily="34" charset="0"/>
                <a:ea typeface="Calibri" panose="020F0502020204030204" pitchFamily="34" charset="0"/>
                <a:cs typeface="Arial" panose="020B0604020202020204" pitchFamily="34" charset="0"/>
              </a:rPr>
              <a:t>gories (</a:t>
            </a:r>
            <a:r>
              <a:rPr lang="en-US" sz="1400" dirty="0" err="1">
                <a:latin typeface="Arial" panose="020B0604020202020204" pitchFamily="34" charset="0"/>
                <a:ea typeface="Calibri" panose="020F0502020204030204" pitchFamily="34" charset="0"/>
                <a:cs typeface="Arial" panose="020B0604020202020204" pitchFamily="34" charset="0"/>
              </a:rPr>
              <a:t>pt</a:t>
            </a:r>
            <a:r>
              <a:rPr lang="en-US" sz="1400" dirty="0">
                <a:latin typeface="Arial" panose="020B0604020202020204" pitchFamily="34" charset="0"/>
                <a:ea typeface="Calibri" panose="020F0502020204030204" pitchFamily="34" charset="0"/>
                <a:cs typeface="Arial" panose="020B0604020202020204" pitchFamily="34" charset="0"/>
              </a:rPr>
              <a:t>, on-road, non-road, etc.)</a:t>
            </a:r>
            <a:endParaRPr lang="en-US" sz="1100" u="sng"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sz="1600" dirty="0">
              <a:latin typeface="Arial" panose="020B0604020202020204" pitchFamily="34" charset="0"/>
              <a:ea typeface="Calibri" panose="020F0502020204030204" pitchFamily="34" charset="0"/>
              <a:cs typeface="Arial" panose="020B0604020202020204" pitchFamily="34" charset="0"/>
            </a:endParaRPr>
          </a:p>
          <a:p>
            <a:pPr marL="285750" indent="-285750">
              <a:buFont typeface="Arial" panose="020B0604020202020204" pitchFamily="34" charset="0"/>
              <a:buChar char="•"/>
            </a:pPr>
            <a:endParaRPr lang="en-US" dirty="0">
              <a:latin typeface="Arial" panose="020B060402020202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endParaRPr lang="en-US" dirty="0">
              <a:latin typeface="Arial" panose="020B060402020202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endParaRPr lang="en-US" dirty="0">
              <a:latin typeface="Arial" panose="020B060402020202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endParaRPr lang="en-US" dirty="0"/>
          </a:p>
        </p:txBody>
      </p:sp>
      <p:sp>
        <p:nvSpPr>
          <p:cNvPr id="8" name="Rectangle 7">
            <a:extLst>
              <a:ext uri="{FF2B5EF4-FFF2-40B4-BE49-F238E27FC236}">
                <a16:creationId xmlns:a16="http://schemas.microsoft.com/office/drawing/2014/main" id="{9DA1CB3D-E36B-4042-AFA9-AD56B7ACF5D1}"/>
              </a:ext>
            </a:extLst>
          </p:cNvPr>
          <p:cNvSpPr/>
          <p:nvPr/>
        </p:nvSpPr>
        <p:spPr>
          <a:xfrm>
            <a:off x="4577622" y="6440130"/>
            <a:ext cx="3427541" cy="276999"/>
          </a:xfrm>
          <a:prstGeom prst="rect">
            <a:avLst/>
          </a:prstGeom>
        </p:spPr>
        <p:txBody>
          <a:bodyPr wrap="none">
            <a:spAutoFit/>
          </a:bodyPr>
          <a:lstStyle/>
          <a:p>
            <a:r>
              <a:rPr lang="en-US" sz="1200" b="1" dirty="0">
                <a:latin typeface="Arial" panose="020B0604020202020204" pitchFamily="34" charset="0"/>
                <a:cs typeface="Arial" panose="020B0604020202020204" pitchFamily="34" charset="0"/>
              </a:rPr>
              <a:t>*Provided to OEJ by OAQPS (AQAD &amp; HEID)</a:t>
            </a:r>
          </a:p>
        </p:txBody>
      </p:sp>
      <p:sp>
        <p:nvSpPr>
          <p:cNvPr id="16" name="Slide Number Placeholder 1">
            <a:extLst>
              <a:ext uri="{FF2B5EF4-FFF2-40B4-BE49-F238E27FC236}">
                <a16:creationId xmlns:a16="http://schemas.microsoft.com/office/drawing/2014/main" id="{453A7EEF-68B3-4791-9A8A-B9F4D82184CB}"/>
              </a:ext>
            </a:extLst>
          </p:cNvPr>
          <p:cNvSpPr txBox="1">
            <a:spLocks/>
          </p:cNvSpPr>
          <p:nvPr/>
        </p:nvSpPr>
        <p:spPr>
          <a:xfrm>
            <a:off x="10058400" y="6500416"/>
            <a:ext cx="2133600" cy="365125"/>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6EF97FA5-94DB-459B-8E5D-031A45794050}" type="slidenum">
              <a:rPr lang="en-US">
                <a:solidFill>
                  <a:prstClr val="black">
                    <a:tint val="75000"/>
                  </a:prstClr>
                </a:solidFill>
                <a:latin typeface="Arial" pitchFamily="34" charset="0"/>
              </a:rPr>
              <a:pPr algn="r">
                <a:defRPr/>
              </a:pPr>
              <a:t>7</a:t>
            </a:fld>
            <a:endParaRPr lang="en-US" dirty="0">
              <a:solidFill>
                <a:prstClr val="black">
                  <a:tint val="75000"/>
                </a:prstClr>
              </a:solidFill>
              <a:latin typeface="Arial" pitchFamily="34" charset="0"/>
            </a:endParaRPr>
          </a:p>
        </p:txBody>
      </p:sp>
    </p:spTree>
    <p:extLst>
      <p:ext uri="{BB962C8B-B14F-4D97-AF65-F5344CB8AC3E}">
        <p14:creationId xmlns:p14="http://schemas.microsoft.com/office/powerpoint/2010/main" val="27983684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351438-39D4-4907-A853-849E7503BE31}"/>
              </a:ext>
            </a:extLst>
          </p:cNvPr>
          <p:cNvSpPr>
            <a:spLocks noGrp="1"/>
          </p:cNvSpPr>
          <p:nvPr>
            <p:ph type="title"/>
          </p:nvPr>
        </p:nvSpPr>
        <p:spPr/>
        <p:txBody>
          <a:bodyPr/>
          <a:lstStyle/>
          <a:p>
            <a:r>
              <a:rPr lang="en-US" altLang="zh-CN" sz="3200" b="1" dirty="0">
                <a:solidFill>
                  <a:srgbClr val="FFFF00"/>
                </a:solidFill>
                <a:latin typeface="Arial" charset="0"/>
                <a:ea typeface="微软雅黑"/>
              </a:rPr>
              <a:t>NEXUS: </a:t>
            </a:r>
            <a:r>
              <a:rPr lang="en-US" altLang="zh-CN" sz="3200" b="1" dirty="0">
                <a:solidFill>
                  <a:schemeClr val="bg1"/>
                </a:solidFill>
                <a:latin typeface="Arial" charset="0"/>
                <a:ea typeface="微软雅黑"/>
              </a:rPr>
              <a:t>Important Caveats</a:t>
            </a:r>
            <a:endParaRPr lang="en-US" dirty="0"/>
          </a:p>
        </p:txBody>
      </p:sp>
      <p:sp>
        <p:nvSpPr>
          <p:cNvPr id="3" name="Content Placeholder 2">
            <a:extLst>
              <a:ext uri="{FF2B5EF4-FFF2-40B4-BE49-F238E27FC236}">
                <a16:creationId xmlns:a16="http://schemas.microsoft.com/office/drawing/2014/main" id="{DB2025C0-419E-4C4F-BDD3-605B01C90AD5}"/>
              </a:ext>
            </a:extLst>
          </p:cNvPr>
          <p:cNvSpPr>
            <a:spLocks noGrp="1"/>
          </p:cNvSpPr>
          <p:nvPr>
            <p:ph idx="1"/>
          </p:nvPr>
        </p:nvSpPr>
        <p:spPr/>
        <p:txBody>
          <a:bodyPr>
            <a:normAutofit/>
          </a:bodyPr>
          <a:lstStyle/>
          <a:p>
            <a:pPr marL="0" marR="0" indent="0">
              <a:spcBef>
                <a:spcPts val="0"/>
              </a:spcBef>
              <a:spcAft>
                <a:spcPts val="0"/>
              </a:spcAft>
              <a:buNone/>
            </a:pPr>
            <a:r>
              <a:rPr lang="en-US" sz="2000" b="0" dirty="0">
                <a:solidFill>
                  <a:srgbClr val="FF0000"/>
                </a:solidFill>
                <a:effectLst/>
                <a:latin typeface="Calibri" panose="020F0502020204030204" pitchFamily="34" charset="0"/>
                <a:ea typeface="Calibri" panose="020F0502020204030204" pitchFamily="34" charset="0"/>
              </a:rPr>
              <a:t>NEXUS is currently an advanced screening tool for internal EPA use. A beta version is available for EPA staff to use and provide feedback on for improvement. Additional updates/improvements are necessary before the NEXUS tool is ready to be released to the public.</a:t>
            </a:r>
          </a:p>
          <a:p>
            <a:pPr marL="0" marR="0" indent="0">
              <a:spcBef>
                <a:spcPts val="0"/>
              </a:spcBef>
              <a:spcAft>
                <a:spcPts val="0"/>
              </a:spcAft>
              <a:buNone/>
            </a:pPr>
            <a:endParaRPr lang="en-US" sz="2000" b="0" dirty="0">
              <a:effectLst/>
              <a:latin typeface="Calibri" panose="020F0502020204030204" pitchFamily="34" charset="0"/>
              <a:ea typeface="Calibri" panose="020F0502020204030204" pitchFamily="34" charset="0"/>
            </a:endParaRPr>
          </a:p>
          <a:p>
            <a:pPr marL="0" marR="0" indent="0">
              <a:spcBef>
                <a:spcPts val="0"/>
              </a:spcBef>
              <a:spcAft>
                <a:spcPts val="0"/>
              </a:spcAft>
              <a:buNone/>
            </a:pPr>
            <a:r>
              <a:rPr lang="en-US" sz="2000" b="0" u="sng" dirty="0">
                <a:latin typeface="Calibri" panose="020F0502020204030204" pitchFamily="34" charset="0"/>
                <a:ea typeface="Calibri" panose="020F0502020204030204" pitchFamily="34" charset="0"/>
              </a:rPr>
              <a:t>NEXUS Caveat</a:t>
            </a:r>
          </a:p>
          <a:p>
            <a:pPr marL="0" marR="0" indent="0">
              <a:spcBef>
                <a:spcPts val="0"/>
              </a:spcBef>
              <a:spcAft>
                <a:spcPts val="0"/>
              </a:spcAft>
              <a:buNone/>
            </a:pPr>
            <a:r>
              <a:rPr lang="en-US" sz="2000" b="0" i="1" dirty="0">
                <a:latin typeface="Calibri" panose="020F0502020204030204" pitchFamily="34" charset="0"/>
                <a:ea typeface="Calibri" panose="020F0502020204030204" pitchFamily="34" charset="0"/>
              </a:rPr>
              <a:t>The NEXUS screening tool uses data from a variety of sources. This data is publicly available, except for the BenMAP data at the tract level. EPA is currently still in an internal review process and is not using this tool to support regulatory analyses.</a:t>
            </a:r>
          </a:p>
          <a:p>
            <a:pPr marL="0" marR="0" indent="0">
              <a:spcBef>
                <a:spcPts val="0"/>
              </a:spcBef>
              <a:spcAft>
                <a:spcPts val="0"/>
              </a:spcAft>
              <a:buNone/>
            </a:pPr>
            <a:endParaRPr lang="en-US" sz="2000" b="0" dirty="0">
              <a:latin typeface="Calibri" panose="020F0502020204030204" pitchFamily="34" charset="0"/>
              <a:ea typeface="Calibri" panose="020F0502020204030204" pitchFamily="34" charset="0"/>
            </a:endParaRPr>
          </a:p>
          <a:p>
            <a:pPr marL="0" marR="0" indent="0">
              <a:spcBef>
                <a:spcPts val="0"/>
              </a:spcBef>
              <a:spcAft>
                <a:spcPts val="0"/>
              </a:spcAft>
              <a:buNone/>
            </a:pPr>
            <a:r>
              <a:rPr lang="en-US" sz="2000" b="0" u="sng" dirty="0">
                <a:effectLst/>
                <a:latin typeface="Calibri" panose="020F0502020204030204" pitchFamily="34" charset="0"/>
                <a:ea typeface="Calibri" panose="020F0502020204030204" pitchFamily="34" charset="0"/>
              </a:rPr>
              <a:t>BenMAP Caveat</a:t>
            </a:r>
          </a:p>
          <a:p>
            <a:pPr marL="0" marR="0" indent="0">
              <a:spcBef>
                <a:spcPts val="0"/>
              </a:spcBef>
              <a:spcAft>
                <a:spcPts val="0"/>
              </a:spcAft>
              <a:buNone/>
            </a:pPr>
            <a:r>
              <a:rPr lang="en-US" sz="2000" b="0" i="1" dirty="0">
                <a:solidFill>
                  <a:srgbClr val="000000"/>
                </a:solidFill>
                <a:effectLst/>
                <a:latin typeface="Calibri" panose="020F0502020204030204" pitchFamily="34" charset="0"/>
                <a:ea typeface="Calibri" panose="020F0502020204030204" pitchFamily="34" charset="0"/>
              </a:rPr>
              <a:t>The estimated number of PM and ozone-attributable deaths and illnesses reported at each tract are subject to important uncertainties and should be interpreted with caution. When using the BenMAP-CE tool to calculate these tract-level results, EPA lacked information regarding the baseline health status of individuals living at each tract; these data are a key input to the calculation of benefits. EPA instead used data available at the county- or state-level, which does not account for differences in baseline health between tracts. Estimating benefits in this way is not consistent with the peer-reviewed methods EPA follows when estimating air quality benefits in a Regulatory Impact Analysis. EPA will continue to refine its methods with the goal of reporting tract-level health benefits with confidence. </a:t>
            </a:r>
            <a:endParaRPr lang="en-US" sz="2000" b="0" dirty="0">
              <a:effectLst/>
              <a:latin typeface="Calibri" panose="020F0502020204030204" pitchFamily="34" charset="0"/>
              <a:ea typeface="Calibri" panose="020F0502020204030204" pitchFamily="34" charset="0"/>
            </a:endParaRPr>
          </a:p>
          <a:p>
            <a:pPr marL="0" marR="0" indent="0">
              <a:spcBef>
                <a:spcPts val="0"/>
              </a:spcBef>
              <a:spcAft>
                <a:spcPts val="0"/>
              </a:spcAft>
              <a:buNone/>
            </a:pPr>
            <a:endParaRPr lang="en-US" sz="2000" b="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10703960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9B3B97-A878-478A-9EB1-ED2C4BB4AA2D}"/>
              </a:ext>
            </a:extLst>
          </p:cNvPr>
          <p:cNvSpPr>
            <a:spLocks noGrp="1"/>
          </p:cNvSpPr>
          <p:nvPr>
            <p:ph type="ctrTitle"/>
          </p:nvPr>
        </p:nvSpPr>
        <p:spPr>
          <a:xfrm>
            <a:off x="914400" y="2097769"/>
            <a:ext cx="10363200" cy="1470025"/>
          </a:xfrm>
        </p:spPr>
        <p:txBody>
          <a:bodyPr/>
          <a:lstStyle/>
          <a:p>
            <a:pPr algn="ctr"/>
            <a:r>
              <a:rPr lang="en-US" sz="4400"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“NEXUS 3.0” Live Demo</a:t>
            </a:r>
            <a:endParaRPr lang="en-US" sz="5400"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8" name="Slide Number Placeholder 1">
            <a:extLst>
              <a:ext uri="{FF2B5EF4-FFF2-40B4-BE49-F238E27FC236}">
                <a16:creationId xmlns:a16="http://schemas.microsoft.com/office/drawing/2014/main" id="{DC35E8B8-4E5F-4BBA-93D5-1A4CBA871DAF}"/>
              </a:ext>
            </a:extLst>
          </p:cNvPr>
          <p:cNvSpPr txBox="1">
            <a:spLocks/>
          </p:cNvSpPr>
          <p:nvPr/>
        </p:nvSpPr>
        <p:spPr>
          <a:xfrm>
            <a:off x="10058400" y="6492875"/>
            <a:ext cx="2133600" cy="365125"/>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EF97FA5-94DB-459B-8E5D-031A45794050}" type="slidenum">
              <a:rPr kumimoji="0" lang="en-US" sz="1800" b="0" i="0" u="none" strike="noStrike" kern="1200" cap="none" spc="0" normalizeH="0" baseline="0" noProof="0">
                <a:ln>
                  <a:noFill/>
                </a:ln>
                <a:solidFill>
                  <a:prstClr val="black">
                    <a:tint val="75000"/>
                  </a:prstClr>
                </a:solidFill>
                <a:effectLst/>
                <a:uLnTx/>
                <a:uFillTx/>
                <a:latin typeface="Arial" pitchFamily="34" charset="0"/>
                <a:ea typeface="微软雅黑"/>
                <a:cs typeface="+mn-cs"/>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sz="1800" b="0" i="0" u="none" strike="noStrike" kern="1200" cap="none" spc="0" normalizeH="0" baseline="0" noProof="0" dirty="0">
              <a:ln>
                <a:noFill/>
              </a:ln>
              <a:solidFill>
                <a:prstClr val="black">
                  <a:tint val="75000"/>
                </a:prstClr>
              </a:solidFill>
              <a:effectLst/>
              <a:uLnTx/>
              <a:uFillTx/>
              <a:latin typeface="Arial" pitchFamily="34" charset="0"/>
              <a:ea typeface="微软雅黑"/>
              <a:cs typeface="+mn-cs"/>
            </a:endParaRPr>
          </a:p>
        </p:txBody>
      </p:sp>
    </p:spTree>
    <p:extLst>
      <p:ext uri="{BB962C8B-B14F-4D97-AF65-F5344CB8AC3E}">
        <p14:creationId xmlns:p14="http://schemas.microsoft.com/office/powerpoint/2010/main" val="2883710969"/>
      </p:ext>
    </p:extLst>
  </p:cSld>
  <p:clrMapOvr>
    <a:masterClrMapping/>
  </p:clrMapOvr>
</p:sld>
</file>

<file path=ppt/theme/theme1.xml><?xml version="1.0" encoding="utf-8"?>
<a:theme xmlns:a="http://schemas.openxmlformats.org/drawingml/2006/main" name="2_EMPA课题组模板">
  <a:themeElements>
    <a:clrScheme name="2_EMPA课题组模板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2_EMPA课题组模板">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zh-CN" altLang="en-US" sz="1800" b="0" i="0" u="none" strike="noStrike" cap="none" normalizeH="0" baseline="0" smtClean="0">
            <a:ln>
              <a:noFill/>
            </a:ln>
            <a:solidFill>
              <a:srgbClr val="FF3300"/>
            </a:solidFill>
            <a:effectLst/>
            <a:latin typeface="Arial"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zh-CN" altLang="en-US" sz="1800" b="0" i="0" u="none" strike="noStrike" cap="none" normalizeH="0" baseline="0" smtClean="0">
            <a:ln>
              <a:noFill/>
            </a:ln>
            <a:solidFill>
              <a:srgbClr val="FF3300"/>
            </a:solidFill>
            <a:effectLst/>
            <a:latin typeface="Arial" charset="0"/>
            <a:ea typeface="宋体" pitchFamily="2" charset="-122"/>
          </a:defRPr>
        </a:defPPr>
      </a:lstStyle>
    </a:lnDef>
  </a:objectDefaults>
  <a:extraClrSchemeLst>
    <a:extraClrScheme>
      <a:clrScheme name="2_EMPA课题组模板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3_EMPA课题组模板">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2_EMPA课题组模板">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zh-CN" altLang="en-US" sz="1800" b="0" i="0" u="none" strike="noStrike" cap="none" normalizeH="0" baseline="0" smtClean="0">
            <a:ln>
              <a:noFill/>
            </a:ln>
            <a:solidFill>
              <a:srgbClr val="FF3300"/>
            </a:solidFill>
            <a:effectLst/>
            <a:latin typeface="Arial"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zh-CN" altLang="en-US" sz="1800" b="0" i="0" u="none" strike="noStrike" cap="none" normalizeH="0" baseline="0" smtClean="0">
            <a:ln>
              <a:noFill/>
            </a:ln>
            <a:solidFill>
              <a:srgbClr val="FF3300"/>
            </a:solidFill>
            <a:effectLst/>
            <a:latin typeface="Arial" charset="0"/>
            <a:ea typeface="宋体" pitchFamily="2" charset="-122"/>
          </a:defRPr>
        </a:defPPr>
      </a:lstStyle>
    </a:lnDef>
  </a:objectDefaults>
  <a:extraClrSchemeLst>
    <a:extraClrScheme>
      <a:clrScheme name="2_EMPA课题组模板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4_EMPA课题组模板">
  <a:themeElements>
    <a:clrScheme name="2_EMPA课题组模板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2_EMPA课题组模板">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zh-CN" altLang="en-US" sz="1800" b="0" i="0" u="none" strike="noStrike" cap="none" normalizeH="0" baseline="0" smtClean="0">
            <a:ln>
              <a:noFill/>
            </a:ln>
            <a:solidFill>
              <a:srgbClr val="FF3300"/>
            </a:solidFill>
            <a:effectLst/>
            <a:latin typeface="Arial"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zh-CN" altLang="en-US" sz="1800" b="0" i="0" u="none" strike="noStrike" cap="none" normalizeH="0" baseline="0" smtClean="0">
            <a:ln>
              <a:noFill/>
            </a:ln>
            <a:solidFill>
              <a:srgbClr val="FF3300"/>
            </a:solidFill>
            <a:effectLst/>
            <a:latin typeface="Arial" charset="0"/>
            <a:ea typeface="宋体" pitchFamily="2" charset="-122"/>
          </a:defRPr>
        </a:defPPr>
      </a:lstStyle>
    </a:lnDef>
  </a:objectDefaults>
  <a:extraClrSchemeLst>
    <a:extraClrScheme>
      <a:clrScheme name="2_EMPA课题组模板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12.xml.rels><?xml version="1.0" encoding="UTF-8" standalone="yes"?>
<Relationships xmlns="http://schemas.openxmlformats.org/package/2006/relationships"><Relationship Id="rId1" Type="http://schemas.openxmlformats.org/officeDocument/2006/relationships/customXmlProps" Target="itemProps12.xml"/></Relationships>
</file>

<file path=customXml/_rels/item13.xml.rels><?xml version="1.0" encoding="UTF-8" standalone="yes"?>
<Relationships xmlns="http://schemas.openxmlformats.org/package/2006/relationships"><Relationship Id="rId1" Type="http://schemas.openxmlformats.org/officeDocument/2006/relationships/customXmlProps" Target="itemProps13.xml"/></Relationships>
</file>

<file path=customXml/_rels/item14.xml.rels><?xml version="1.0" encoding="UTF-8" standalone="yes"?>
<Relationships xmlns="http://schemas.openxmlformats.org/package/2006/relationships"><Relationship Id="rId1" Type="http://schemas.openxmlformats.org/officeDocument/2006/relationships/customXmlProps" Target="itemProps14.xml"/></Relationships>
</file>

<file path=customXml/_rels/item15.xml.rels><?xml version="1.0" encoding="UTF-8" standalone="yes"?>
<Relationships xmlns="http://schemas.openxmlformats.org/package/2006/relationships"><Relationship Id="rId1" Type="http://schemas.openxmlformats.org/officeDocument/2006/relationships/customXmlProps" Target="itemProps15.xml"/></Relationships>
</file>

<file path=customXml/_rels/item16.xml.rels><?xml version="1.0" encoding="UTF-8" standalone="yes"?>
<Relationships xmlns="http://schemas.openxmlformats.org/package/2006/relationships"><Relationship Id="rId1" Type="http://schemas.openxmlformats.org/officeDocument/2006/relationships/customXmlProps" Target="itemProps16.xml"/></Relationships>
</file>

<file path=customXml/_rels/item17.xml.rels><?xml version="1.0" encoding="UTF-8" standalone="yes"?>
<Relationships xmlns="http://schemas.openxmlformats.org/package/2006/relationships"><Relationship Id="rId1" Type="http://schemas.openxmlformats.org/officeDocument/2006/relationships/customXmlProps" Target="itemProps17.xml"/></Relationships>
</file>

<file path=customXml/_rels/item18.xml.rels><?xml version="1.0" encoding="UTF-8" standalone="yes"?>
<Relationships xmlns="http://schemas.openxmlformats.org/package/2006/relationships"><Relationship Id="rId1" Type="http://schemas.openxmlformats.org/officeDocument/2006/relationships/customXmlProps" Target="itemProps18.xml"/></Relationships>
</file>

<file path=customXml/_rels/item19.xml.rels><?xml version="1.0" encoding="UTF-8" standalone="yes"?>
<Relationships xmlns="http://schemas.openxmlformats.org/package/2006/relationships"><Relationship Id="rId1" Type="http://schemas.openxmlformats.org/officeDocument/2006/relationships/customXmlProps" Target="itemProps19.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20.xml.rels><?xml version="1.0" encoding="UTF-8" standalone="yes"?>
<Relationships xmlns="http://schemas.openxmlformats.org/package/2006/relationships"><Relationship Id="rId1" Type="http://schemas.openxmlformats.org/officeDocument/2006/relationships/customXmlProps" Target="itemProps20.xml"/></Relationships>
</file>

<file path=customXml/_rels/item21.xml.rels><?xml version="1.0" encoding="UTF-8" standalone="yes"?>
<Relationships xmlns="http://schemas.openxmlformats.org/package/2006/relationships"><Relationship Id="rId1" Type="http://schemas.openxmlformats.org/officeDocument/2006/relationships/customXmlProps" Target="itemProps21.xml"/></Relationships>
</file>

<file path=customXml/_rels/item22.xml.rels><?xml version="1.0" encoding="UTF-8" standalone="yes"?>
<Relationships xmlns="http://schemas.openxmlformats.org/package/2006/relationships"><Relationship Id="rId1" Type="http://schemas.openxmlformats.org/officeDocument/2006/relationships/customXmlProps" Target="itemProps22.xml"/></Relationships>
</file>

<file path=customXml/_rels/item23.xml.rels><?xml version="1.0" encoding="UTF-8" standalone="yes"?>
<Relationships xmlns="http://schemas.openxmlformats.org/package/2006/relationships"><Relationship Id="rId1" Type="http://schemas.openxmlformats.org/officeDocument/2006/relationships/customXmlProps" Target="itemProps23.xml"/></Relationships>
</file>

<file path=customXml/_rels/item24.xml.rels><?xml version="1.0" encoding="UTF-8" standalone="yes"?>
<Relationships xmlns="http://schemas.openxmlformats.org/package/2006/relationships"><Relationship Id="rId1" Type="http://schemas.openxmlformats.org/officeDocument/2006/relationships/customXmlProps" Target="itemProps24.xml"/></Relationships>
</file>

<file path=customXml/_rels/item25.xml.rels><?xml version="1.0" encoding="UTF-8" standalone="yes"?>
<Relationships xmlns="http://schemas.openxmlformats.org/package/2006/relationships"><Relationship Id="rId1" Type="http://schemas.openxmlformats.org/officeDocument/2006/relationships/customXmlProps" Target="itemProps25.xml"/></Relationships>
</file>

<file path=customXml/_rels/item26.xml.rels><?xml version="1.0" encoding="UTF-8" standalone="yes"?>
<Relationships xmlns="http://schemas.openxmlformats.org/package/2006/relationships"><Relationship Id="rId1" Type="http://schemas.openxmlformats.org/officeDocument/2006/relationships/customXmlProps" Target="itemProps26.xml"/></Relationships>
</file>

<file path=customXml/_rels/item27.xml.rels><?xml version="1.0" encoding="UTF-8" standalone="yes"?>
<Relationships xmlns="http://schemas.openxmlformats.org/package/2006/relationships"><Relationship Id="rId1" Type="http://schemas.openxmlformats.org/officeDocument/2006/relationships/customXmlProps" Target="itemProps27.xml"/></Relationships>
</file>

<file path=customXml/_rels/item28.xml.rels><?xml version="1.0" encoding="UTF-8" standalone="yes"?>
<Relationships xmlns="http://schemas.openxmlformats.org/package/2006/relationships"><Relationship Id="rId1" Type="http://schemas.openxmlformats.org/officeDocument/2006/relationships/customXmlProps" Target="itemProps28.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EsriMapsInfo xmlns="ESRI.ArcGIS.Mapping.OfficeIntegration.PowerPointInfo">
  <Version>Version1</Version>
  <RequiresSignIn>False</RequiresSignIn>
</EsriMapsInfo>
</file>

<file path=customXml/item10.xml><?xml version="1.0" encoding="utf-8"?>
<EsriMapsInfo xmlns="ESRI.ArcGIS.Mapping.OfficeIntegration.PowerPointInfo">
  <Version>Version1</Version>
  <RequiresSignIn>False</RequiresSignIn>
</EsriMapsInfo>
</file>

<file path=customXml/item11.xml><?xml version="1.0" encoding="utf-8"?>
<EsriMapsInfo xmlns="ESRI.ArcGIS.Mapping.OfficeIntegration.PowerPointInfo">
  <Version>Version1</Version>
  <RequiresSignIn>False</RequiresSignIn>
</EsriMapsInfo>
</file>

<file path=customXml/item12.xml><?xml version="1.0" encoding="utf-8"?>
<EsriMapsInfo xmlns="ESRI.ArcGIS.Mapping.OfficeIntegration.PowerPointInfo">
  <Version>Version1</Version>
  <RequiresSignIn>False</RequiresSignIn>
</EsriMapsInfo>
</file>

<file path=customXml/item13.xml><?xml version="1.0" encoding="utf-8"?>
<EsriMapsInfo xmlns="ESRI.ArcGIS.Mapping.OfficeIntegration.PowerPointInfo">
  <Version>Version1</Version>
  <RequiresSignIn>False</RequiresSignIn>
</EsriMapsInfo>
</file>

<file path=customXml/item14.xml><?xml version="1.0" encoding="utf-8"?>
<EsriMapsInfo xmlns="ESRI.ArcGIS.Mapping.OfficeIntegration.PowerPointInfo">
  <Version>Version1</Version>
  <RequiresSignIn>False</RequiresSignIn>
</EsriMapsInfo>
</file>

<file path=customXml/item15.xml><?xml version="1.0" encoding="utf-8"?>
<EsriMapsInfo xmlns="ESRI.ArcGIS.Mapping.OfficeIntegration.PowerPointInfo">
  <Version>Version1</Version>
  <RequiresSignIn>False</RequiresSignIn>
</EsriMapsInfo>
</file>

<file path=customXml/item16.xml><?xml version="1.0" encoding="utf-8"?>
<EsriMapsInfo xmlns="ESRI.ArcGIS.Mapping.OfficeIntegration.PowerPointInfo">
  <Version>Version1</Version>
  <RequiresSignIn>False</RequiresSignIn>
</EsriMapsInfo>
</file>

<file path=customXml/item17.xml><?xml version="1.0" encoding="utf-8"?>
<EsriMapsInfo xmlns="ESRI.ArcGIS.Mapping.OfficeIntegration.PowerPointInfo">
  <Version>Version1</Version>
  <RequiresSignIn>False</RequiresSignIn>
</EsriMapsInfo>
</file>

<file path=customXml/item18.xml><?xml version="1.0" encoding="utf-8"?>
<EsriMapsInfo xmlns="ESRI.ArcGIS.Mapping.OfficeIntegration.PowerPointInfo">
  <Version>Version1</Version>
  <RequiresSignIn>False</RequiresSignIn>
</EsriMapsInfo>
</file>

<file path=customXml/item19.xml><?xml version="1.0" encoding="utf-8"?>
<EsriMapsInfo xmlns="ESRI.ArcGIS.Mapping.OfficeIntegration.PowerPointInfo">
  <Version>Version1</Version>
  <RequiresSignIn>False</RequiresSignIn>
</EsriMapsInfo>
</file>

<file path=customXml/item2.xml><?xml version="1.0" encoding="utf-8"?>
<ct:contentTypeSchema xmlns:ct="http://schemas.microsoft.com/office/2006/metadata/contentType" xmlns:ma="http://schemas.microsoft.com/office/2006/metadata/properties/metaAttributes" ct:_="" ma:_="" ma:contentTypeName="Document" ma:contentTypeID="0x0101008B33DF587F59774D9C67ADFC24F1D322" ma:contentTypeVersion="33" ma:contentTypeDescription="Create a new document." ma:contentTypeScope="" ma:versionID="fbf46d7541001571ac6bd3bb41dfdc87">
  <xsd:schema xmlns:xsd="http://www.w3.org/2001/XMLSchema" xmlns:xs="http://www.w3.org/2001/XMLSchema" xmlns:p="http://schemas.microsoft.com/office/2006/metadata/properties" xmlns:ns1="http://schemas.microsoft.com/sharepoint/v3" xmlns:ns3="4ffa91fb-a0ff-4ac5-b2db-65c790d184a4" xmlns:ns4="http://schemas.microsoft.com/sharepoint.v3" xmlns:ns5="http://schemas.microsoft.com/sharepoint/v3/fields" xmlns:ns6="5c1deef3-b27c-4e9a-b0d4-9d092d100f42" xmlns:ns7="6290be6a-0c37-488c-89d7-fa04eb7489f1" targetNamespace="http://schemas.microsoft.com/office/2006/metadata/properties" ma:root="true" ma:fieldsID="fe9ff65563307d44a935b2ab0c1a934c" ns1:_="" ns3:_="" ns4:_="" ns5:_="" ns6:_="" ns7:_="">
    <xsd:import namespace="http://schemas.microsoft.com/sharepoint/v3"/>
    <xsd:import namespace="4ffa91fb-a0ff-4ac5-b2db-65c790d184a4"/>
    <xsd:import namespace="http://schemas.microsoft.com/sharepoint.v3"/>
    <xsd:import namespace="http://schemas.microsoft.com/sharepoint/v3/fields"/>
    <xsd:import namespace="5c1deef3-b27c-4e9a-b0d4-9d092d100f42"/>
    <xsd:import namespace="6290be6a-0c37-488c-89d7-fa04eb7489f1"/>
    <xsd:element name="properties">
      <xsd:complexType>
        <xsd:sequence>
          <xsd:element name="documentManagement">
            <xsd:complexType>
              <xsd:all>
                <xsd:element ref="ns3:Document_x0020_Creation_x0020_Date" minOccurs="0"/>
                <xsd:element ref="ns3:Creator" minOccurs="0"/>
                <xsd:element ref="ns3:EPA_x0020_Office" minOccurs="0"/>
                <xsd:element ref="ns3:Record" minOccurs="0"/>
                <xsd:element ref="ns4:CategoryDescription" minOccurs="0"/>
                <xsd:element ref="ns3:Identifier" minOccurs="0"/>
                <xsd:element ref="ns3:EPA_x0020_Contributor" minOccurs="0"/>
                <xsd:element ref="ns3:External_x0020_Contributor" minOccurs="0"/>
                <xsd:element ref="ns5:_Coverage" minOccurs="0"/>
                <xsd:element ref="ns3:EPA_x0020_Related_x0020_Documents" minOccurs="0"/>
                <xsd:element ref="ns5:_Source" minOccurs="0"/>
                <xsd:element ref="ns3:Rights" minOccurs="0"/>
                <xsd:element ref="ns1:Language" minOccurs="0"/>
                <xsd:element ref="ns3:j747ac98061d40f0aa7bd47e1db5675d" minOccurs="0"/>
                <xsd:element ref="ns3:TaxKeywordTaxHTField" minOccurs="0"/>
                <xsd:element ref="ns3:TaxCatchAllLabel" minOccurs="0"/>
                <xsd:element ref="ns3:TaxCatchAll" minOccurs="0"/>
                <xsd:element ref="ns6:SharedWithUsers" minOccurs="0"/>
                <xsd:element ref="ns6:SharedWithDetails" minOccurs="0"/>
                <xsd:element ref="ns6:SharingHintHash" minOccurs="0"/>
                <xsd:element ref="ns7:MediaServiceMetadata" minOccurs="0"/>
                <xsd:element ref="ns7:MediaServiceFastMetadata" minOccurs="0"/>
                <xsd:element ref="ns6:Records_x0020_Status" minOccurs="0"/>
                <xsd:element ref="ns6:Records_x0020_Date" minOccurs="0"/>
                <xsd:element ref="ns7:MediaServiceAutoTags" minOccurs="0"/>
                <xsd:element ref="ns7:MediaServiceOCR" minOccurs="0"/>
                <xsd:element ref="ns7:MediaServiceDateTaken" minOccurs="0"/>
                <xsd:element ref="ns7:MediaServiceEventHashCode" minOccurs="0"/>
                <xsd:element ref="ns7:MediaServiceGenerationTime" minOccurs="0"/>
                <xsd:element ref="ns7:MediaServiceAutoKeyPoints" minOccurs="0"/>
                <xsd:element ref="ns7: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Language" ma:index="17" nillable="true" ma:displayName="Language" ma:default="English" ma:description="Select the document language from the drop down." ma:format="Dropdown" ma:internalName="Language" ma:readOnly="false">
      <xsd:simpleType>
        <xsd:restriction base="dms:Choice">
          <xsd:enumeration value="Arabic (Saudi Arabia)"/>
          <xsd:enumeration value="Bulgarian (Bulgaria)"/>
          <xsd:enumeration value="Chinese (Hong Kong S.A.R.)"/>
          <xsd:enumeration value="Chinese (People's Republic of China)"/>
          <xsd:enumeration value="Chinese (Taiwan)"/>
          <xsd:enumeration value="Croatian (Croatia)"/>
          <xsd:enumeration value="Czech (Czech Republic)"/>
          <xsd:enumeration value="Danish (Denmark)"/>
          <xsd:enumeration value="Dutch (Netherlands)"/>
          <xsd:enumeration value="English"/>
          <xsd:enumeration value="Estonian (Estonia)"/>
          <xsd:enumeration value="Finnish (Finland)"/>
          <xsd:enumeration value="French (France)"/>
          <xsd:enumeration value="German (Germany)"/>
          <xsd:enumeration value="Greek (Greece)"/>
          <xsd:enumeration value="Hebrew (Israel)"/>
          <xsd:enumeration value="Hindi (India)"/>
          <xsd:enumeration value="Hungarian (Hungary)"/>
          <xsd:enumeration value="Indonesian (Indonesia)"/>
          <xsd:enumeration value="Italian (Italy)"/>
          <xsd:enumeration value="Japanese (Japan)"/>
          <xsd:enumeration value="Korean (Korea)"/>
          <xsd:enumeration value="Latvian (Latvia)"/>
          <xsd:enumeration value="Lithuanian (Lithuania)"/>
          <xsd:enumeration value="Malay (Malaysia)"/>
          <xsd:enumeration value="Norwegian (Bokmal) (Norway)"/>
          <xsd:enumeration value="Polish (Poland)"/>
          <xsd:enumeration value="Portuguese (Brazil)"/>
          <xsd:enumeration value="Portuguese (Portugal)"/>
          <xsd:enumeration value="Romanian (Romania)"/>
          <xsd:enumeration value="Russian (Russia)"/>
          <xsd:enumeration value="Serbian (Latin) (Serbia)"/>
          <xsd:enumeration value="Slovak (Slovakia)"/>
          <xsd:enumeration value="Slovenian (Slovenia)"/>
          <xsd:enumeration value="Spanish (Spain)"/>
          <xsd:enumeration value="Swedish (Sweden)"/>
          <xsd:enumeration value="Thai (Thailand)"/>
          <xsd:enumeration value="Turkish (Turkey)"/>
          <xsd:enumeration value="Ukrainian (Ukraine)"/>
          <xsd:enumeration value="Urdu (Islamic Republic of Pakistan)"/>
          <xsd:enumeration value="Vietnamese (Vietnam)"/>
        </xsd:restriction>
      </xsd:simpleType>
    </xsd:element>
  </xsd:schema>
  <xsd:schema xmlns:xsd="http://www.w3.org/2001/XMLSchema" xmlns:xs="http://www.w3.org/2001/XMLSchema" xmlns:dms="http://schemas.microsoft.com/office/2006/documentManagement/types" xmlns:pc="http://schemas.microsoft.com/office/infopath/2007/PartnerControls" targetNamespace="4ffa91fb-a0ff-4ac5-b2db-65c790d184a4" elementFormDefault="qualified">
    <xsd:import namespace="http://schemas.microsoft.com/office/2006/documentManagement/types"/>
    <xsd:import namespace="http://schemas.microsoft.com/office/infopath/2007/PartnerControls"/>
    <xsd:element name="Document_x0020_Creation_x0020_Date" ma:index="2" nillable="true" ma:displayName="Document Date" ma:default="[today]" ma:description="Enter the date this document was last modified. The upload date has been entered by default." ma:format="DateOnly" ma:internalName="Document_x0020_Creation_x0020_Date" ma:readOnly="false">
      <xsd:simpleType>
        <xsd:restriction base="dms:DateTime"/>
      </xsd:simpleType>
    </xsd:element>
    <xsd:element name="Creator" ma:index="3" nillable="true" ma:displayName="Creator" ma:description="Enter the person primarily responsible for the document. The name of the person uploading the document has been entered by default." ma:list="UserInfo" ma:SharePointGroup="0" ma:internalName="Creato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PA_x0020_Office" ma:index="4" nillable="true" ma:displayName="EPA Office" ma:description="Enter the EPA organization primarily responsible for the document. The office of the person uploading the document has been entered by default." ma:internalName="EPA_x0020_Office">
      <xsd:simpleType>
        <xsd:restriction base="dms:Text">
          <xsd:maxLength value="255"/>
        </xsd:restriction>
      </xsd:simpleType>
    </xsd:element>
    <xsd:element name="Record" ma:index="5" nillable="true" ma:displayName="Record" ma:default="Shared" ma:description="For documents that provide evidence of EPA decisions and actions, select &quot;Shared&quot; (open access) or &quot;Private&quot; (restricted access)." ma:format="Dropdown" ma:internalName="Record">
      <xsd:simpleType>
        <xsd:restriction base="dms:Choice">
          <xsd:enumeration value="None"/>
          <xsd:enumeration value="Shared"/>
          <xsd:enumeration value="Private"/>
        </xsd:restriction>
      </xsd:simpleType>
    </xsd:element>
    <xsd:element name="Identifier" ma:index="9" nillable="true" ma:displayName="Identifier" ma:description="Enter all EPA identification numbers applicable to this document, one on each line." ma:internalName="Identifier" ma:readOnly="false">
      <xsd:simpleType>
        <xsd:restriction base="dms:Note">
          <xsd:maxLength value="255"/>
        </xsd:restriction>
      </xsd:simpleType>
    </xsd:element>
    <xsd:element name="EPA_x0020_Contributor" ma:index="11" nillable="true" ma:displayName="EPA Contributor" ma:description="Enter an EPA person who contributed to the creation of the document but is not the primary author." ma:list="UserInfo" ma:SharePointGroup="0" ma:internalName="EPA_x0020_Contributo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Contributor" ma:index="12" nillable="true" ma:displayName="External Contributor" ma:description="Enter a non-EPA person who contributed to the creation of the document but is not the primary author." ma:internalName="External_x0020_Contributor" ma:readOnly="false">
      <xsd:simpleType>
        <xsd:restriction base="dms:Note">
          <xsd:maxLength value="255"/>
        </xsd:restriction>
      </xsd:simpleType>
    </xsd:element>
    <xsd:element name="EPA_x0020_Related_x0020_Documents" ma:index="14" nillable="true" ma:displayName="Other Related Documents" ma:description="Enter any related document." ma:internalName="EPA_x0020_Related_x0020_Documents">
      <xsd:simpleType>
        <xsd:restriction base="dms:Note">
          <xsd:maxLength value="255"/>
        </xsd:restriction>
      </xsd:simpleType>
    </xsd:element>
    <xsd:element name="Rights" ma:index="16" nillable="true" ma:displayName="Rights" ma:description="Enter information about intellectual property rights held over the document (e.g. copyright, patent, trademark)." ma:internalName="Rights" ma:readOnly="false">
      <xsd:simpleType>
        <xsd:restriction base="dms:Note">
          <xsd:maxLength value="255"/>
        </xsd:restriction>
      </xsd:simpleType>
    </xsd:element>
    <xsd:element name="j747ac98061d40f0aa7bd47e1db5675d" ma:index="19" nillable="true" ma:taxonomy="true" ma:internalName="j747ac98061d40f0aa7bd47e1db5675d" ma:taxonomyFieldName="Document_x0020_Type" ma:displayName="Document Type" ma:readOnly="false" ma:default="" ma:fieldId="{3747ac98-061d-40f0-aa7b-d47e1db5675d}" ma:sspId="29f62856-1543-49d4-a736-4569d363f533" ma:termSetId="e06cd6a9-a175-4da0-81cb-8dba7aa394ab" ma:anchorId="00000000-0000-0000-0000-000000000000" ma:open="false" ma:isKeyword="false">
      <xsd:complexType>
        <xsd:sequence>
          <xsd:element ref="pc:Terms" minOccurs="0" maxOccurs="1"/>
        </xsd:sequence>
      </xsd:complexType>
    </xsd:element>
    <xsd:element name="TaxKeywordTaxHTField" ma:index="21" nillable="true" ma:taxonomy="true" ma:internalName="TaxKeywordTaxHTField" ma:taxonomyFieldName="TaxKeyword" ma:displayName="Enterprise Keywords" ma:readOnly="false" ma:fieldId="{23f27201-bee3-471e-b2e7-b64fd8b7ca38}" ma:taxonomyMulti="true" ma:sspId="29f62856-1543-49d4-a736-4569d363f533" ma:termSetId="00000000-0000-0000-0000-000000000000" ma:anchorId="00000000-0000-0000-0000-000000000000" ma:open="true" ma:isKeyword="true">
      <xsd:complexType>
        <xsd:sequence>
          <xsd:element ref="pc:Terms" minOccurs="0" maxOccurs="1"/>
        </xsd:sequence>
      </xsd:complexType>
    </xsd:element>
    <xsd:element name="TaxCatchAllLabel" ma:index="23" nillable="true" ma:displayName="Taxonomy Catch All Column1" ma:hidden="true" ma:list="{8c736e54-6a72-46ad-9c00-592f3cec1e75}" ma:internalName="TaxCatchAllLabel" ma:readOnly="true" ma:showField="CatchAllDataLabel" ma:web="5c1deef3-b27c-4e9a-b0d4-9d092d100f42">
      <xsd:complexType>
        <xsd:complexContent>
          <xsd:extension base="dms:MultiChoiceLookup">
            <xsd:sequence>
              <xsd:element name="Value" type="dms:Lookup" maxOccurs="unbounded" minOccurs="0" nillable="true"/>
            </xsd:sequence>
          </xsd:extension>
        </xsd:complexContent>
      </xsd:complexType>
    </xsd:element>
    <xsd:element name="TaxCatchAll" ma:index="24" nillable="true" ma:displayName="Taxonomy Catch All Column" ma:hidden="true" ma:list="{8c736e54-6a72-46ad-9c00-592f3cec1e75}" ma:internalName="TaxCatchAll" ma:showField="CatchAllData" ma:web="5c1deef3-b27c-4e9a-b0d4-9d092d100f42">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CategoryDescription" ma:index="6" nillable="true" ma:displayName="Description" ma:description="Enter a brief description." ma:internalName="CategoryDescription" ma:readOnly="fals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Coverage" ma:index="13" nillable="true" ma:displayName="Coverage" ma:description="Enter the geographic location, jurisdiction, or time period for which the document is relevant." ma:internalName="_Coverage" ma:readOnly="false">
      <xsd:simpleType>
        <xsd:restriction base="dms:Text">
          <xsd:maxLength value="255"/>
        </xsd:restriction>
      </xsd:simpleType>
    </xsd:element>
    <xsd:element name="_Source" ma:index="15" nillable="true" ma:displayName="Source" ma:description="Enter a source from which the document is derived." ma:internalName="_Source" ma:readOnly="fals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c1deef3-b27c-4e9a-b0d4-9d092d100f42" elementFormDefault="qualified">
    <xsd:import namespace="http://schemas.microsoft.com/office/2006/documentManagement/types"/>
    <xsd:import namespace="http://schemas.microsoft.com/office/infopath/2007/PartnerControls"/>
    <xsd:element name="SharedWithUsers" ma:index="2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9" nillable="true" ma:displayName="Shared With Details" ma:description="" ma:internalName="SharedWithDetails" ma:readOnly="true">
      <xsd:simpleType>
        <xsd:restriction base="dms:Note">
          <xsd:maxLength value="255"/>
        </xsd:restriction>
      </xsd:simpleType>
    </xsd:element>
    <xsd:element name="SharingHintHash" ma:index="30" nillable="true" ma:displayName="Sharing Hint Hash" ma:description="" ma:internalName="SharingHintHash" ma:readOnly="true">
      <xsd:simpleType>
        <xsd:restriction base="dms:Text"/>
      </xsd:simpleType>
    </xsd:element>
    <xsd:element name="Records_x0020_Status" ma:index="33" nillable="true" ma:displayName="Records Status" ma:default="Pending" ma:internalName="Records_x0020_Status">
      <xsd:simpleType>
        <xsd:restriction base="dms:Text"/>
      </xsd:simpleType>
    </xsd:element>
    <xsd:element name="Records_x0020_Date" ma:index="34" nillable="true" ma:displayName="Records Date" ma:hidden="true" ma:internalName="Records_x0020_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6290be6a-0c37-488c-89d7-fa04eb7489f1" elementFormDefault="qualified">
    <xsd:import namespace="http://schemas.microsoft.com/office/2006/documentManagement/types"/>
    <xsd:import namespace="http://schemas.microsoft.com/office/infopath/2007/PartnerControls"/>
    <xsd:element name="MediaServiceMetadata" ma:index="31" nillable="true" ma:displayName="MediaServiceMetadata" ma:description="" ma:hidden="true" ma:internalName="MediaServiceMetadata" ma:readOnly="true">
      <xsd:simpleType>
        <xsd:restriction base="dms:Note"/>
      </xsd:simpleType>
    </xsd:element>
    <xsd:element name="MediaServiceFastMetadata" ma:index="32" nillable="true" ma:displayName="MediaServiceFastMetadata" ma:description="" ma:hidden="true" ma:internalName="MediaServiceFastMetadata" ma:readOnly="true">
      <xsd:simpleType>
        <xsd:restriction base="dms:Note"/>
      </xsd:simpleType>
    </xsd:element>
    <xsd:element name="MediaServiceAutoTags" ma:index="35" nillable="true" ma:displayName="MediaServiceAutoTags" ma:internalName="MediaServiceAutoTags" ma:readOnly="true">
      <xsd:simpleType>
        <xsd:restriction base="dms:Text"/>
      </xsd:simpleType>
    </xsd:element>
    <xsd:element name="MediaServiceOCR" ma:index="36" nillable="true" ma:displayName="MediaServiceOCR" ma:internalName="MediaServiceOCR" ma:readOnly="true">
      <xsd:simpleType>
        <xsd:restriction base="dms:Note">
          <xsd:maxLength value="255"/>
        </xsd:restriction>
      </xsd:simpleType>
    </xsd:element>
    <xsd:element name="MediaServiceDateTaken" ma:index="37" nillable="true" ma:displayName="MediaServiceDateTaken" ma:hidden="true" ma:internalName="MediaServiceDateTaken" ma:readOnly="true">
      <xsd:simpleType>
        <xsd:restriction base="dms:Text"/>
      </xsd:simpleType>
    </xsd:element>
    <xsd:element name="MediaServiceEventHashCode" ma:index="38" nillable="true" ma:displayName="MediaServiceEventHashCode" ma:hidden="true" ma:internalName="MediaServiceEventHashCode" ma:readOnly="true">
      <xsd:simpleType>
        <xsd:restriction base="dms:Text"/>
      </xsd:simpleType>
    </xsd:element>
    <xsd:element name="MediaServiceGenerationTime" ma:index="39" nillable="true" ma:displayName="MediaServiceGenerationTime" ma:hidden="true" ma:internalName="MediaServiceGenerationTime" ma:readOnly="true">
      <xsd:simpleType>
        <xsd:restriction base="dms:Text"/>
      </xsd:simpleType>
    </xsd:element>
    <xsd:element name="MediaServiceAutoKeyPoints" ma:index="40" nillable="true" ma:displayName="MediaServiceAutoKeyPoints" ma:hidden="true" ma:internalName="MediaServiceAutoKeyPoints" ma:readOnly="true">
      <xsd:simpleType>
        <xsd:restriction base="dms:Note"/>
      </xsd:simpleType>
    </xsd:element>
    <xsd:element name="MediaServiceKeyPoints" ma:index="4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5"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0.xml><?xml version="1.0" encoding="utf-8"?>
<EsriMapsInfo xmlns="ESRI.ArcGIS.Mapping.OfficeIntegration.PowerPointInfo">
  <Version>Version1</Version>
  <RequiresSignIn>False</RequiresSignIn>
</EsriMapsInfo>
</file>

<file path=customXml/item21.xml><?xml version="1.0" encoding="utf-8"?>
<EsriMapsInfo xmlns="ESRI.ArcGIS.Mapping.OfficeIntegration.PowerPointInfo">
  <Version>Version1</Version>
  <RequiresSignIn>False</RequiresSignIn>
</EsriMapsInfo>
</file>

<file path=customXml/item22.xml><?xml version="1.0" encoding="utf-8"?>
<?mso-contentType ?>
<FormTemplates xmlns="http://schemas.microsoft.com/sharepoint/v3/contenttype/forms">
  <Display>DocumentLibraryForm</Display>
  <Edit>DocumentLibraryForm</Edit>
  <New>DocumentLibraryForm</New>
</FormTemplates>
</file>

<file path=customXml/item23.xml><?xml version="1.0" encoding="utf-8"?>
<EsriMapsInfo xmlns="ESRI.ArcGIS.Mapping.OfficeIntegration.PowerPointInfo">
  <Version>Version1</Version>
  <RequiresSignIn>False</RequiresSignIn>
</EsriMapsInfo>
</file>

<file path=customXml/item24.xml><?xml version="1.0" encoding="utf-8"?>
<EsriMapsInfo xmlns="ESRI.ArcGIS.Mapping.OfficeIntegration.PowerPointInfo">
  <Version>Version1</Version>
  <RequiresSignIn>False</RequiresSignIn>
</EsriMapsInfo>
</file>

<file path=customXml/item25.xml><?xml version="1.0" encoding="utf-8"?>
<EsriMapsInfo xmlns="ESRI.ArcGIS.Mapping.OfficeIntegration.PowerPointInfo">
  <Version>Version1</Version>
  <RequiresSignIn>False</RequiresSignIn>
</EsriMapsInfo>
</file>

<file path=customXml/item26.xml><?xml version="1.0" encoding="utf-8"?>
<EsriMapsInfo xmlns="ESRI.ArcGIS.Mapping.OfficeIntegration.PowerPointInfo">
  <Version>Version1</Version>
  <RequiresSignIn>False</RequiresSignIn>
</EsriMapsInfo>
</file>

<file path=customXml/item27.xml><?xml version="1.0" encoding="utf-8"?>
<p:properties xmlns:p="http://schemas.microsoft.com/office/2006/metadata/properties" xmlns:xsi="http://www.w3.org/2001/XMLSchema-instance" xmlns:pc="http://schemas.microsoft.com/office/infopath/2007/PartnerControls">
  <documentManagement>
    <_Source xmlns="http://schemas.microsoft.com/sharepoint/v3/fields" xsi:nil="true"/>
    <Language xmlns="http://schemas.microsoft.com/sharepoint/v3">English</Language>
    <j747ac98061d40f0aa7bd47e1db5675d xmlns="4ffa91fb-a0ff-4ac5-b2db-65c790d184a4">
      <Terms xmlns="http://schemas.microsoft.com/office/infopath/2007/PartnerControls"/>
    </j747ac98061d40f0aa7bd47e1db5675d>
    <External_x0020_Contributor xmlns="4ffa91fb-a0ff-4ac5-b2db-65c790d184a4" xsi:nil="true"/>
    <TaxKeywordTaxHTField xmlns="4ffa91fb-a0ff-4ac5-b2db-65c790d184a4">
      <Terms xmlns="http://schemas.microsoft.com/office/infopath/2007/PartnerControls"/>
    </TaxKeywordTaxHTField>
    <Record xmlns="4ffa91fb-a0ff-4ac5-b2db-65c790d184a4">Shared</Record>
    <Rights xmlns="4ffa91fb-a0ff-4ac5-b2db-65c790d184a4" xsi:nil="true"/>
    <Document_x0020_Creation_x0020_Date xmlns="4ffa91fb-a0ff-4ac5-b2db-65c790d184a4">2020-02-04T20:55:02+00:00</Document_x0020_Creation_x0020_Date>
    <EPA_x0020_Office xmlns="4ffa91fb-a0ff-4ac5-b2db-65c790d184a4" xsi:nil="true"/>
    <CategoryDescription xmlns="http://schemas.microsoft.com/sharepoint.v3" xsi:nil="true"/>
    <Identifier xmlns="4ffa91fb-a0ff-4ac5-b2db-65c790d184a4" xsi:nil="true"/>
    <_Coverage xmlns="http://schemas.microsoft.com/sharepoint/v3/fields" xsi:nil="true"/>
    <Creator xmlns="4ffa91fb-a0ff-4ac5-b2db-65c790d184a4">
      <UserInfo>
        <DisplayName/>
        <AccountId xsi:nil="true"/>
        <AccountType/>
      </UserInfo>
    </Creator>
    <EPA_x0020_Related_x0020_Documents xmlns="4ffa91fb-a0ff-4ac5-b2db-65c790d184a4" xsi:nil="true"/>
    <EPA_x0020_Contributor xmlns="4ffa91fb-a0ff-4ac5-b2db-65c790d184a4">
      <UserInfo>
        <DisplayName/>
        <AccountId xsi:nil="true"/>
        <AccountType/>
      </UserInfo>
    </EPA_x0020_Contributor>
    <TaxCatchAll xmlns="4ffa91fb-a0ff-4ac5-b2db-65c790d184a4"/>
    <Records_x0020_Status xmlns="5c1deef3-b27c-4e9a-b0d4-9d092d100f42">Pending</Records_x0020_Status>
    <Records_x0020_Date xmlns="5c1deef3-b27c-4e9a-b0d4-9d092d100f42" xsi:nil="true"/>
  </documentManagement>
</p:properties>
</file>

<file path=customXml/item28.xml><?xml version="1.0" encoding="utf-8"?>
<EsriMapsInfo xmlns="ESRI.ArcGIS.Mapping.OfficeIntegration.PowerPointInfo">
  <Version>Version1</Version>
  <RequiresSignIn>False</RequiresSignIn>
</EsriMapsInfo>
</file>

<file path=customXml/item3.xml><?xml version="1.0" encoding="utf-8"?>
<EsriMapsInfo xmlns="ESRI.ArcGIS.Mapping.OfficeIntegration.PowerPointInfo">
  <Version>Version1</Version>
  <RequiresSignIn>False</RequiresSignIn>
</EsriMapsInfo>
</file>

<file path=customXml/item4.xml><?xml version="1.0" encoding="utf-8"?>
<?mso-contentType ?>
<SharedContentType xmlns="Microsoft.SharePoint.Taxonomy.ContentTypeSync" SourceId="29f62856-1543-49d4-a736-4569d363f533" ContentTypeId="0x0101" PreviousValue="false"/>
</file>

<file path=customXml/item5.xml><?xml version="1.0" encoding="utf-8"?>
<EsriMapsInfo xmlns="ESRI.ArcGIS.Mapping.OfficeIntegration.PowerPointInfo">
  <Version>Version1</Version>
  <RequiresSignIn>False</RequiresSignIn>
</EsriMapsInfo>
</file>

<file path=customXml/item6.xml><?xml version="1.0" encoding="utf-8"?>
<EsriMapsInfo xmlns="ESRI.ArcGIS.Mapping.OfficeIntegration.PowerPointInfo">
  <Version>Version1</Version>
  <RequiresSignIn>False</RequiresSignIn>
</EsriMapsInfo>
</file>

<file path=customXml/item7.xml><?xml version="1.0" encoding="utf-8"?>
<EsriMapsInfo xmlns="ESRI.ArcGIS.Mapping.OfficeIntegration.PowerPointInfo">
  <Version>Version1</Version>
  <RequiresSignIn>False</RequiresSignIn>
</EsriMapsInfo>
</file>

<file path=customXml/item8.xml><?xml version="1.0" encoding="utf-8"?>
<EsriMapsInfo xmlns="ESRI.ArcGIS.Mapping.OfficeIntegration.PowerPointInfo">
  <Version>Version1</Version>
  <RequiresSignIn>False</RequiresSignIn>
</EsriMapsInfo>
</file>

<file path=customXml/item9.xml><?xml version="1.0" encoding="utf-8"?>
<EsriMapsInfo xmlns="ESRI.ArcGIS.Mapping.OfficeIntegration.PowerPointInfo">
  <Version>Version1</Version>
  <RequiresSignIn>False</RequiresSignIn>
</EsriMapsInfo>
</file>

<file path=customXml/itemProps1.xml><?xml version="1.0" encoding="utf-8"?>
<ds:datastoreItem xmlns:ds="http://schemas.openxmlformats.org/officeDocument/2006/customXml" ds:itemID="{51E06045-3771-42B6-8E2F-19C3A7489842}">
  <ds:schemaRefs>
    <ds:schemaRef ds:uri="ESRI.ArcGIS.Mapping.OfficeIntegration.PowerPointInfo"/>
  </ds:schemaRefs>
</ds:datastoreItem>
</file>

<file path=customXml/itemProps10.xml><?xml version="1.0" encoding="utf-8"?>
<ds:datastoreItem xmlns:ds="http://schemas.openxmlformats.org/officeDocument/2006/customXml" ds:itemID="{519F028B-7508-4C9A-98E6-5BF50E578476}">
  <ds:schemaRefs>
    <ds:schemaRef ds:uri="ESRI.ArcGIS.Mapping.OfficeIntegration.PowerPointInfo"/>
  </ds:schemaRefs>
</ds:datastoreItem>
</file>

<file path=customXml/itemProps11.xml><?xml version="1.0" encoding="utf-8"?>
<ds:datastoreItem xmlns:ds="http://schemas.openxmlformats.org/officeDocument/2006/customXml" ds:itemID="{8D245109-56E6-4F15-A32D-39887DB53FC2}">
  <ds:schemaRefs>
    <ds:schemaRef ds:uri="ESRI.ArcGIS.Mapping.OfficeIntegration.PowerPointInfo"/>
  </ds:schemaRefs>
</ds:datastoreItem>
</file>

<file path=customXml/itemProps12.xml><?xml version="1.0" encoding="utf-8"?>
<ds:datastoreItem xmlns:ds="http://schemas.openxmlformats.org/officeDocument/2006/customXml" ds:itemID="{9A2D0A3F-69D1-465C-A763-965A3B8049B5}">
  <ds:schemaRefs>
    <ds:schemaRef ds:uri="ESRI.ArcGIS.Mapping.OfficeIntegration.PowerPointInfo"/>
  </ds:schemaRefs>
</ds:datastoreItem>
</file>

<file path=customXml/itemProps13.xml><?xml version="1.0" encoding="utf-8"?>
<ds:datastoreItem xmlns:ds="http://schemas.openxmlformats.org/officeDocument/2006/customXml" ds:itemID="{3BDDB063-64F9-436E-8E08-D6099D632DFA}">
  <ds:schemaRefs>
    <ds:schemaRef ds:uri="ESRI.ArcGIS.Mapping.OfficeIntegration.PowerPointInfo"/>
  </ds:schemaRefs>
</ds:datastoreItem>
</file>

<file path=customXml/itemProps14.xml><?xml version="1.0" encoding="utf-8"?>
<ds:datastoreItem xmlns:ds="http://schemas.openxmlformats.org/officeDocument/2006/customXml" ds:itemID="{977BB35C-B0B0-43F8-B8E9-01272EF377FC}">
  <ds:schemaRefs>
    <ds:schemaRef ds:uri="ESRI.ArcGIS.Mapping.OfficeIntegration.PowerPointInfo"/>
  </ds:schemaRefs>
</ds:datastoreItem>
</file>

<file path=customXml/itemProps15.xml><?xml version="1.0" encoding="utf-8"?>
<ds:datastoreItem xmlns:ds="http://schemas.openxmlformats.org/officeDocument/2006/customXml" ds:itemID="{D2B4DD59-EC09-4CE6-ADD5-1B8014EE84FD}">
  <ds:schemaRefs>
    <ds:schemaRef ds:uri="ESRI.ArcGIS.Mapping.OfficeIntegration.PowerPointInfo"/>
  </ds:schemaRefs>
</ds:datastoreItem>
</file>

<file path=customXml/itemProps16.xml><?xml version="1.0" encoding="utf-8"?>
<ds:datastoreItem xmlns:ds="http://schemas.openxmlformats.org/officeDocument/2006/customXml" ds:itemID="{46870A26-E9C1-4A0E-94DB-0E579E95E976}">
  <ds:schemaRefs>
    <ds:schemaRef ds:uri="ESRI.ArcGIS.Mapping.OfficeIntegration.PowerPointInfo"/>
  </ds:schemaRefs>
</ds:datastoreItem>
</file>

<file path=customXml/itemProps17.xml><?xml version="1.0" encoding="utf-8"?>
<ds:datastoreItem xmlns:ds="http://schemas.openxmlformats.org/officeDocument/2006/customXml" ds:itemID="{05EEFC2A-E018-4F40-8EA9-6DAD8B10694F}">
  <ds:schemaRefs>
    <ds:schemaRef ds:uri="ESRI.ArcGIS.Mapping.OfficeIntegration.PowerPointInfo"/>
  </ds:schemaRefs>
</ds:datastoreItem>
</file>

<file path=customXml/itemProps18.xml><?xml version="1.0" encoding="utf-8"?>
<ds:datastoreItem xmlns:ds="http://schemas.openxmlformats.org/officeDocument/2006/customXml" ds:itemID="{A136C410-5D59-45D6-9D03-3CE2CAB4D836}">
  <ds:schemaRefs>
    <ds:schemaRef ds:uri="ESRI.ArcGIS.Mapping.OfficeIntegration.PowerPointInfo"/>
  </ds:schemaRefs>
</ds:datastoreItem>
</file>

<file path=customXml/itemProps19.xml><?xml version="1.0" encoding="utf-8"?>
<ds:datastoreItem xmlns:ds="http://schemas.openxmlformats.org/officeDocument/2006/customXml" ds:itemID="{71C17364-84F1-4A4D-8D25-10A704D51633}">
  <ds:schemaRefs>
    <ds:schemaRef ds:uri="ESRI.ArcGIS.Mapping.OfficeIntegration.PowerPointInfo"/>
  </ds:schemaRefs>
</ds:datastoreItem>
</file>

<file path=customXml/itemProps2.xml><?xml version="1.0" encoding="utf-8"?>
<ds:datastoreItem xmlns:ds="http://schemas.openxmlformats.org/officeDocument/2006/customXml" ds:itemID="{72F1E77C-751E-4170-BEA2-09A8AC38D52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4ffa91fb-a0ff-4ac5-b2db-65c790d184a4"/>
    <ds:schemaRef ds:uri="http://schemas.microsoft.com/sharepoint.v3"/>
    <ds:schemaRef ds:uri="http://schemas.microsoft.com/sharepoint/v3/fields"/>
    <ds:schemaRef ds:uri="5c1deef3-b27c-4e9a-b0d4-9d092d100f42"/>
    <ds:schemaRef ds:uri="6290be6a-0c37-488c-89d7-fa04eb7489f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0.xml><?xml version="1.0" encoding="utf-8"?>
<ds:datastoreItem xmlns:ds="http://schemas.openxmlformats.org/officeDocument/2006/customXml" ds:itemID="{21145378-1CB6-468B-A52F-C7B70C0D9746}">
  <ds:schemaRefs>
    <ds:schemaRef ds:uri="ESRI.ArcGIS.Mapping.OfficeIntegration.PowerPointInfo"/>
  </ds:schemaRefs>
</ds:datastoreItem>
</file>

<file path=customXml/itemProps21.xml><?xml version="1.0" encoding="utf-8"?>
<ds:datastoreItem xmlns:ds="http://schemas.openxmlformats.org/officeDocument/2006/customXml" ds:itemID="{EA2C2A64-B21A-46FE-825D-E9915562D0D7}">
  <ds:schemaRefs>
    <ds:schemaRef ds:uri="ESRI.ArcGIS.Mapping.OfficeIntegration.PowerPointInfo"/>
  </ds:schemaRefs>
</ds:datastoreItem>
</file>

<file path=customXml/itemProps22.xml><?xml version="1.0" encoding="utf-8"?>
<ds:datastoreItem xmlns:ds="http://schemas.openxmlformats.org/officeDocument/2006/customXml" ds:itemID="{5225635A-0470-4E63-B79B-6145D32D8170}">
  <ds:schemaRefs>
    <ds:schemaRef ds:uri="http://schemas.microsoft.com/sharepoint/v3/contenttype/forms"/>
  </ds:schemaRefs>
</ds:datastoreItem>
</file>

<file path=customXml/itemProps23.xml><?xml version="1.0" encoding="utf-8"?>
<ds:datastoreItem xmlns:ds="http://schemas.openxmlformats.org/officeDocument/2006/customXml" ds:itemID="{72A06C5E-7096-4965-971D-5F1E1C66263F}">
  <ds:schemaRefs>
    <ds:schemaRef ds:uri="ESRI.ArcGIS.Mapping.OfficeIntegration.PowerPointInfo"/>
  </ds:schemaRefs>
</ds:datastoreItem>
</file>

<file path=customXml/itemProps24.xml><?xml version="1.0" encoding="utf-8"?>
<ds:datastoreItem xmlns:ds="http://schemas.openxmlformats.org/officeDocument/2006/customXml" ds:itemID="{630A2CFA-184F-4606-9B52-57D8DA7BA2C1}">
  <ds:schemaRefs>
    <ds:schemaRef ds:uri="ESRI.ArcGIS.Mapping.OfficeIntegration.PowerPointInfo"/>
  </ds:schemaRefs>
</ds:datastoreItem>
</file>

<file path=customXml/itemProps25.xml><?xml version="1.0" encoding="utf-8"?>
<ds:datastoreItem xmlns:ds="http://schemas.openxmlformats.org/officeDocument/2006/customXml" ds:itemID="{3C82BDDC-4EF6-4B41-A9A0-4A18F0779151}">
  <ds:schemaRefs>
    <ds:schemaRef ds:uri="ESRI.ArcGIS.Mapping.OfficeIntegration.PowerPointInfo"/>
  </ds:schemaRefs>
</ds:datastoreItem>
</file>

<file path=customXml/itemProps26.xml><?xml version="1.0" encoding="utf-8"?>
<ds:datastoreItem xmlns:ds="http://schemas.openxmlformats.org/officeDocument/2006/customXml" ds:itemID="{E06F695E-7DAD-40CD-97ED-896167376D94}">
  <ds:schemaRefs>
    <ds:schemaRef ds:uri="ESRI.ArcGIS.Mapping.OfficeIntegration.PowerPointInfo"/>
  </ds:schemaRefs>
</ds:datastoreItem>
</file>

<file path=customXml/itemProps27.xml><?xml version="1.0" encoding="utf-8"?>
<ds:datastoreItem xmlns:ds="http://schemas.openxmlformats.org/officeDocument/2006/customXml" ds:itemID="{61A6E0D0-DF25-41E1-849F-4E7E9FBDD1A9}">
  <ds:schemaRefs>
    <ds:schemaRef ds:uri="http://schemas.microsoft.com/office/infopath/2007/PartnerControls"/>
    <ds:schemaRef ds:uri="http://schemas.openxmlformats.org/package/2006/metadata/core-properties"/>
    <ds:schemaRef ds:uri="http://schemas.microsoft.com/office/2006/documentManagement/types"/>
    <ds:schemaRef ds:uri="5c1deef3-b27c-4e9a-b0d4-9d092d100f42"/>
    <ds:schemaRef ds:uri="http://schemas.microsoft.com/office/2006/metadata/properties"/>
    <ds:schemaRef ds:uri="http://purl.org/dc/dcmitype/"/>
    <ds:schemaRef ds:uri="http://www.w3.org/XML/1998/namespace"/>
    <ds:schemaRef ds:uri="http://purl.org/dc/elements/1.1/"/>
    <ds:schemaRef ds:uri="http://purl.org/dc/terms/"/>
    <ds:schemaRef ds:uri="6290be6a-0c37-488c-89d7-fa04eb7489f1"/>
    <ds:schemaRef ds:uri="http://schemas.microsoft.com/sharepoint/v3/fields"/>
    <ds:schemaRef ds:uri="http://schemas.microsoft.com/sharepoint.v3"/>
    <ds:schemaRef ds:uri="4ffa91fb-a0ff-4ac5-b2db-65c790d184a4"/>
    <ds:schemaRef ds:uri="http://schemas.microsoft.com/sharepoint/v3"/>
  </ds:schemaRefs>
</ds:datastoreItem>
</file>

<file path=customXml/itemProps28.xml><?xml version="1.0" encoding="utf-8"?>
<ds:datastoreItem xmlns:ds="http://schemas.openxmlformats.org/officeDocument/2006/customXml" ds:itemID="{82D67E67-560B-4CC4-8072-725899C6A2C8}">
  <ds:schemaRefs>
    <ds:schemaRef ds:uri="ESRI.ArcGIS.Mapping.OfficeIntegration.PowerPointInfo"/>
  </ds:schemaRefs>
</ds:datastoreItem>
</file>

<file path=customXml/itemProps3.xml><?xml version="1.0" encoding="utf-8"?>
<ds:datastoreItem xmlns:ds="http://schemas.openxmlformats.org/officeDocument/2006/customXml" ds:itemID="{3CEC331A-B5C3-4C3E-BA9F-FCED4B097622}">
  <ds:schemaRefs>
    <ds:schemaRef ds:uri="ESRI.ArcGIS.Mapping.OfficeIntegration.PowerPointInfo"/>
  </ds:schemaRefs>
</ds:datastoreItem>
</file>

<file path=customXml/itemProps4.xml><?xml version="1.0" encoding="utf-8"?>
<ds:datastoreItem xmlns:ds="http://schemas.openxmlformats.org/officeDocument/2006/customXml" ds:itemID="{A662AB01-355C-4085-A9B6-5B211CAF778B}">
  <ds:schemaRefs>
    <ds:schemaRef ds:uri="Microsoft.SharePoint.Taxonomy.ContentTypeSync"/>
  </ds:schemaRefs>
</ds:datastoreItem>
</file>

<file path=customXml/itemProps5.xml><?xml version="1.0" encoding="utf-8"?>
<ds:datastoreItem xmlns:ds="http://schemas.openxmlformats.org/officeDocument/2006/customXml" ds:itemID="{6656AB6D-41EA-4FF7-A50A-C43EC880E1D6}">
  <ds:schemaRefs>
    <ds:schemaRef ds:uri="ESRI.ArcGIS.Mapping.OfficeIntegration.PowerPointInfo"/>
  </ds:schemaRefs>
</ds:datastoreItem>
</file>

<file path=customXml/itemProps6.xml><?xml version="1.0" encoding="utf-8"?>
<ds:datastoreItem xmlns:ds="http://schemas.openxmlformats.org/officeDocument/2006/customXml" ds:itemID="{27F44FBE-2015-4FDA-8400-B9BE1887AB0D}">
  <ds:schemaRefs>
    <ds:schemaRef ds:uri="ESRI.ArcGIS.Mapping.OfficeIntegration.PowerPointInfo"/>
  </ds:schemaRefs>
</ds:datastoreItem>
</file>

<file path=customXml/itemProps7.xml><?xml version="1.0" encoding="utf-8"?>
<ds:datastoreItem xmlns:ds="http://schemas.openxmlformats.org/officeDocument/2006/customXml" ds:itemID="{B45B020A-ED9C-4C9D-97A3-5A44AD5A699F}">
  <ds:schemaRefs>
    <ds:schemaRef ds:uri="ESRI.ArcGIS.Mapping.OfficeIntegration.PowerPointInfo"/>
  </ds:schemaRefs>
</ds:datastoreItem>
</file>

<file path=customXml/itemProps8.xml><?xml version="1.0" encoding="utf-8"?>
<ds:datastoreItem xmlns:ds="http://schemas.openxmlformats.org/officeDocument/2006/customXml" ds:itemID="{76D3AC16-981A-46DB-8831-4A58C7D60C91}">
  <ds:schemaRefs>
    <ds:schemaRef ds:uri="ESRI.ArcGIS.Mapping.OfficeIntegration.PowerPointInfo"/>
  </ds:schemaRefs>
</ds:datastoreItem>
</file>

<file path=customXml/itemProps9.xml><?xml version="1.0" encoding="utf-8"?>
<ds:datastoreItem xmlns:ds="http://schemas.openxmlformats.org/officeDocument/2006/customXml" ds:itemID="{3D5F0350-8B9A-4E69-A14A-C1E48E4AD082}">
  <ds:schemaRefs>
    <ds:schemaRef ds:uri="ESRI.ArcGIS.Mapping.OfficeIntegration.PowerPointInfo"/>
  </ds:schemaRefs>
</ds:datastoreItem>
</file>

<file path=docProps/app.xml><?xml version="1.0" encoding="utf-8"?>
<Properties xmlns="http://schemas.openxmlformats.org/officeDocument/2006/extended-properties" xmlns:vt="http://schemas.openxmlformats.org/officeDocument/2006/docPropsVTypes">
  <Template/>
  <TotalTime>75122</TotalTime>
  <Words>1062</Words>
  <Application>Microsoft Office PowerPoint</Application>
  <PresentationFormat>Widescreen</PresentationFormat>
  <Paragraphs>171</Paragraphs>
  <Slides>9</Slides>
  <Notes>8</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9</vt:i4>
      </vt:variant>
    </vt:vector>
  </HeadingPairs>
  <TitlesOfParts>
    <vt:vector size="18" baseType="lpstr">
      <vt:lpstr>微软雅黑</vt:lpstr>
      <vt:lpstr>黑体</vt:lpstr>
      <vt:lpstr>Arial</vt:lpstr>
      <vt:lpstr>Arial Black</vt:lpstr>
      <vt:lpstr>Calibri</vt:lpstr>
      <vt:lpstr>Wingdings</vt:lpstr>
      <vt:lpstr>2_EMPA课题组模板</vt:lpstr>
      <vt:lpstr>3_EMPA课题组模板</vt:lpstr>
      <vt:lpstr>4_EMPA课题组模板</vt:lpstr>
      <vt:lpstr>“NEXUS” Multi-Pollutant Advanced Screening Tool CAAAC Briefing</vt:lpstr>
      <vt:lpstr>Multi-Pollutant Team Members</vt:lpstr>
      <vt:lpstr>PowerPoint Presentation</vt:lpstr>
      <vt:lpstr>PowerPoint Presentation</vt:lpstr>
      <vt:lpstr>NEXUS: Background</vt:lpstr>
      <vt:lpstr>NEXUS: Data Inputs and Major Functions</vt:lpstr>
      <vt:lpstr>NEXUS      &amp;      EJSCREEN</vt:lpstr>
      <vt:lpstr>NEXUS: Important Caveats</vt:lpstr>
      <vt:lpstr>“NEXUS 3.0” Live Demo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xj</dc:creator>
  <cp:lastModifiedBy>Landis, Elizabeth</cp:lastModifiedBy>
  <cp:revision>1379</cp:revision>
  <cp:lastPrinted>2020-02-19T17:26:50Z</cp:lastPrinted>
  <dcterms:created xsi:type="dcterms:W3CDTF">2016-05-30T08:23:37Z</dcterms:created>
  <dcterms:modified xsi:type="dcterms:W3CDTF">2022-09-08T15:45:54Z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0x0101008B33DF587F59774D9C67ADFC24F1D322</vt:lpwstr>
  </property>
</Properties>
</file>