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75"/>
  </p:notesMasterIdLst>
  <p:handoutMasterIdLst>
    <p:handoutMasterId r:id="rId76"/>
  </p:handoutMasterIdLst>
  <p:sldIdLst>
    <p:sldId id="1089" r:id="rId32"/>
    <p:sldId id="1541" r:id="rId33"/>
    <p:sldId id="1542" r:id="rId34"/>
    <p:sldId id="1543" r:id="rId35"/>
    <p:sldId id="1544" r:id="rId36"/>
    <p:sldId id="1545" r:id="rId37"/>
    <p:sldId id="1379" r:id="rId38"/>
    <p:sldId id="1398" r:id="rId39"/>
    <p:sldId id="1429" r:id="rId40"/>
    <p:sldId id="1430" r:id="rId41"/>
    <p:sldId id="1431" r:id="rId42"/>
    <p:sldId id="1432" r:id="rId43"/>
    <p:sldId id="1468" r:id="rId44"/>
    <p:sldId id="1484" r:id="rId45"/>
    <p:sldId id="1483" r:id="rId46"/>
    <p:sldId id="1488" r:id="rId47"/>
    <p:sldId id="1434" r:id="rId48"/>
    <p:sldId id="1485" r:id="rId49"/>
    <p:sldId id="1486" r:id="rId50"/>
    <p:sldId id="1437" r:id="rId51"/>
    <p:sldId id="1438" r:id="rId52"/>
    <p:sldId id="1469" r:id="rId53"/>
    <p:sldId id="1470" r:id="rId54"/>
    <p:sldId id="1471" r:id="rId55"/>
    <p:sldId id="1426" r:id="rId56"/>
    <p:sldId id="1489" r:id="rId57"/>
    <p:sldId id="1495" r:id="rId58"/>
    <p:sldId id="1440" r:id="rId59"/>
    <p:sldId id="1472" r:id="rId60"/>
    <p:sldId id="1473" r:id="rId61"/>
    <p:sldId id="1496" r:id="rId62"/>
    <p:sldId id="1477" r:id="rId63"/>
    <p:sldId id="1478" r:id="rId64"/>
    <p:sldId id="1487" r:id="rId65"/>
    <p:sldId id="1481" r:id="rId66"/>
    <p:sldId id="1497" r:id="rId67"/>
    <p:sldId id="1480" r:id="rId68"/>
    <p:sldId id="1479" r:id="rId69"/>
    <p:sldId id="1490" r:id="rId70"/>
    <p:sldId id="1492" r:id="rId71"/>
    <p:sldId id="1491" r:id="rId72"/>
    <p:sldId id="1482" r:id="rId73"/>
    <p:sldId id="1174" r:id="rId74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B700"/>
    <a:srgbClr val="AB8100"/>
    <a:srgbClr val="A8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4E9EFF-49F7-4F55-84F0-340B76E8EC14}" v="2" dt="2022-06-22T15:42:02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6357" autoAdjust="0"/>
  </p:normalViewPr>
  <p:slideViewPr>
    <p:cSldViewPr snapToGrid="0">
      <p:cViewPr varScale="1">
        <p:scale>
          <a:sx n="57" d="100"/>
          <a:sy n="57" d="100"/>
        </p:scale>
        <p:origin x="9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82" Type="http://schemas.microsoft.com/office/2016/11/relationships/changesInfo" Target="changesInfos/changesInfo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commentAuthors" Target="commentAuthors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is, Elizabeth" userId="ab5a0f48-4954-4e8f-b852-9bcaf16ccf62" providerId="ADAL" clId="{E54E9EFF-49F7-4F55-84F0-340B76E8EC14}"/>
    <pc:docChg chg="undo custSel addSld delSld modSld">
      <pc:chgData name="Landis, Elizabeth" userId="ab5a0f48-4954-4e8f-b852-9bcaf16ccf62" providerId="ADAL" clId="{E54E9EFF-49F7-4F55-84F0-340B76E8EC14}" dt="2022-06-22T15:59:14.348" v="322" actId="403"/>
      <pc:docMkLst>
        <pc:docMk/>
      </pc:docMkLst>
      <pc:sldChg chg="modSp mod">
        <pc:chgData name="Landis, Elizabeth" userId="ab5a0f48-4954-4e8f-b852-9bcaf16ccf62" providerId="ADAL" clId="{E54E9EFF-49F7-4F55-84F0-340B76E8EC14}" dt="2022-06-22T15:18:53.924" v="17" actId="20577"/>
        <pc:sldMkLst>
          <pc:docMk/>
          <pc:sldMk cId="4188764518" sldId="1089"/>
        </pc:sldMkLst>
        <pc:spChg chg="mod">
          <ac:chgData name="Landis, Elizabeth" userId="ab5a0f48-4954-4e8f-b852-9bcaf16ccf62" providerId="ADAL" clId="{E54E9EFF-49F7-4F55-84F0-340B76E8EC14}" dt="2022-06-22T15:18:44.424" v="13" actId="20577"/>
          <ac:spMkLst>
            <pc:docMk/>
            <pc:sldMk cId="4188764518" sldId="1089"/>
            <ac:spMk id="2" creationId="{00000000-0000-0000-0000-000000000000}"/>
          </ac:spMkLst>
        </pc:spChg>
        <pc:spChg chg="mod">
          <ac:chgData name="Landis, Elizabeth" userId="ab5a0f48-4954-4e8f-b852-9bcaf16ccf62" providerId="ADAL" clId="{E54E9EFF-49F7-4F55-84F0-340B76E8EC14}" dt="2022-06-22T15:18:53.924" v="17" actId="20577"/>
          <ac:spMkLst>
            <pc:docMk/>
            <pc:sldMk cId="4188764518" sldId="1089"/>
            <ac:spMk id="3" creationId="{F19E0DDC-6B53-4833-AAC6-95682E48F51E}"/>
          </ac:spMkLst>
        </pc:spChg>
      </pc:sldChg>
      <pc:sldChg chg="del">
        <pc:chgData name="Landis, Elizabeth" userId="ab5a0f48-4954-4e8f-b852-9bcaf16ccf62" providerId="ADAL" clId="{E54E9EFF-49F7-4F55-84F0-340B76E8EC14}" dt="2022-06-22T15:19:45.563" v="19" actId="47"/>
        <pc:sldMkLst>
          <pc:docMk/>
          <pc:sldMk cId="37356734" sldId="1188"/>
        </pc:sldMkLst>
      </pc:sldChg>
      <pc:sldChg chg="del">
        <pc:chgData name="Landis, Elizabeth" userId="ab5a0f48-4954-4e8f-b852-9bcaf16ccf62" providerId="ADAL" clId="{E54E9EFF-49F7-4F55-84F0-340B76E8EC14}" dt="2022-06-22T15:19:10.605" v="18" actId="47"/>
        <pc:sldMkLst>
          <pc:docMk/>
          <pc:sldMk cId="1338702642" sldId="1249"/>
        </pc:sldMkLst>
      </pc:sldChg>
      <pc:sldChg chg="modSp mod">
        <pc:chgData name="Landis, Elizabeth" userId="ab5a0f48-4954-4e8f-b852-9bcaf16ccf62" providerId="ADAL" clId="{E54E9EFF-49F7-4F55-84F0-340B76E8EC14}" dt="2022-06-22T15:20:18.637" v="28" actId="20577"/>
        <pc:sldMkLst>
          <pc:docMk/>
          <pc:sldMk cId="2883710969" sldId="1379"/>
        </pc:sldMkLst>
        <pc:spChg chg="mod">
          <ac:chgData name="Landis, Elizabeth" userId="ab5a0f48-4954-4e8f-b852-9bcaf16ccf62" providerId="ADAL" clId="{E54E9EFF-49F7-4F55-84F0-340B76E8EC14}" dt="2022-06-22T15:20:18.637" v="28" actId="20577"/>
          <ac:spMkLst>
            <pc:docMk/>
            <pc:sldMk cId="2883710969" sldId="1379"/>
            <ac:spMk id="2" creationId="{F59B3B97-A878-478A-9EB1-ED2C4BB4AA2D}"/>
          </ac:spMkLst>
        </pc:spChg>
      </pc:sldChg>
      <pc:sldChg chg="modSp mod">
        <pc:chgData name="Landis, Elizabeth" userId="ab5a0f48-4954-4e8f-b852-9bcaf16ccf62" providerId="ADAL" clId="{E54E9EFF-49F7-4F55-84F0-340B76E8EC14}" dt="2022-06-22T15:21:56.626" v="34" actId="20577"/>
        <pc:sldMkLst>
          <pc:docMk/>
          <pc:sldMk cId="4161797247" sldId="1398"/>
        </pc:sldMkLst>
        <pc:spChg chg="mod">
          <ac:chgData name="Landis, Elizabeth" userId="ab5a0f48-4954-4e8f-b852-9bcaf16ccf62" providerId="ADAL" clId="{E54E9EFF-49F7-4F55-84F0-340B76E8EC14}" dt="2022-06-22T15:21:56.626" v="34" actId="20577"/>
          <ac:spMkLst>
            <pc:docMk/>
            <pc:sldMk cId="4161797247" sldId="1398"/>
            <ac:spMk id="2" creationId="{B6BF4B80-388E-4A1C-9395-9B1D30BD93A9}"/>
          </ac:spMkLst>
        </pc:spChg>
        <pc:spChg chg="mod">
          <ac:chgData name="Landis, Elizabeth" userId="ab5a0f48-4954-4e8f-b852-9bcaf16ccf62" providerId="ADAL" clId="{E54E9EFF-49F7-4F55-84F0-340B76E8EC14}" dt="2022-06-22T15:21:29.464" v="32" actId="20577"/>
          <ac:spMkLst>
            <pc:docMk/>
            <pc:sldMk cId="4161797247" sldId="1398"/>
            <ac:spMk id="6" creationId="{6BB04977-8A2D-433A-BFBB-9A84B4907651}"/>
          </ac:spMkLst>
        </pc:spChg>
      </pc:sldChg>
      <pc:sldChg chg="del">
        <pc:chgData name="Landis, Elizabeth" userId="ab5a0f48-4954-4e8f-b852-9bcaf16ccf62" providerId="ADAL" clId="{E54E9EFF-49F7-4F55-84F0-340B76E8EC14}" dt="2022-06-22T15:20:07.610" v="24" actId="47"/>
        <pc:sldMkLst>
          <pc:docMk/>
          <pc:sldMk cId="1792745236" sldId="1506"/>
        </pc:sldMkLst>
      </pc:sldChg>
      <pc:sldChg chg="del">
        <pc:chgData name="Landis, Elizabeth" userId="ab5a0f48-4954-4e8f-b852-9bcaf16ccf62" providerId="ADAL" clId="{E54E9EFF-49F7-4F55-84F0-340B76E8EC14}" dt="2022-06-22T15:20:01.386" v="20" actId="47"/>
        <pc:sldMkLst>
          <pc:docMk/>
          <pc:sldMk cId="3096150218" sldId="1509"/>
        </pc:sldMkLst>
      </pc:sldChg>
      <pc:sldChg chg="del">
        <pc:chgData name="Landis, Elizabeth" userId="ab5a0f48-4954-4e8f-b852-9bcaf16ccf62" providerId="ADAL" clId="{E54E9EFF-49F7-4F55-84F0-340B76E8EC14}" dt="2022-06-22T15:20:06.886" v="23" actId="47"/>
        <pc:sldMkLst>
          <pc:docMk/>
          <pc:sldMk cId="154155853" sldId="1523"/>
        </pc:sldMkLst>
      </pc:sldChg>
      <pc:sldChg chg="del">
        <pc:chgData name="Landis, Elizabeth" userId="ab5a0f48-4954-4e8f-b852-9bcaf16ccf62" providerId="ADAL" clId="{E54E9EFF-49F7-4F55-84F0-340B76E8EC14}" dt="2022-06-22T15:20:02.755" v="21" actId="47"/>
        <pc:sldMkLst>
          <pc:docMk/>
          <pc:sldMk cId="971777708" sldId="1527"/>
        </pc:sldMkLst>
      </pc:sldChg>
      <pc:sldChg chg="del">
        <pc:chgData name="Landis, Elizabeth" userId="ab5a0f48-4954-4e8f-b852-9bcaf16ccf62" providerId="ADAL" clId="{E54E9EFF-49F7-4F55-84F0-340B76E8EC14}" dt="2022-06-22T15:20:04.648" v="22" actId="47"/>
        <pc:sldMkLst>
          <pc:docMk/>
          <pc:sldMk cId="2219748987" sldId="1537"/>
        </pc:sldMkLst>
      </pc:sldChg>
      <pc:sldChg chg="del">
        <pc:chgData name="Landis, Elizabeth" userId="ab5a0f48-4954-4e8f-b852-9bcaf16ccf62" providerId="ADAL" clId="{E54E9EFF-49F7-4F55-84F0-340B76E8EC14}" dt="2022-06-22T15:20:09.463" v="25" actId="47"/>
        <pc:sldMkLst>
          <pc:docMk/>
          <pc:sldMk cId="232634726" sldId="1538"/>
        </pc:sldMkLst>
      </pc:sldChg>
      <pc:sldChg chg="addSp delSp modSp new mod">
        <pc:chgData name="Landis, Elizabeth" userId="ab5a0f48-4954-4e8f-b852-9bcaf16ccf62" providerId="ADAL" clId="{E54E9EFF-49F7-4F55-84F0-340B76E8EC14}" dt="2022-06-22T15:58:27.641" v="319" actId="14100"/>
        <pc:sldMkLst>
          <pc:docMk/>
          <pc:sldMk cId="292133528" sldId="1543"/>
        </pc:sldMkLst>
        <pc:spChg chg="mod">
          <ac:chgData name="Landis, Elizabeth" userId="ab5a0f48-4954-4e8f-b852-9bcaf16ccf62" providerId="ADAL" clId="{E54E9EFF-49F7-4F55-84F0-340B76E8EC14}" dt="2022-06-22T15:58:06.740" v="315" actId="207"/>
          <ac:spMkLst>
            <pc:docMk/>
            <pc:sldMk cId="292133528" sldId="1543"/>
            <ac:spMk id="2" creationId="{F3029A88-0FE7-4F14-BDD8-ABC1832CD8B4}"/>
          </ac:spMkLst>
        </pc:spChg>
        <pc:spChg chg="del">
          <ac:chgData name="Landis, Elizabeth" userId="ab5a0f48-4954-4e8f-b852-9bcaf16ccf62" providerId="ADAL" clId="{E54E9EFF-49F7-4F55-84F0-340B76E8EC14}" dt="2022-06-22T15:27:03.672" v="36" actId="478"/>
          <ac:spMkLst>
            <pc:docMk/>
            <pc:sldMk cId="292133528" sldId="1543"/>
            <ac:spMk id="3" creationId="{E6871A04-1FB5-45A8-A4E9-FC6E3D3ED172}"/>
          </ac:spMkLst>
        </pc:spChg>
        <pc:spChg chg="add mod">
          <ac:chgData name="Landis, Elizabeth" userId="ab5a0f48-4954-4e8f-b852-9bcaf16ccf62" providerId="ADAL" clId="{E54E9EFF-49F7-4F55-84F0-340B76E8EC14}" dt="2022-06-22T15:58:18.225" v="317" actId="14100"/>
          <ac:spMkLst>
            <pc:docMk/>
            <pc:sldMk cId="292133528" sldId="1543"/>
            <ac:spMk id="12" creationId="{1FF3F4D7-18BA-4B4E-8F4E-A3EEF97934EA}"/>
          </ac:spMkLst>
        </pc:spChg>
        <pc:spChg chg="add mod">
          <ac:chgData name="Landis, Elizabeth" userId="ab5a0f48-4954-4e8f-b852-9bcaf16ccf62" providerId="ADAL" clId="{E54E9EFF-49F7-4F55-84F0-340B76E8EC14}" dt="2022-06-22T15:58:27.641" v="319" actId="14100"/>
          <ac:spMkLst>
            <pc:docMk/>
            <pc:sldMk cId="292133528" sldId="1543"/>
            <ac:spMk id="13" creationId="{AD8F7CD8-7319-44C9-BF1F-0A34C2DE0048}"/>
          </ac:spMkLst>
        </pc:spChg>
        <pc:spChg chg="add del">
          <ac:chgData name="Landis, Elizabeth" userId="ab5a0f48-4954-4e8f-b852-9bcaf16ccf62" providerId="ADAL" clId="{E54E9EFF-49F7-4F55-84F0-340B76E8EC14}" dt="2022-06-22T15:41:32.991" v="151" actId="11529"/>
          <ac:spMkLst>
            <pc:docMk/>
            <pc:sldMk cId="292133528" sldId="1543"/>
            <ac:spMk id="24" creationId="{E0A0C70B-0695-4E23-8218-E4EEA44F7534}"/>
          </ac:spMkLst>
        </pc:spChg>
        <pc:picChg chg="add del mod modCrop">
          <ac:chgData name="Landis, Elizabeth" userId="ab5a0f48-4954-4e8f-b852-9bcaf16ccf62" providerId="ADAL" clId="{E54E9EFF-49F7-4F55-84F0-340B76E8EC14}" dt="2022-06-22T15:29:09.667" v="40" actId="478"/>
          <ac:picMkLst>
            <pc:docMk/>
            <pc:sldMk cId="292133528" sldId="1543"/>
            <ac:picMk id="5" creationId="{DF2357F5-C858-49BF-B96F-FFDC5CFBE302}"/>
          </ac:picMkLst>
        </pc:picChg>
        <pc:picChg chg="add del mod">
          <ac:chgData name="Landis, Elizabeth" userId="ab5a0f48-4954-4e8f-b852-9bcaf16ccf62" providerId="ADAL" clId="{E54E9EFF-49F7-4F55-84F0-340B76E8EC14}" dt="2022-06-22T15:32:20.436" v="43" actId="478"/>
          <ac:picMkLst>
            <pc:docMk/>
            <pc:sldMk cId="292133528" sldId="1543"/>
            <ac:picMk id="7" creationId="{7F304E90-CE3E-42C5-B2FE-DAA5006E9E41}"/>
          </ac:picMkLst>
        </pc:picChg>
        <pc:picChg chg="add del mod">
          <ac:chgData name="Landis, Elizabeth" userId="ab5a0f48-4954-4e8f-b852-9bcaf16ccf62" providerId="ADAL" clId="{E54E9EFF-49F7-4F55-84F0-340B76E8EC14}" dt="2022-06-22T15:34:32.458" v="101" actId="478"/>
          <ac:picMkLst>
            <pc:docMk/>
            <pc:sldMk cId="292133528" sldId="1543"/>
            <ac:picMk id="9" creationId="{61B5C424-8E1C-4A72-9090-991F66A8E4C8}"/>
          </ac:picMkLst>
        </pc:picChg>
        <pc:picChg chg="add mod">
          <ac:chgData name="Landis, Elizabeth" userId="ab5a0f48-4954-4e8f-b852-9bcaf16ccf62" providerId="ADAL" clId="{E54E9EFF-49F7-4F55-84F0-340B76E8EC14}" dt="2022-06-22T15:57:39.752" v="281" actId="1076"/>
          <ac:picMkLst>
            <pc:docMk/>
            <pc:sldMk cId="292133528" sldId="1543"/>
            <ac:picMk id="11" creationId="{2F32D076-1A85-42C2-8AFD-4424AF2702A2}"/>
          </ac:picMkLst>
        </pc:picChg>
        <pc:cxnChg chg="add del mod">
          <ac:chgData name="Landis, Elizabeth" userId="ab5a0f48-4954-4e8f-b852-9bcaf16ccf62" providerId="ADAL" clId="{E54E9EFF-49F7-4F55-84F0-340B76E8EC14}" dt="2022-06-22T15:42:22.930" v="156" actId="478"/>
          <ac:cxnSpMkLst>
            <pc:docMk/>
            <pc:sldMk cId="292133528" sldId="1543"/>
            <ac:cxnSpMk id="15" creationId="{1BDC24E1-BBF0-4744-9DF1-1D10427EDB61}"/>
          </ac:cxnSpMkLst>
        </pc:cxnChg>
        <pc:cxnChg chg="add del mod">
          <ac:chgData name="Landis, Elizabeth" userId="ab5a0f48-4954-4e8f-b852-9bcaf16ccf62" providerId="ADAL" clId="{E54E9EFF-49F7-4F55-84F0-340B76E8EC14}" dt="2022-06-22T15:41:10.370" v="149" actId="478"/>
          <ac:cxnSpMkLst>
            <pc:docMk/>
            <pc:sldMk cId="292133528" sldId="1543"/>
            <ac:cxnSpMk id="19" creationId="{CAFFA8EB-6B8B-4941-952E-0D7B10E99A91}"/>
          </ac:cxnSpMkLst>
        </pc:cxnChg>
        <pc:cxnChg chg="add del mod">
          <ac:chgData name="Landis, Elizabeth" userId="ab5a0f48-4954-4e8f-b852-9bcaf16ccf62" providerId="ADAL" clId="{E54E9EFF-49F7-4F55-84F0-340B76E8EC14}" dt="2022-06-22T15:42:20.568" v="155" actId="478"/>
          <ac:cxnSpMkLst>
            <pc:docMk/>
            <pc:sldMk cId="292133528" sldId="1543"/>
            <ac:cxnSpMk id="25" creationId="{855F7D9A-4AF8-49F4-A706-E07EC654E00B}"/>
          </ac:cxnSpMkLst>
        </pc:cxnChg>
      </pc:sldChg>
      <pc:sldChg chg="addSp delSp modSp new mod">
        <pc:chgData name="Landis, Elizabeth" userId="ab5a0f48-4954-4e8f-b852-9bcaf16ccf62" providerId="ADAL" clId="{E54E9EFF-49F7-4F55-84F0-340B76E8EC14}" dt="2022-06-22T15:50:07.295" v="248" actId="20577"/>
        <pc:sldMkLst>
          <pc:docMk/>
          <pc:sldMk cId="2139421790" sldId="1544"/>
        </pc:sldMkLst>
        <pc:spChg chg="mod">
          <ac:chgData name="Landis, Elizabeth" userId="ab5a0f48-4954-4e8f-b852-9bcaf16ccf62" providerId="ADAL" clId="{E54E9EFF-49F7-4F55-84F0-340B76E8EC14}" dt="2022-06-22T15:50:07.295" v="248" actId="20577"/>
          <ac:spMkLst>
            <pc:docMk/>
            <pc:sldMk cId="2139421790" sldId="1544"/>
            <ac:spMk id="2" creationId="{4981F85A-2DB4-4FC8-88DF-6D034E0B8AAC}"/>
          </ac:spMkLst>
        </pc:spChg>
        <pc:spChg chg="del">
          <ac:chgData name="Landis, Elizabeth" userId="ab5a0f48-4954-4e8f-b852-9bcaf16ccf62" providerId="ADAL" clId="{E54E9EFF-49F7-4F55-84F0-340B76E8EC14}" dt="2022-06-22T15:49:06.725" v="158" actId="478"/>
          <ac:spMkLst>
            <pc:docMk/>
            <pc:sldMk cId="2139421790" sldId="1544"/>
            <ac:spMk id="3" creationId="{B3BA1874-3585-465B-956D-FFB47B02E6B7}"/>
          </ac:spMkLst>
        </pc:spChg>
        <pc:picChg chg="add mod">
          <ac:chgData name="Landis, Elizabeth" userId="ab5a0f48-4954-4e8f-b852-9bcaf16ccf62" providerId="ADAL" clId="{E54E9EFF-49F7-4F55-84F0-340B76E8EC14}" dt="2022-06-22T15:49:18.514" v="162" actId="1076"/>
          <ac:picMkLst>
            <pc:docMk/>
            <pc:sldMk cId="2139421790" sldId="1544"/>
            <ac:picMk id="5" creationId="{9AF0AD99-5F96-4A25-8FAD-70F6946E4BBE}"/>
          </ac:picMkLst>
        </pc:picChg>
      </pc:sldChg>
      <pc:sldChg chg="addSp delSp modSp new mod">
        <pc:chgData name="Landis, Elizabeth" userId="ab5a0f48-4954-4e8f-b852-9bcaf16ccf62" providerId="ADAL" clId="{E54E9EFF-49F7-4F55-84F0-340B76E8EC14}" dt="2022-06-22T15:59:14.348" v="322" actId="403"/>
        <pc:sldMkLst>
          <pc:docMk/>
          <pc:sldMk cId="2207588108" sldId="1545"/>
        </pc:sldMkLst>
        <pc:spChg chg="mod">
          <ac:chgData name="Landis, Elizabeth" userId="ab5a0f48-4954-4e8f-b852-9bcaf16ccf62" providerId="ADAL" clId="{E54E9EFF-49F7-4F55-84F0-340B76E8EC14}" dt="2022-06-22T15:59:14.348" v="322" actId="403"/>
          <ac:spMkLst>
            <pc:docMk/>
            <pc:sldMk cId="2207588108" sldId="1545"/>
            <ac:spMk id="2" creationId="{6FA5D981-836B-48AE-8411-DBB51DC95C92}"/>
          </ac:spMkLst>
        </pc:spChg>
        <pc:spChg chg="del">
          <ac:chgData name="Landis, Elizabeth" userId="ab5a0f48-4954-4e8f-b852-9bcaf16ccf62" providerId="ADAL" clId="{E54E9EFF-49F7-4F55-84F0-340B76E8EC14}" dt="2022-06-22T15:56:18.966" v="250" actId="478"/>
          <ac:spMkLst>
            <pc:docMk/>
            <pc:sldMk cId="2207588108" sldId="1545"/>
            <ac:spMk id="3" creationId="{202E80EE-F7D5-4B14-949A-481BD73597B1}"/>
          </ac:spMkLst>
        </pc:spChg>
        <pc:picChg chg="add mod">
          <ac:chgData name="Landis, Elizabeth" userId="ab5a0f48-4954-4e8f-b852-9bcaf16ccf62" providerId="ADAL" clId="{E54E9EFF-49F7-4F55-84F0-340B76E8EC14}" dt="2022-06-22T15:56:35.638" v="255" actId="1076"/>
          <ac:picMkLst>
            <pc:docMk/>
            <pc:sldMk cId="2207588108" sldId="1545"/>
            <ac:picMk id="5" creationId="{11748F0D-C374-4AFF-9256-3F4DE000A6F3}"/>
          </ac:picMkLst>
        </pc:picChg>
      </pc:sldChg>
      <pc:sldChg chg="del">
        <pc:chgData name="Landis, Elizabeth" userId="ab5a0f48-4954-4e8f-b852-9bcaf16ccf62" providerId="ADAL" clId="{E54E9EFF-49F7-4F55-84F0-340B76E8EC14}" dt="2022-06-22T15:20:12.161" v="26" actId="47"/>
        <pc:sldMkLst>
          <pc:docMk/>
          <pc:sldMk cId="3584160174" sldId="15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6/22/2022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8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mp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SPPD All-Hands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126106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06/23/22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AA43A5-9065-4E07-9FF1-67575B9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1" y="855155"/>
            <a:ext cx="11092836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9BB39-81DE-4FB9-A169-E6563F3C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5" y="837350"/>
            <a:ext cx="513842" cy="11899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0F55B19-722A-4BEA-8BBF-782405B0BBA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9B14D9-DB5D-4CAC-9DB7-F4CA1CB4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"/>
          <a:stretch/>
        </p:blipFill>
        <p:spPr>
          <a:xfrm>
            <a:off x="591048" y="743859"/>
            <a:ext cx="11385634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37610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F55360-B330-47EC-BADA-B142368C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7" y="743859"/>
            <a:ext cx="617837" cy="143078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7CA2711-1C5C-4481-B63E-398A7ADABC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7DFAB9-F0D0-415D-A4A1-4D92B4C1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/>
          <a:stretch/>
        </p:blipFill>
        <p:spPr>
          <a:xfrm>
            <a:off x="646125" y="825230"/>
            <a:ext cx="10880622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805C4A5-67D6-4169-B77A-E8C811A1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3" y="82523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F32720-5936-49F7-BB78-39BA3F7D7D7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110B5B0-765E-46B3-A30F-A8783E9A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" y="785817"/>
            <a:ext cx="2803906" cy="4993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27157-C3A0-4293-93C3-C313D6CC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46" y="883374"/>
            <a:ext cx="4376202" cy="2281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3E626B-0714-4E91-9B34-5F7A50E1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16" y="870589"/>
            <a:ext cx="4397980" cy="2294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C3450A-1CDD-4898-A330-3298CEB1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817" y="3394506"/>
            <a:ext cx="4397978" cy="23034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672556" y="834836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4C2D6068-304B-44A9-8D16-05E7423E270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4EE37C0-942C-45CE-96A6-8542866F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853556"/>
            <a:ext cx="10916348" cy="59187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180D61-7461-43A5-BB4C-753908EF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853556"/>
            <a:ext cx="506019" cy="11718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96078E-FD0E-4B42-946B-CB6961AD3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187671D-BF02-4D65-A8AF-B19C1771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2" y="904410"/>
            <a:ext cx="10549498" cy="5709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CC298-5CA1-4854-8BE9-63EC4B31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" y="90441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D12CE52-B40D-46D1-BE69-6305568B0A6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D73BD-E8C9-47F5-BD67-95BF186A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17"/>
          <a:stretch/>
        </p:blipFill>
        <p:spPr>
          <a:xfrm>
            <a:off x="874003" y="953131"/>
            <a:ext cx="10549128" cy="5695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127014" y="976412"/>
            <a:ext cx="3659586" cy="673211"/>
          </a:xfrm>
          <a:prstGeom prst="wedgeRoundRectCallout">
            <a:avLst>
              <a:gd name="adj1" fmla="val 92654"/>
              <a:gd name="adj2" fmla="val 762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E99836-3DCC-4D81-8EC5-8658A83E4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4" y="955280"/>
            <a:ext cx="506019" cy="117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1B278-5D64-445D-8242-E17FDCB06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69" y="2371280"/>
            <a:ext cx="7915888" cy="4299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8453845" y="836579"/>
            <a:ext cx="3509555" cy="813044"/>
          </a:xfrm>
          <a:prstGeom prst="wedgeRoundRectCallout">
            <a:avLst>
              <a:gd name="adj1" fmla="val -121512"/>
              <a:gd name="adj2" fmla="val 19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EJ/demographic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9375568-1502-461E-B749-08845E46DB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8DFB5B5-BE44-41D4-A5C7-28DA8251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" y="751430"/>
            <a:ext cx="10954661" cy="56783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A9DA44-000E-478A-9439-923D73DB9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92" y="787998"/>
            <a:ext cx="714030" cy="165354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434934D6-EA3A-4758-8682-3976575A2E3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D1AB29-7BF6-4155-9222-C155DA77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9" y="3901592"/>
            <a:ext cx="4586987" cy="2839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7D0040-A74D-456C-84DC-D89635BA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69" y="824522"/>
            <a:ext cx="4797912" cy="29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E98D2-9D9F-40FD-9654-B7904351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6" y="824523"/>
            <a:ext cx="4797912" cy="29986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53886"/>
            <a:ext cx="1328513" cy="192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AAABE98-E478-499C-B314-39CA4901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6" y="853097"/>
            <a:ext cx="361260" cy="83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465F73-85BB-4B7C-9F93-C6787B73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088" y="853097"/>
            <a:ext cx="361260" cy="83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F60DB8-8ADD-4FBB-A010-DA695628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84" y="3921279"/>
            <a:ext cx="361260" cy="8366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B21A5E5D-C97F-491D-B7DD-DEAD1C65A91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CD79B2-70ED-4D6A-825A-90EA65D8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" y="817429"/>
            <a:ext cx="11190689" cy="6044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8803" y="4202723"/>
            <a:ext cx="1884751" cy="4359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4D1FFD-570B-4526-829F-96B2A0F1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1" y="815907"/>
            <a:ext cx="541117" cy="12531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1C3FE7-51E4-4FBF-BF13-0652255B51A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5" y="1270000"/>
            <a:ext cx="5368043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 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Loren Fox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3968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3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996274-7463-415D-93B1-111EC735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5" y="1069699"/>
            <a:ext cx="541117" cy="125311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1DEFD9D-9FBB-4392-8F61-FF7B68F047D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2497C3C-8F18-4A47-9624-1406F5064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40" y="2393502"/>
            <a:ext cx="541117" cy="125311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30F87268-BF08-498E-AFDC-9EBB80BD166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9F6BE5-9354-433B-83BB-CB56AA9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" y="1177351"/>
            <a:ext cx="10609578" cy="5603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95366" y="1367759"/>
            <a:ext cx="6954436" cy="1162074"/>
          </a:xfrm>
          <a:prstGeom prst="wedgeRoundRectCallout">
            <a:avLst>
              <a:gd name="adj1" fmla="val -37950"/>
              <a:gd name="adj2" fmla="val 1218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3637022" y="336499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CA8534-C777-480D-A4FB-136556E35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" y="1177351"/>
            <a:ext cx="541117" cy="12531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4D9D942-A961-43D0-BCD0-C20840960F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6102D-EFD3-4876-A470-5BF3531A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89" y="855489"/>
            <a:ext cx="9105152" cy="5147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B61293-51E1-4472-8F17-E6C5BB75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823" y="900914"/>
            <a:ext cx="722106" cy="16722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897A23-D98C-4EC2-9678-C76E488359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C7F16B8-F596-4C43-A712-F02DFDAF07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B38830EA-2543-49C7-9D8B-07DA2D4B95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9AAFA-5B41-4A0C-A0E5-071798EE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06" y="1082296"/>
            <a:ext cx="722106" cy="167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56140" y="779479"/>
            <a:ext cx="4088932" cy="1401582"/>
          </a:xfrm>
          <a:prstGeom prst="wedgeRoundRectCallout">
            <a:avLst>
              <a:gd name="adj1" fmla="val 19906"/>
              <a:gd name="adj2" fmla="val 817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8709E6-46B4-4FE0-B7C4-1F9D83D1F6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A36B85D-D166-48F0-AEE6-9EC532DA568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50790-23D0-484B-8327-3913F3DD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52" y="907553"/>
            <a:ext cx="9359096" cy="5532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F1A044-A7BE-48CF-A9CB-45B4A949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08" y="924792"/>
            <a:ext cx="797130" cy="18459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9A6AF8-05D2-4D8B-82AE-7CF83BE1695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7E9F-B9B0-458A-B421-3F76DF39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23" y="915487"/>
            <a:ext cx="9237403" cy="5460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741693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500371" y="1633818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67C85E-757E-42A8-952D-4094C06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87" y="939300"/>
            <a:ext cx="780650" cy="1807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33E82DA-4433-4E2D-A016-EA9D86E1C2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7D10F52-52A2-4C6D-85F3-E2040A8B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68252"/>
            <a:ext cx="9750736" cy="59732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974364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EC149-8B2E-457A-8074-8506EF69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04" y="797509"/>
            <a:ext cx="854115" cy="19779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05701E5-DCF1-43B9-94A8-06513FCC1F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791736" y="1110223"/>
            <a:ext cx="77322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update: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287C40-F499-4E2C-AB94-9349F49639D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78ED63-8474-4677-A462-C10255BD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810858"/>
            <a:ext cx="578634" cy="1339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0B6A97-1C26-41FF-84E0-1D5267F2E57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12A3E4B-6DA4-40D9-BD8B-553991F94A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4382537-CA82-4D02-BB21-14D0B1A0596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E7573E-4811-4322-8442-47AF2320C04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841E46D-ECB4-4809-88C2-92755A2FDB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utput”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top 3 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C7104B08-CD44-4428-BBB7-CB2D0F0FB81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218780" y="818415"/>
            <a:ext cx="2819395" cy="1751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4613594" y="808935"/>
            <a:ext cx="2804232" cy="17446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7858456" y="808935"/>
            <a:ext cx="2804232" cy="17607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4"/>
            <a:ext cx="3918537" cy="1633842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2628477" y="2569690"/>
            <a:ext cx="5982161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6038597" y="2558766"/>
            <a:ext cx="2572041" cy="3937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V="1">
            <a:off x="8610638" y="2569690"/>
            <a:ext cx="649934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848C5F1-4D07-43DB-2FBD-AD1E4E91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61" y="852664"/>
            <a:ext cx="2798429" cy="170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4CF30C4-6C06-8FCF-D054-9FAAA469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79" y="824090"/>
            <a:ext cx="2777948" cy="17221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AC1D77-5C4B-0065-C903-16D4D5A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269" y="862387"/>
            <a:ext cx="2752605" cy="1675132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9009070-E8FF-460A-B13D-4CFB418044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74568B-88A6-A7BC-2A06-850720CA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5" y="3651409"/>
            <a:ext cx="5142600" cy="29639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49820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90446" y="506345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7B3A7E9-27EF-4B64-B744-C253428D12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9A88-0FE7-4F14-BDD8-ABC1832C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NEXUS Example: </a:t>
            </a:r>
            <a:r>
              <a:rPr lang="en-US" dirty="0"/>
              <a:t>Display Major Point 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2D076-1A85-42C2-8AFD-4424AF27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818856"/>
            <a:ext cx="11819467" cy="60391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F3F4D7-18BA-4B4E-8F4E-A3EEF97934EA}"/>
              </a:ext>
            </a:extLst>
          </p:cNvPr>
          <p:cNvSpPr/>
          <p:nvPr/>
        </p:nvSpPr>
        <p:spPr bwMode="auto">
          <a:xfrm>
            <a:off x="7340958" y="1933739"/>
            <a:ext cx="1142642" cy="403061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8F7CD8-7319-44C9-BF1F-0A34C2DE0048}"/>
              </a:ext>
            </a:extLst>
          </p:cNvPr>
          <p:cNvSpPr/>
          <p:nvPr/>
        </p:nvSpPr>
        <p:spPr bwMode="auto">
          <a:xfrm>
            <a:off x="2218266" y="3429000"/>
            <a:ext cx="1122607" cy="34290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33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F037483F-6C30-4254-9F50-DCDD12490A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3B0097-EA39-4AE9-862A-6AA7A3D5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" y="2389835"/>
            <a:ext cx="4870040" cy="2959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18746"/>
            <a:ext cx="423107" cy="230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124325" y="4361609"/>
            <a:ext cx="1056313" cy="87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190726" y="4061220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98A52FF8-6514-4E22-B05A-8091CCCA7F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D2ABAC-7552-402C-BE74-2A7FE0E4505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3.0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5C6635E-795B-4EC5-8136-9FDC102447F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F85A-2DB4-4FC8-88DF-6D034E0B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NEXUS Example: </a:t>
            </a:r>
            <a:r>
              <a:rPr lang="en-US" dirty="0"/>
              <a:t>Proximity Analysis for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0AD99-5F96-4A25-8FAD-70F6946E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66" y="740543"/>
            <a:ext cx="11204667" cy="61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2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D981-836B-48AE-8411-DBB51DC9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NEXUS Example: </a:t>
            </a:r>
            <a:r>
              <a:rPr lang="en-US" dirty="0"/>
              <a:t>Proximity Analysis for Electric Utilities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48F0D-C374-4AFF-9256-3F4DE000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40543"/>
            <a:ext cx="11158102" cy="61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8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3.2”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3.2”Beta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57176" y="3787036"/>
            <a:ext cx="116681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3.2”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https://gaftp.epa.gov/aqmg/cjang/NEXUS/NEXUS-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3.0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installation privilege) to install “NEXUS tool” at EPA’s PCs; Please check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see if NEXUS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tool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&amp; input dataset have been installed successfully. I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 feasible, please u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n-install previous version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first to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ensure a successful installation.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OAQPS Multi-Pollutant team, 5/25/2022</a:t>
            </a: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37545F-94A6-4D2A-895A-67F6B824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01" y="770354"/>
            <a:ext cx="9261772" cy="5788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531545" y="1874322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B35D6B-47CD-46BA-8FE8-32B903E7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53" y="770354"/>
            <a:ext cx="771494" cy="202614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31E9D92-8C9C-4F39-BAD8-F7DA09BFEB5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2.xml><?xml version="1.0" encoding="utf-8"?>
<?mso-contentType ?>
<SharedContentType xmlns="Microsoft.SharePoint.Taxonomy.ContentTypeSync" SourceId="29f62856-1543-49d4-a736-4569d363f533" ContentTypeId="0x0101" PreviousValue="false"/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2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3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25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73572</TotalTime>
  <Words>2247</Words>
  <Application>Microsoft Office PowerPoint</Application>
  <PresentationFormat>Widescreen</PresentationFormat>
  <Paragraphs>276</Paragraphs>
  <Slides>43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微软雅黑</vt:lpstr>
      <vt:lpstr>黑体</vt:lpstr>
      <vt:lpstr>Arial</vt:lpstr>
      <vt:lpstr>Calibri</vt:lpstr>
      <vt:lpstr>Times New Roman</vt:lpstr>
      <vt:lpstr>2_EMPA课题组模板</vt:lpstr>
      <vt:lpstr>3_EMPA课题组模板</vt:lpstr>
      <vt:lpstr>4_EMPA课题组模板</vt:lpstr>
      <vt:lpstr>“NEXUS” Multi-Pollutant Advanced Screening Tool SPPD All-Hands</vt:lpstr>
      <vt:lpstr>Multi-Pollutant Team Members</vt:lpstr>
      <vt:lpstr>NEXUS: Overview</vt:lpstr>
      <vt:lpstr>NEXUS Example: Display Major Point Sources</vt:lpstr>
      <vt:lpstr>NEXUS Example: Proximity Analysis for Facility</vt:lpstr>
      <vt:lpstr>NEXUS Example: Proximity Analysis for Electric Utilities</vt:lpstr>
      <vt:lpstr>“NEXUS 3.2” Live Demo</vt:lpstr>
      <vt:lpstr>“NEXUS 3.2”Beta Release Version:   Quick Tutorial</vt:lpstr>
      <vt:lpstr>NEXUS Tool: On-line User’s Manual</vt:lpstr>
      <vt:lpstr>NEXUS Tool: Data Viewer Module</vt:lpstr>
      <vt:lpstr>Data Viewer: “Apply” New Selections</vt:lpstr>
      <vt:lpstr>NEXUS Update: EJ/Demographics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NEXUS Update: “Monitoring Data/Sites”</vt:lpstr>
      <vt:lpstr>NEXUS Update: “Attribute Table” (1)</vt:lpstr>
      <vt:lpstr>NEXUS Update: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Proximity Analysis Module: Configure Color &amp; Transparency</vt:lpstr>
      <vt:lpstr>PowerPoint Presentation</vt:lpstr>
      <vt:lpstr>Proximity Analysis Module: Summary Plot &amp; Summary Table (2)</vt:lpstr>
      <vt:lpstr>Proximity Analysis Module: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1339</cp:revision>
  <cp:lastPrinted>2020-02-19T17:26:50Z</cp:lastPrinted>
  <dcterms:created xsi:type="dcterms:W3CDTF">2016-05-30T08:23:37Z</dcterms:created>
  <dcterms:modified xsi:type="dcterms:W3CDTF">2022-06-22T15:59:20Z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