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12"/>
  </p:notesMasterIdLst>
  <p:sldIdLst>
    <p:sldId id="256" r:id="rId4"/>
    <p:sldId id="1429" r:id="rId5"/>
    <p:sldId id="1396" r:id="rId6"/>
    <p:sldId id="1238" r:id="rId7"/>
    <p:sldId id="1287" r:id="rId8"/>
    <p:sldId id="1414" r:id="rId9"/>
    <p:sldId id="1428" r:id="rId10"/>
    <p:sldId id="143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555291-421E-4F1A-82E9-D6715C84E3F6}" type="datetimeFigureOut">
              <a:rPr lang="en-US" smtClean="0"/>
              <a:t>9/29/2021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E59935-AEF6-4C6C-97E1-C56C6D4ADFD1}" type="slidenum">
              <a:rPr lang="en-US" smtClean="0"/>
              <a:t>‹#›</a:t>
            </a:fld>
            <a:endParaRPr lang="en-US"/>
          </a:p>
        </p:txBody>
      </p:sp>
    </p:spTree>
    <p:extLst>
      <p:ext uri="{BB962C8B-B14F-4D97-AF65-F5344CB8AC3E}">
        <p14:creationId xmlns:p14="http://schemas.microsoft.com/office/powerpoint/2010/main" val="3605967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E9A5E68-CF20-49C0-9291-AF1592569517}" type="slidenum">
              <a:rPr kumimoji="0" lang="zh-CN" altLang="en-US" sz="1200" b="0" i="0" u="none" strike="noStrike" kern="1200" cap="none" spc="0" normalizeH="0" baseline="0" noProof="0" smtClean="0">
                <a:ln>
                  <a:noFill/>
                </a:ln>
                <a:solidFill>
                  <a:prstClr val="black"/>
                </a:solidFill>
                <a:effectLst/>
                <a:uLnTx/>
                <a:uFillTx/>
                <a:latin typeface="Arial"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Arial" charset="0"/>
              <a:ea typeface="ＭＳ Ｐゴシック" pitchFamily="84" charset="-128"/>
              <a:cs typeface="+mn-cs"/>
            </a:endParaRPr>
          </a:p>
        </p:txBody>
      </p:sp>
    </p:spTree>
    <p:extLst>
      <p:ext uri="{BB962C8B-B14F-4D97-AF65-F5344CB8AC3E}">
        <p14:creationId xmlns:p14="http://schemas.microsoft.com/office/powerpoint/2010/main" val="2413975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1605422-1729-4581-9CB8-8AF770D43E0D}"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84" charset="-128"/>
              <a:cs typeface="+mn-cs"/>
            </a:endParaRPr>
          </a:p>
        </p:txBody>
      </p:sp>
    </p:spTree>
    <p:extLst>
      <p:ext uri="{BB962C8B-B14F-4D97-AF65-F5344CB8AC3E}">
        <p14:creationId xmlns:p14="http://schemas.microsoft.com/office/powerpoint/2010/main" val="2845164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E9A5E68-CF20-49C0-9291-AF1592569517}" type="slidenum">
              <a:rPr kumimoji="0" lang="zh-CN" altLang="en-US" sz="1200" b="0" i="0" u="none" strike="noStrike" kern="1200" cap="none" spc="0" normalizeH="0" baseline="0" noProof="0" smtClean="0">
                <a:ln>
                  <a:noFill/>
                </a:ln>
                <a:solidFill>
                  <a:prstClr val="black"/>
                </a:solidFill>
                <a:effectLst/>
                <a:uLnTx/>
                <a:uFillTx/>
                <a:latin typeface="Arial"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Arial" charset="0"/>
              <a:ea typeface="ＭＳ Ｐゴシック" pitchFamily="84" charset="-128"/>
              <a:cs typeface="+mn-cs"/>
            </a:endParaRPr>
          </a:p>
        </p:txBody>
      </p:sp>
    </p:spTree>
    <p:extLst>
      <p:ext uri="{BB962C8B-B14F-4D97-AF65-F5344CB8AC3E}">
        <p14:creationId xmlns:p14="http://schemas.microsoft.com/office/powerpoint/2010/main" val="1404787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A5E68-CF20-49C0-9291-AF15925695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76759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3FDAD-6CE1-40E3-B40A-302EF3D69B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32A910-5729-4382-9A51-B3A4219B1B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2EAE49-F6AB-495E-9BC4-EDE4BD086289}"/>
              </a:ext>
            </a:extLst>
          </p:cNvPr>
          <p:cNvSpPr>
            <a:spLocks noGrp="1"/>
          </p:cNvSpPr>
          <p:nvPr>
            <p:ph type="dt" sz="half" idx="10"/>
          </p:nvPr>
        </p:nvSpPr>
        <p:spPr/>
        <p:txBody>
          <a:bodyPr/>
          <a:lstStyle/>
          <a:p>
            <a:fld id="{BC4B2529-F765-4C7A-B084-20DB04F8226D}" type="datetimeFigureOut">
              <a:rPr lang="en-US" smtClean="0"/>
              <a:t>9/29/2021</a:t>
            </a:fld>
            <a:endParaRPr lang="en-US"/>
          </a:p>
        </p:txBody>
      </p:sp>
      <p:sp>
        <p:nvSpPr>
          <p:cNvPr id="5" name="Footer Placeholder 4">
            <a:extLst>
              <a:ext uri="{FF2B5EF4-FFF2-40B4-BE49-F238E27FC236}">
                <a16:creationId xmlns:a16="http://schemas.microsoft.com/office/drawing/2014/main" id="{8A9142CF-52B8-491E-ABAD-63864F18B5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8F8112-1A90-488C-B503-7F497D1E0F8A}"/>
              </a:ext>
            </a:extLst>
          </p:cNvPr>
          <p:cNvSpPr>
            <a:spLocks noGrp="1"/>
          </p:cNvSpPr>
          <p:nvPr>
            <p:ph type="sldNum" sz="quarter" idx="12"/>
          </p:nvPr>
        </p:nvSpPr>
        <p:spPr/>
        <p:txBody>
          <a:bodyPr/>
          <a:lstStyle/>
          <a:p>
            <a:fld id="{57405E08-60DA-407F-B8E4-1195AC47B651}" type="slidenum">
              <a:rPr lang="en-US" smtClean="0"/>
              <a:t>‹#›</a:t>
            </a:fld>
            <a:endParaRPr lang="en-US"/>
          </a:p>
        </p:txBody>
      </p:sp>
    </p:spTree>
    <p:extLst>
      <p:ext uri="{BB962C8B-B14F-4D97-AF65-F5344CB8AC3E}">
        <p14:creationId xmlns:p14="http://schemas.microsoft.com/office/powerpoint/2010/main" val="597760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D57B5-FB02-4D3F-A6FF-1E1E618097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94BE54-E77D-4FE3-BD06-62EDDA2E39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6742DB-7C5F-40FF-ACF8-83C25E22B6E4}"/>
              </a:ext>
            </a:extLst>
          </p:cNvPr>
          <p:cNvSpPr>
            <a:spLocks noGrp="1"/>
          </p:cNvSpPr>
          <p:nvPr>
            <p:ph type="dt" sz="half" idx="10"/>
          </p:nvPr>
        </p:nvSpPr>
        <p:spPr/>
        <p:txBody>
          <a:bodyPr/>
          <a:lstStyle/>
          <a:p>
            <a:fld id="{BC4B2529-F765-4C7A-B084-20DB04F8226D}" type="datetimeFigureOut">
              <a:rPr lang="en-US" smtClean="0"/>
              <a:t>9/29/2021</a:t>
            </a:fld>
            <a:endParaRPr lang="en-US"/>
          </a:p>
        </p:txBody>
      </p:sp>
      <p:sp>
        <p:nvSpPr>
          <p:cNvPr id="5" name="Footer Placeholder 4">
            <a:extLst>
              <a:ext uri="{FF2B5EF4-FFF2-40B4-BE49-F238E27FC236}">
                <a16:creationId xmlns:a16="http://schemas.microsoft.com/office/drawing/2014/main" id="{1C69F613-49A5-4CEC-B7FE-00E12D3709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A6D829-6955-4451-A50F-6A1434B41863}"/>
              </a:ext>
            </a:extLst>
          </p:cNvPr>
          <p:cNvSpPr>
            <a:spLocks noGrp="1"/>
          </p:cNvSpPr>
          <p:nvPr>
            <p:ph type="sldNum" sz="quarter" idx="12"/>
          </p:nvPr>
        </p:nvSpPr>
        <p:spPr/>
        <p:txBody>
          <a:bodyPr/>
          <a:lstStyle/>
          <a:p>
            <a:fld id="{57405E08-60DA-407F-B8E4-1195AC47B651}" type="slidenum">
              <a:rPr lang="en-US" smtClean="0"/>
              <a:t>‹#›</a:t>
            </a:fld>
            <a:endParaRPr lang="en-US"/>
          </a:p>
        </p:txBody>
      </p:sp>
    </p:spTree>
    <p:extLst>
      <p:ext uri="{BB962C8B-B14F-4D97-AF65-F5344CB8AC3E}">
        <p14:creationId xmlns:p14="http://schemas.microsoft.com/office/powerpoint/2010/main" val="3707520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A2CFC6-B203-453E-8707-81EE499614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34F3E6-197B-4F7B-A97B-4788C141DE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B512A1-3DFB-498A-8A6A-84F0FB15C3F2}"/>
              </a:ext>
            </a:extLst>
          </p:cNvPr>
          <p:cNvSpPr>
            <a:spLocks noGrp="1"/>
          </p:cNvSpPr>
          <p:nvPr>
            <p:ph type="dt" sz="half" idx="10"/>
          </p:nvPr>
        </p:nvSpPr>
        <p:spPr/>
        <p:txBody>
          <a:bodyPr/>
          <a:lstStyle/>
          <a:p>
            <a:fld id="{BC4B2529-F765-4C7A-B084-20DB04F8226D}" type="datetimeFigureOut">
              <a:rPr lang="en-US" smtClean="0"/>
              <a:t>9/29/2021</a:t>
            </a:fld>
            <a:endParaRPr lang="en-US"/>
          </a:p>
        </p:txBody>
      </p:sp>
      <p:sp>
        <p:nvSpPr>
          <p:cNvPr id="5" name="Footer Placeholder 4">
            <a:extLst>
              <a:ext uri="{FF2B5EF4-FFF2-40B4-BE49-F238E27FC236}">
                <a16:creationId xmlns:a16="http://schemas.microsoft.com/office/drawing/2014/main" id="{87A8E1B1-BF81-4A6E-9C03-EC4DF71EE9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BAD0FC-182E-44DD-9247-928883B15AC8}"/>
              </a:ext>
            </a:extLst>
          </p:cNvPr>
          <p:cNvSpPr>
            <a:spLocks noGrp="1"/>
          </p:cNvSpPr>
          <p:nvPr>
            <p:ph type="sldNum" sz="quarter" idx="12"/>
          </p:nvPr>
        </p:nvSpPr>
        <p:spPr/>
        <p:txBody>
          <a:bodyPr/>
          <a:lstStyle/>
          <a:p>
            <a:fld id="{57405E08-60DA-407F-B8E4-1195AC47B651}" type="slidenum">
              <a:rPr lang="en-US" smtClean="0"/>
              <a:t>‹#›</a:t>
            </a:fld>
            <a:endParaRPr lang="en-US"/>
          </a:p>
        </p:txBody>
      </p:sp>
    </p:spTree>
    <p:extLst>
      <p:ext uri="{BB962C8B-B14F-4D97-AF65-F5344CB8AC3E}">
        <p14:creationId xmlns:p14="http://schemas.microsoft.com/office/powerpoint/2010/main" val="2569134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2033587"/>
            <a:ext cx="12192000" cy="1663700"/>
          </a:xfrm>
          <a:prstGeom prst="rect">
            <a:avLst/>
          </a:prstGeom>
          <a:solidFill>
            <a:srgbClr val="333399"/>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ctrTitle"/>
          </p:nvPr>
        </p:nvSpPr>
        <p:spPr>
          <a:xfrm>
            <a:off x="914400" y="2130426"/>
            <a:ext cx="10363200" cy="1470025"/>
          </a:xfrm>
        </p:spPr>
        <p:txBody>
          <a:bodyPr/>
          <a:lstStyle>
            <a:lvl1pPr>
              <a:defRPr sz="4000" b="1">
                <a:solidFill>
                  <a:schemeClr val="bg1"/>
                </a:solidFill>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3633669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
            <a:ext cx="12192000" cy="764705"/>
          </a:xfrm>
          <a:prstGeom prst="rect">
            <a:avLst/>
          </a:prstGeom>
          <a:solidFill>
            <a:srgbClr val="333399"/>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title"/>
          </p:nvPr>
        </p:nvSpPr>
        <p:spPr>
          <a:xfrm>
            <a:off x="609600" y="71440"/>
            <a:ext cx="10972800" cy="669103"/>
          </a:xfrm>
        </p:spPr>
        <p:txBody>
          <a:bodyPr/>
          <a:lstStyle>
            <a:lvl1pPr algn="ctr">
              <a:defRPr b="1">
                <a:solidFill>
                  <a:schemeClr val="bg1"/>
                </a:solidFill>
              </a:defRPr>
            </a:lvl1pPr>
          </a:lstStyle>
          <a:p>
            <a:r>
              <a:rPr lang="zh-CN" altLang="en-US" dirty="0"/>
              <a:t>单击此处编辑母版标题样式</a:t>
            </a:r>
          </a:p>
        </p:txBody>
      </p:sp>
      <p:sp>
        <p:nvSpPr>
          <p:cNvPr id="3" name="内容占位符 2"/>
          <p:cNvSpPr>
            <a:spLocks noGrp="1"/>
          </p:cNvSpPr>
          <p:nvPr>
            <p:ph idx="1"/>
          </p:nvPr>
        </p:nvSpPr>
        <p:spPr>
          <a:xfrm>
            <a:off x="609600" y="980728"/>
            <a:ext cx="10972800" cy="5616624"/>
          </a:xfrm>
        </p:spPr>
        <p:txBody>
          <a:bodyPr/>
          <a:lstStyle>
            <a:lvl1pPr>
              <a:defRPr b="1"/>
            </a:lvl1pPr>
            <a:lvl2pPr>
              <a:defRPr b="1"/>
            </a:lvl2pPr>
            <a:lvl3pPr>
              <a:defRPr b="1"/>
            </a:lvl3pPr>
            <a:lvl4pPr>
              <a:defRPr b="1"/>
            </a:lvl4pPr>
            <a:lvl5pPr>
              <a:defRPr b="1"/>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291544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2030168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981384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58266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213130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504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088952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52451-D8C2-4A43-96DF-7E1C6DC8A8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15185C-CBD2-4E0C-B33D-DBD18B9F02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08DD81-128B-4E68-859C-A71A44929F07}"/>
              </a:ext>
            </a:extLst>
          </p:cNvPr>
          <p:cNvSpPr>
            <a:spLocks noGrp="1"/>
          </p:cNvSpPr>
          <p:nvPr>
            <p:ph type="dt" sz="half" idx="10"/>
          </p:nvPr>
        </p:nvSpPr>
        <p:spPr/>
        <p:txBody>
          <a:bodyPr/>
          <a:lstStyle/>
          <a:p>
            <a:fld id="{BC4B2529-F765-4C7A-B084-20DB04F8226D}" type="datetimeFigureOut">
              <a:rPr lang="en-US" smtClean="0"/>
              <a:t>9/29/2021</a:t>
            </a:fld>
            <a:endParaRPr lang="en-US"/>
          </a:p>
        </p:txBody>
      </p:sp>
      <p:sp>
        <p:nvSpPr>
          <p:cNvPr id="5" name="Footer Placeholder 4">
            <a:extLst>
              <a:ext uri="{FF2B5EF4-FFF2-40B4-BE49-F238E27FC236}">
                <a16:creationId xmlns:a16="http://schemas.microsoft.com/office/drawing/2014/main" id="{6D45ADA4-4595-4619-95B5-AD891EC048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910C96-211C-4028-9771-DD479518528F}"/>
              </a:ext>
            </a:extLst>
          </p:cNvPr>
          <p:cNvSpPr>
            <a:spLocks noGrp="1"/>
          </p:cNvSpPr>
          <p:nvPr>
            <p:ph type="sldNum" sz="quarter" idx="12"/>
          </p:nvPr>
        </p:nvSpPr>
        <p:spPr/>
        <p:txBody>
          <a:bodyPr/>
          <a:lstStyle/>
          <a:p>
            <a:fld id="{57405E08-60DA-407F-B8E4-1195AC47B651}" type="slidenum">
              <a:rPr lang="en-US" smtClean="0"/>
              <a:t>‹#›</a:t>
            </a:fld>
            <a:endParaRPr lang="en-US"/>
          </a:p>
        </p:txBody>
      </p:sp>
    </p:spTree>
    <p:extLst>
      <p:ext uri="{BB962C8B-B14F-4D97-AF65-F5344CB8AC3E}">
        <p14:creationId xmlns:p14="http://schemas.microsoft.com/office/powerpoint/2010/main" val="4286128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4116387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87222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71439"/>
            <a:ext cx="2743200" cy="60547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71439"/>
            <a:ext cx="8026400" cy="60547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205115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71439"/>
            <a:ext cx="10972800" cy="6054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87000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p:cNvPicPr>
            <a:picLocks noChangeAspect="1" noChangeArrowheads="1"/>
          </p:cNvPicPr>
          <p:nvPr/>
        </p:nvPicPr>
        <p:blipFill>
          <a:blip r:embed="rId2" cstate="print"/>
          <a:srcRect t="4126" b="3030"/>
          <a:stretch>
            <a:fillRect/>
          </a:stretch>
        </p:blipFill>
        <p:spPr bwMode="auto">
          <a:xfrm>
            <a:off x="0" y="0"/>
            <a:ext cx="12192000" cy="6858000"/>
          </a:xfrm>
          <a:prstGeom prst="rect">
            <a:avLst/>
          </a:prstGeom>
          <a:noFill/>
          <a:ln w="9525">
            <a:noFill/>
            <a:miter lim="800000"/>
            <a:headEnd/>
            <a:tailEnd/>
          </a:ln>
        </p:spPr>
      </p:pic>
      <p:pic>
        <p:nvPicPr>
          <p:cNvPr id="5" name="Picture 18"/>
          <p:cNvPicPr>
            <a:picLocks noChangeAspect="1" noChangeArrowheads="1"/>
          </p:cNvPicPr>
          <p:nvPr/>
        </p:nvPicPr>
        <p:blipFill>
          <a:blip r:embed="rId3" cstate="print"/>
          <a:srcRect/>
          <a:stretch>
            <a:fillRect/>
          </a:stretch>
        </p:blipFill>
        <p:spPr bwMode="auto">
          <a:xfrm>
            <a:off x="2844800" y="1676400"/>
            <a:ext cx="6502400" cy="4481513"/>
          </a:xfrm>
          <a:prstGeom prst="rect">
            <a:avLst/>
          </a:prstGeom>
          <a:noFill/>
          <a:ln w="9525">
            <a:noFill/>
            <a:miter lim="800000"/>
            <a:headEnd/>
            <a:tailEnd/>
          </a:ln>
        </p:spPr>
      </p:pic>
      <p:sp>
        <p:nvSpPr>
          <p:cNvPr id="15363" name="Rectangle 3"/>
          <p:cNvSpPr>
            <a:spLocks noGrp="1" noChangeArrowheads="1"/>
          </p:cNvSpPr>
          <p:nvPr>
            <p:ph type="ctrTitle"/>
          </p:nvPr>
        </p:nvSpPr>
        <p:spPr>
          <a:xfrm>
            <a:off x="914400" y="2286000"/>
            <a:ext cx="10363200" cy="1143000"/>
          </a:xfrm>
        </p:spPr>
        <p:txBody>
          <a:bodyPr/>
          <a:lstStyle>
            <a:lvl1pPr>
              <a:defRPr sz="3600" b="1">
                <a:solidFill>
                  <a:srgbClr val="000000"/>
                </a:solidFill>
              </a:defRPr>
            </a:lvl1pPr>
          </a:lstStyle>
          <a:p>
            <a:r>
              <a:rPr lang="en-US"/>
              <a:t>Click to edit Master title style</a:t>
            </a:r>
          </a:p>
        </p:txBody>
      </p:sp>
      <p:sp>
        <p:nvSpPr>
          <p:cNvPr id="15364" name="Rectangle 4"/>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6" name="Rectangle 5"/>
          <p:cNvSpPr>
            <a:spLocks noGrp="1" noChangeArrowheads="1"/>
          </p:cNvSpPr>
          <p:nvPr>
            <p:ph type="dt" sz="half" idx="10"/>
          </p:nvPr>
        </p:nvSpPr>
        <p:spPr/>
        <p:txBody>
          <a:bodyPr/>
          <a:lstStyle>
            <a:lvl1pPr>
              <a:defRPr smtClean="0"/>
            </a:lvl1pPr>
          </a:lstStyle>
          <a:p>
            <a:fld id="{569902A6-75A9-4365-96C9-BE849B6240DA}" type="datetime1">
              <a:rPr lang="en-US" smtClean="0"/>
              <a:t>9/29/2021</a:t>
            </a:fld>
            <a:endParaRPr lang="en-US" dirty="0"/>
          </a:p>
        </p:txBody>
      </p:sp>
      <p:sp>
        <p:nvSpPr>
          <p:cNvPr id="7" name="Rectangle 6"/>
          <p:cNvSpPr>
            <a:spLocks noGrp="1" noChangeArrowheads="1"/>
          </p:cNvSpPr>
          <p:nvPr>
            <p:ph type="ftr" sz="quarter" idx="11"/>
          </p:nvPr>
        </p:nvSpPr>
        <p:spPr>
          <a:xfrm>
            <a:off x="3556000" y="6248400"/>
            <a:ext cx="5080000" cy="457200"/>
          </a:xfrm>
        </p:spPr>
        <p:txBody>
          <a:bodyPr/>
          <a:lstStyle>
            <a:lvl1pPr>
              <a:defRPr sz="1400" dirty="0" smtClean="0"/>
            </a:lvl1pPr>
          </a:lstStyle>
          <a:p>
            <a:endParaRPr lang="en-US" dirty="0"/>
          </a:p>
        </p:txBody>
      </p:sp>
      <p:sp>
        <p:nvSpPr>
          <p:cNvPr id="8" name="Rectangle 7"/>
          <p:cNvSpPr>
            <a:spLocks noGrp="1" noChangeArrowheads="1"/>
          </p:cNvSpPr>
          <p:nvPr>
            <p:ph type="sldNum" sz="quarter" idx="12"/>
          </p:nvPr>
        </p:nvSpPr>
        <p:spPr/>
        <p:txBody>
          <a:bodyPr/>
          <a:lstStyle>
            <a:lvl1pPr>
              <a:defRPr smtClean="0"/>
            </a:lvl1pPr>
          </a:lstStyle>
          <a:p>
            <a:fld id="{39371E7C-9DE9-4551-9371-56E9C7644D28}" type="slidenum">
              <a:rPr lang="en-US" smtClean="0"/>
              <a:t>‹#›</a:t>
            </a:fld>
            <a:endParaRPr lang="en-US" dirty="0"/>
          </a:p>
        </p:txBody>
      </p:sp>
    </p:spTree>
    <p:extLst>
      <p:ext uri="{BB962C8B-B14F-4D97-AF65-F5344CB8AC3E}">
        <p14:creationId xmlns:p14="http://schemas.microsoft.com/office/powerpoint/2010/main" val="4102455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vl1pPr>
          </a:lstStyle>
          <a:p>
            <a:fld id="{82676A72-B18B-4FEC-8034-8DF2FFE38919}" type="datetime1">
              <a:rPr lang="en-US" smtClean="0"/>
              <a:t>9/29/2021</a:t>
            </a:fld>
            <a:endParaRPr lang="en-US" dirty="0"/>
          </a:p>
        </p:txBody>
      </p:sp>
      <p:sp>
        <p:nvSpPr>
          <p:cNvPr id="6" name="Footer Placeholder 4"/>
          <p:cNvSpPr>
            <a:spLocks noGrp="1"/>
          </p:cNvSpPr>
          <p:nvPr>
            <p:ph type="ftr" sz="quarter" idx="11"/>
          </p:nvPr>
        </p:nvSpPr>
        <p:spPr/>
        <p:txBody>
          <a:bodyPr/>
          <a:lstStyle>
            <a:lvl1pPr>
              <a:defRPr dirty="0" smtClean="0"/>
            </a:lvl1pPr>
          </a:lstStyle>
          <a:p>
            <a:endParaRPr lang="en-US" dirty="0"/>
          </a:p>
        </p:txBody>
      </p:sp>
      <p:sp>
        <p:nvSpPr>
          <p:cNvPr id="7" name="Slide Number Placeholder 5"/>
          <p:cNvSpPr>
            <a:spLocks noGrp="1"/>
          </p:cNvSpPr>
          <p:nvPr>
            <p:ph type="sldNum" sz="quarter" idx="12"/>
          </p:nvPr>
        </p:nvSpPr>
        <p:spPr/>
        <p:txBody>
          <a:bodyPr/>
          <a:lstStyle>
            <a:lvl1pPr>
              <a:defRPr smtClean="0"/>
            </a:lvl1pPr>
          </a:lstStyle>
          <a:p>
            <a:fld id="{39371E7C-9DE9-4551-9371-56E9C7644D28}" type="slidenum">
              <a:rPr lang="en-US" smtClean="0"/>
              <a:t>‹#›</a:t>
            </a:fld>
            <a:endParaRPr lang="en-US" dirty="0"/>
          </a:p>
        </p:txBody>
      </p:sp>
    </p:spTree>
    <p:extLst>
      <p:ext uri="{BB962C8B-B14F-4D97-AF65-F5344CB8AC3E}">
        <p14:creationId xmlns:p14="http://schemas.microsoft.com/office/powerpoint/2010/main" val="2147923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5" name="Date Placeholder 3"/>
          <p:cNvSpPr>
            <a:spLocks noGrp="1"/>
          </p:cNvSpPr>
          <p:nvPr>
            <p:ph type="dt" sz="half" idx="10"/>
          </p:nvPr>
        </p:nvSpPr>
        <p:spPr/>
        <p:txBody>
          <a:bodyPr/>
          <a:lstStyle>
            <a:lvl1pPr>
              <a:defRPr smtClean="0"/>
            </a:lvl1pPr>
          </a:lstStyle>
          <a:p>
            <a:fld id="{EAA8C7C5-BDE8-4D88-AA01-7ECEAD5FD680}" type="datetime1">
              <a:rPr lang="en-US" smtClean="0"/>
              <a:t>9/29/2021</a:t>
            </a:fld>
            <a:endParaRPr lang="en-US" dirty="0"/>
          </a:p>
        </p:txBody>
      </p:sp>
      <p:sp>
        <p:nvSpPr>
          <p:cNvPr id="6" name="Footer Placeholder 4"/>
          <p:cNvSpPr>
            <a:spLocks noGrp="1"/>
          </p:cNvSpPr>
          <p:nvPr>
            <p:ph type="ftr" sz="quarter" idx="11"/>
          </p:nvPr>
        </p:nvSpPr>
        <p:spPr/>
        <p:txBody>
          <a:bodyPr/>
          <a:lstStyle>
            <a:lvl1pPr>
              <a:defRPr dirty="0" smtClean="0"/>
            </a:lvl1pPr>
          </a:lstStyle>
          <a:p>
            <a:endParaRPr lang="en-US" dirty="0"/>
          </a:p>
        </p:txBody>
      </p:sp>
      <p:sp>
        <p:nvSpPr>
          <p:cNvPr id="7" name="Slide Number Placeholder 5"/>
          <p:cNvSpPr>
            <a:spLocks noGrp="1"/>
          </p:cNvSpPr>
          <p:nvPr>
            <p:ph type="sldNum" sz="quarter" idx="12"/>
          </p:nvPr>
        </p:nvSpPr>
        <p:spPr/>
        <p:txBody>
          <a:bodyPr/>
          <a:lstStyle>
            <a:lvl1pPr>
              <a:defRPr smtClean="0"/>
            </a:lvl1pPr>
          </a:lstStyle>
          <a:p>
            <a:fld id="{39371E7C-9DE9-4551-9371-56E9C7644D28}" type="slidenum">
              <a:rPr lang="en-US" smtClean="0"/>
              <a:t>‹#›</a:t>
            </a:fld>
            <a:endParaRPr lang="en-US" dirty="0"/>
          </a:p>
        </p:txBody>
      </p:sp>
    </p:spTree>
    <p:extLst>
      <p:ext uri="{BB962C8B-B14F-4D97-AF65-F5344CB8AC3E}">
        <p14:creationId xmlns:p14="http://schemas.microsoft.com/office/powerpoint/2010/main" val="20444050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667000"/>
            <a:ext cx="508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667000"/>
            <a:ext cx="508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smtClean="0"/>
            </a:lvl1pPr>
          </a:lstStyle>
          <a:p>
            <a:fld id="{11C97617-10F5-4133-886D-2A0BD918EC55}" type="datetime1">
              <a:rPr lang="en-US" smtClean="0"/>
              <a:t>9/29/2021</a:t>
            </a:fld>
            <a:endParaRPr lang="en-US" dirty="0"/>
          </a:p>
        </p:txBody>
      </p:sp>
      <p:sp>
        <p:nvSpPr>
          <p:cNvPr id="7" name="Footer Placeholder 5"/>
          <p:cNvSpPr>
            <a:spLocks noGrp="1"/>
          </p:cNvSpPr>
          <p:nvPr>
            <p:ph type="ftr" sz="quarter" idx="11"/>
          </p:nvPr>
        </p:nvSpPr>
        <p:spPr/>
        <p:txBody>
          <a:bodyPr/>
          <a:lstStyle>
            <a:lvl1pPr>
              <a:defRPr sz="1400" dirty="0" smtClean="0"/>
            </a:lvl1pPr>
          </a:lstStyle>
          <a:p>
            <a:endParaRPr lang="en-US" dirty="0"/>
          </a:p>
        </p:txBody>
      </p:sp>
      <p:sp>
        <p:nvSpPr>
          <p:cNvPr id="8" name="Slide Number Placeholder 6"/>
          <p:cNvSpPr>
            <a:spLocks noGrp="1"/>
          </p:cNvSpPr>
          <p:nvPr>
            <p:ph type="sldNum" sz="quarter" idx="12"/>
          </p:nvPr>
        </p:nvSpPr>
        <p:spPr/>
        <p:txBody>
          <a:bodyPr/>
          <a:lstStyle>
            <a:lvl1pPr>
              <a:defRPr smtClean="0"/>
            </a:lvl1pPr>
          </a:lstStyle>
          <a:p>
            <a:fld id="{39371E7C-9DE9-4551-9371-56E9C7644D28}" type="slidenum">
              <a:rPr lang="en-US" smtClean="0"/>
              <a:t>‹#›</a:t>
            </a:fld>
            <a:endParaRPr lang="en-US" dirty="0"/>
          </a:p>
        </p:txBody>
      </p:sp>
    </p:spTree>
    <p:extLst>
      <p:ext uri="{BB962C8B-B14F-4D97-AF65-F5344CB8AC3E}">
        <p14:creationId xmlns:p14="http://schemas.microsoft.com/office/powerpoint/2010/main" val="10618711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p:txBody>
          <a:bodyPr/>
          <a:lstStyle>
            <a:lvl1pPr>
              <a:defRPr smtClean="0"/>
            </a:lvl1pPr>
          </a:lstStyle>
          <a:p>
            <a:fld id="{35685298-6822-4C49-BFFC-B53CBC7215D2}" type="datetime1">
              <a:rPr lang="en-US" smtClean="0"/>
              <a:t>9/29/2021</a:t>
            </a:fld>
            <a:endParaRPr lang="en-US" dirty="0"/>
          </a:p>
        </p:txBody>
      </p:sp>
      <p:sp>
        <p:nvSpPr>
          <p:cNvPr id="9" name="Footer Placeholder 7"/>
          <p:cNvSpPr>
            <a:spLocks noGrp="1"/>
          </p:cNvSpPr>
          <p:nvPr>
            <p:ph type="ftr" sz="quarter" idx="11"/>
          </p:nvPr>
        </p:nvSpPr>
        <p:spPr/>
        <p:txBody>
          <a:bodyPr/>
          <a:lstStyle>
            <a:lvl1pPr>
              <a:defRPr dirty="0" smtClean="0"/>
            </a:lvl1pPr>
          </a:lstStyle>
          <a:p>
            <a:endParaRPr lang="en-US" dirty="0"/>
          </a:p>
        </p:txBody>
      </p:sp>
      <p:sp>
        <p:nvSpPr>
          <p:cNvPr id="10" name="Slide Number Placeholder 8"/>
          <p:cNvSpPr>
            <a:spLocks noGrp="1"/>
          </p:cNvSpPr>
          <p:nvPr>
            <p:ph type="sldNum" sz="quarter" idx="12"/>
          </p:nvPr>
        </p:nvSpPr>
        <p:spPr/>
        <p:txBody>
          <a:bodyPr/>
          <a:lstStyle>
            <a:lvl1pPr>
              <a:defRPr smtClean="0"/>
            </a:lvl1pPr>
          </a:lstStyle>
          <a:p>
            <a:fld id="{39371E7C-9DE9-4551-9371-56E9C7644D28}" type="slidenum">
              <a:rPr lang="en-US" smtClean="0"/>
              <a:t>‹#›</a:t>
            </a:fld>
            <a:endParaRPr lang="en-US" dirty="0"/>
          </a:p>
        </p:txBody>
      </p:sp>
    </p:spTree>
    <p:extLst>
      <p:ext uri="{BB962C8B-B14F-4D97-AF65-F5344CB8AC3E}">
        <p14:creationId xmlns:p14="http://schemas.microsoft.com/office/powerpoint/2010/main" val="31687057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smtClean="0"/>
            </a:lvl1pPr>
          </a:lstStyle>
          <a:p>
            <a:fld id="{E14D87F6-45A6-4821-8285-6A59B4BA359D}" type="datetime1">
              <a:rPr lang="en-US" smtClean="0"/>
              <a:t>9/29/2021</a:t>
            </a:fld>
            <a:endParaRPr lang="en-US" dirty="0"/>
          </a:p>
        </p:txBody>
      </p:sp>
      <p:sp>
        <p:nvSpPr>
          <p:cNvPr id="5" name="Footer Placeholder 3"/>
          <p:cNvSpPr>
            <a:spLocks noGrp="1"/>
          </p:cNvSpPr>
          <p:nvPr>
            <p:ph type="ftr" sz="quarter" idx="11"/>
          </p:nvPr>
        </p:nvSpPr>
        <p:spPr/>
        <p:txBody>
          <a:bodyPr/>
          <a:lstStyle>
            <a:lvl1pPr>
              <a:defRPr sz="1400" dirty="0" smtClean="0"/>
            </a:lvl1pPr>
          </a:lstStyle>
          <a:p>
            <a:endParaRPr lang="en-US" dirty="0"/>
          </a:p>
        </p:txBody>
      </p:sp>
      <p:sp>
        <p:nvSpPr>
          <p:cNvPr id="6" name="Slide Number Placeholder 4"/>
          <p:cNvSpPr>
            <a:spLocks noGrp="1"/>
          </p:cNvSpPr>
          <p:nvPr>
            <p:ph type="sldNum" sz="quarter" idx="12"/>
          </p:nvPr>
        </p:nvSpPr>
        <p:spPr/>
        <p:txBody>
          <a:bodyPr/>
          <a:lstStyle>
            <a:lvl1pPr>
              <a:defRPr smtClean="0"/>
            </a:lvl1pPr>
          </a:lstStyle>
          <a:p>
            <a:fld id="{39371E7C-9DE9-4551-9371-56E9C7644D28}" type="slidenum">
              <a:rPr lang="en-US" smtClean="0"/>
              <a:t>‹#›</a:t>
            </a:fld>
            <a:endParaRPr lang="en-US" dirty="0"/>
          </a:p>
        </p:txBody>
      </p:sp>
    </p:spTree>
    <p:extLst>
      <p:ext uri="{BB962C8B-B14F-4D97-AF65-F5344CB8AC3E}">
        <p14:creationId xmlns:p14="http://schemas.microsoft.com/office/powerpoint/2010/main" val="4097264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6B728-389B-4637-8EDC-943FCCE1A8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8037B4-A529-4349-B173-17EF729545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05C34C-CBFE-4DEC-8219-CA1D2FA6211B}"/>
              </a:ext>
            </a:extLst>
          </p:cNvPr>
          <p:cNvSpPr>
            <a:spLocks noGrp="1"/>
          </p:cNvSpPr>
          <p:nvPr>
            <p:ph type="dt" sz="half" idx="10"/>
          </p:nvPr>
        </p:nvSpPr>
        <p:spPr/>
        <p:txBody>
          <a:bodyPr/>
          <a:lstStyle/>
          <a:p>
            <a:fld id="{BC4B2529-F765-4C7A-B084-20DB04F8226D}" type="datetimeFigureOut">
              <a:rPr lang="en-US" smtClean="0"/>
              <a:t>9/29/2021</a:t>
            </a:fld>
            <a:endParaRPr lang="en-US"/>
          </a:p>
        </p:txBody>
      </p:sp>
      <p:sp>
        <p:nvSpPr>
          <p:cNvPr id="5" name="Footer Placeholder 4">
            <a:extLst>
              <a:ext uri="{FF2B5EF4-FFF2-40B4-BE49-F238E27FC236}">
                <a16:creationId xmlns:a16="http://schemas.microsoft.com/office/drawing/2014/main" id="{711C56FC-8B09-4EDF-8CAE-BF76AD2DB7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0A00CC-61EE-4A8B-AAC0-AE9EA2B1A02A}"/>
              </a:ext>
            </a:extLst>
          </p:cNvPr>
          <p:cNvSpPr>
            <a:spLocks noGrp="1"/>
          </p:cNvSpPr>
          <p:nvPr>
            <p:ph type="sldNum" sz="quarter" idx="12"/>
          </p:nvPr>
        </p:nvSpPr>
        <p:spPr/>
        <p:txBody>
          <a:bodyPr/>
          <a:lstStyle/>
          <a:p>
            <a:fld id="{57405E08-60DA-407F-B8E4-1195AC47B651}" type="slidenum">
              <a:rPr lang="en-US" smtClean="0"/>
              <a:t>‹#›</a:t>
            </a:fld>
            <a:endParaRPr lang="en-US"/>
          </a:p>
        </p:txBody>
      </p:sp>
    </p:spTree>
    <p:extLst>
      <p:ext uri="{BB962C8B-B14F-4D97-AF65-F5344CB8AC3E}">
        <p14:creationId xmlns:p14="http://schemas.microsoft.com/office/powerpoint/2010/main" val="25886937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smtClean="0"/>
            </a:lvl1pPr>
          </a:lstStyle>
          <a:p>
            <a:fld id="{81EC184B-850C-45C6-9318-35628D0CC866}" type="datetime1">
              <a:rPr lang="en-US" smtClean="0"/>
              <a:t>9/29/2021</a:t>
            </a:fld>
            <a:endParaRPr lang="en-US" dirty="0"/>
          </a:p>
        </p:txBody>
      </p:sp>
      <p:sp>
        <p:nvSpPr>
          <p:cNvPr id="4" name="Footer Placeholder 2"/>
          <p:cNvSpPr>
            <a:spLocks noGrp="1"/>
          </p:cNvSpPr>
          <p:nvPr>
            <p:ph type="ftr" sz="quarter" idx="11"/>
          </p:nvPr>
        </p:nvSpPr>
        <p:spPr/>
        <p:txBody>
          <a:bodyPr/>
          <a:lstStyle>
            <a:lvl1pPr>
              <a:defRPr sz="1400" dirty="0" smtClean="0"/>
            </a:lvl1pPr>
          </a:lstStyle>
          <a:p>
            <a:endParaRPr lang="en-US" dirty="0"/>
          </a:p>
        </p:txBody>
      </p:sp>
      <p:sp>
        <p:nvSpPr>
          <p:cNvPr id="5" name="Slide Number Placeholder 3"/>
          <p:cNvSpPr>
            <a:spLocks noGrp="1"/>
          </p:cNvSpPr>
          <p:nvPr>
            <p:ph type="sldNum" sz="quarter" idx="12"/>
          </p:nvPr>
        </p:nvSpPr>
        <p:spPr/>
        <p:txBody>
          <a:bodyPr/>
          <a:lstStyle>
            <a:lvl1pPr>
              <a:defRPr smtClean="0"/>
            </a:lvl1pPr>
          </a:lstStyle>
          <a:p>
            <a:fld id="{39371E7C-9DE9-4551-9371-56E9C7644D28}" type="slidenum">
              <a:rPr lang="en-US" smtClean="0"/>
              <a:t>‹#›</a:t>
            </a:fld>
            <a:endParaRPr lang="en-US" dirty="0"/>
          </a:p>
        </p:txBody>
      </p:sp>
    </p:spTree>
    <p:extLst>
      <p:ext uri="{BB962C8B-B14F-4D97-AF65-F5344CB8AC3E}">
        <p14:creationId xmlns:p14="http://schemas.microsoft.com/office/powerpoint/2010/main" val="13326709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p:cNvSpPr>
            <a:spLocks noGrp="1"/>
          </p:cNvSpPr>
          <p:nvPr>
            <p:ph type="dt" sz="half" idx="10"/>
          </p:nvPr>
        </p:nvSpPr>
        <p:spPr/>
        <p:txBody>
          <a:bodyPr/>
          <a:lstStyle>
            <a:lvl1pPr>
              <a:defRPr smtClean="0"/>
            </a:lvl1pPr>
          </a:lstStyle>
          <a:p>
            <a:fld id="{AA2DF4C2-7757-4520-BBA6-31319D53B30E}" type="datetime1">
              <a:rPr lang="en-US" smtClean="0"/>
              <a:t>9/29/2021</a:t>
            </a:fld>
            <a:endParaRPr lang="en-US" dirty="0"/>
          </a:p>
        </p:txBody>
      </p:sp>
      <p:sp>
        <p:nvSpPr>
          <p:cNvPr id="7" name="Footer Placeholder 5"/>
          <p:cNvSpPr>
            <a:spLocks noGrp="1"/>
          </p:cNvSpPr>
          <p:nvPr>
            <p:ph type="ftr" sz="quarter" idx="11"/>
          </p:nvPr>
        </p:nvSpPr>
        <p:spPr/>
        <p:txBody>
          <a:bodyPr/>
          <a:lstStyle>
            <a:lvl1pPr>
              <a:defRPr sz="1400" dirty="0" smtClean="0"/>
            </a:lvl1pPr>
          </a:lstStyle>
          <a:p>
            <a:endParaRPr lang="en-US" dirty="0"/>
          </a:p>
        </p:txBody>
      </p:sp>
      <p:sp>
        <p:nvSpPr>
          <p:cNvPr id="8" name="Slide Number Placeholder 6"/>
          <p:cNvSpPr>
            <a:spLocks noGrp="1"/>
          </p:cNvSpPr>
          <p:nvPr>
            <p:ph type="sldNum" sz="quarter" idx="12"/>
          </p:nvPr>
        </p:nvSpPr>
        <p:spPr/>
        <p:txBody>
          <a:bodyPr/>
          <a:lstStyle>
            <a:lvl1pPr>
              <a:defRPr smtClean="0"/>
            </a:lvl1pPr>
          </a:lstStyle>
          <a:p>
            <a:fld id="{39371E7C-9DE9-4551-9371-56E9C7644D28}" type="slidenum">
              <a:rPr lang="en-US" smtClean="0"/>
              <a:t>‹#›</a:t>
            </a:fld>
            <a:endParaRPr lang="en-US" dirty="0"/>
          </a:p>
        </p:txBody>
      </p:sp>
    </p:spTree>
    <p:extLst>
      <p:ext uri="{BB962C8B-B14F-4D97-AF65-F5344CB8AC3E}">
        <p14:creationId xmlns:p14="http://schemas.microsoft.com/office/powerpoint/2010/main" val="36247966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p:cNvSpPr>
            <a:spLocks noGrp="1"/>
          </p:cNvSpPr>
          <p:nvPr>
            <p:ph type="dt" sz="half" idx="10"/>
          </p:nvPr>
        </p:nvSpPr>
        <p:spPr/>
        <p:txBody>
          <a:bodyPr/>
          <a:lstStyle>
            <a:lvl1pPr>
              <a:defRPr smtClean="0"/>
            </a:lvl1pPr>
          </a:lstStyle>
          <a:p>
            <a:fld id="{1F1F8A2A-41DA-4A1A-9ACA-BF312A5FEAF4}" type="datetime1">
              <a:rPr lang="en-US" smtClean="0"/>
              <a:t>9/29/2021</a:t>
            </a:fld>
            <a:endParaRPr lang="en-US" dirty="0"/>
          </a:p>
        </p:txBody>
      </p:sp>
      <p:sp>
        <p:nvSpPr>
          <p:cNvPr id="7" name="Footer Placeholder 5"/>
          <p:cNvSpPr>
            <a:spLocks noGrp="1"/>
          </p:cNvSpPr>
          <p:nvPr>
            <p:ph type="ftr" sz="quarter" idx="11"/>
          </p:nvPr>
        </p:nvSpPr>
        <p:spPr/>
        <p:txBody>
          <a:bodyPr/>
          <a:lstStyle>
            <a:lvl1pPr>
              <a:defRPr sz="1400" dirty="0" smtClean="0"/>
            </a:lvl1pPr>
          </a:lstStyle>
          <a:p>
            <a:endParaRPr lang="en-US" dirty="0"/>
          </a:p>
        </p:txBody>
      </p:sp>
      <p:sp>
        <p:nvSpPr>
          <p:cNvPr id="8" name="Slide Number Placeholder 6"/>
          <p:cNvSpPr>
            <a:spLocks noGrp="1"/>
          </p:cNvSpPr>
          <p:nvPr>
            <p:ph type="sldNum" sz="quarter" idx="12"/>
          </p:nvPr>
        </p:nvSpPr>
        <p:spPr/>
        <p:txBody>
          <a:bodyPr/>
          <a:lstStyle>
            <a:lvl1pPr>
              <a:defRPr smtClean="0"/>
            </a:lvl1pPr>
          </a:lstStyle>
          <a:p>
            <a:fld id="{39371E7C-9DE9-4551-9371-56E9C7644D28}" type="slidenum">
              <a:rPr lang="en-US" smtClean="0"/>
              <a:t>‹#›</a:t>
            </a:fld>
            <a:endParaRPr lang="en-US" dirty="0"/>
          </a:p>
        </p:txBody>
      </p:sp>
    </p:spTree>
    <p:extLst>
      <p:ext uri="{BB962C8B-B14F-4D97-AF65-F5344CB8AC3E}">
        <p14:creationId xmlns:p14="http://schemas.microsoft.com/office/powerpoint/2010/main" val="36607078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smtClean="0"/>
            </a:lvl1pPr>
          </a:lstStyle>
          <a:p>
            <a:fld id="{F996D1BE-5B5A-4A64-A47C-E3F607741242}" type="datetime1">
              <a:rPr lang="en-US" smtClean="0"/>
              <a:t>9/29/2021</a:t>
            </a:fld>
            <a:endParaRPr lang="en-US" dirty="0"/>
          </a:p>
        </p:txBody>
      </p:sp>
      <p:sp>
        <p:nvSpPr>
          <p:cNvPr id="6" name="Footer Placeholder 4"/>
          <p:cNvSpPr>
            <a:spLocks noGrp="1"/>
          </p:cNvSpPr>
          <p:nvPr>
            <p:ph type="ftr" sz="quarter" idx="11"/>
          </p:nvPr>
        </p:nvSpPr>
        <p:spPr/>
        <p:txBody>
          <a:bodyPr/>
          <a:lstStyle>
            <a:lvl1pPr>
              <a:defRPr sz="1400" dirty="0" smtClean="0"/>
            </a:lvl1pPr>
          </a:lstStyle>
          <a:p>
            <a:endParaRPr lang="en-US" dirty="0"/>
          </a:p>
        </p:txBody>
      </p:sp>
      <p:sp>
        <p:nvSpPr>
          <p:cNvPr id="7" name="Slide Number Placeholder 5"/>
          <p:cNvSpPr>
            <a:spLocks noGrp="1"/>
          </p:cNvSpPr>
          <p:nvPr>
            <p:ph type="sldNum" sz="quarter" idx="12"/>
          </p:nvPr>
        </p:nvSpPr>
        <p:spPr/>
        <p:txBody>
          <a:bodyPr/>
          <a:lstStyle>
            <a:lvl1pPr>
              <a:defRPr smtClean="0"/>
            </a:lvl1pPr>
          </a:lstStyle>
          <a:p>
            <a:fld id="{39371E7C-9DE9-4551-9371-56E9C7644D28}" type="slidenum">
              <a:rPr lang="en-US" smtClean="0"/>
              <a:t>‹#›</a:t>
            </a:fld>
            <a:endParaRPr lang="en-US" dirty="0"/>
          </a:p>
        </p:txBody>
      </p:sp>
    </p:spTree>
    <p:extLst>
      <p:ext uri="{BB962C8B-B14F-4D97-AF65-F5344CB8AC3E}">
        <p14:creationId xmlns:p14="http://schemas.microsoft.com/office/powerpoint/2010/main" val="37338975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Vertical Title 1"/>
          <p:cNvSpPr>
            <a:spLocks noGrp="1"/>
          </p:cNvSpPr>
          <p:nvPr>
            <p:ph type="title" orient="vert"/>
          </p:nvPr>
        </p:nvSpPr>
        <p:spPr>
          <a:xfrm>
            <a:off x="8686800" y="1600200"/>
            <a:ext cx="2590800" cy="4495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1600200"/>
            <a:ext cx="7569200" cy="4495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vl1pPr>
          </a:lstStyle>
          <a:p>
            <a:fld id="{6397DDB6-CF6E-4551-A423-7EABDDB64DA5}" type="datetime1">
              <a:rPr lang="en-US" smtClean="0"/>
              <a:t>9/29/2021</a:t>
            </a:fld>
            <a:endParaRPr lang="en-US" dirty="0"/>
          </a:p>
        </p:txBody>
      </p:sp>
      <p:sp>
        <p:nvSpPr>
          <p:cNvPr id="6" name="Footer Placeholder 4"/>
          <p:cNvSpPr>
            <a:spLocks noGrp="1"/>
          </p:cNvSpPr>
          <p:nvPr>
            <p:ph type="ftr" sz="quarter" idx="11"/>
          </p:nvPr>
        </p:nvSpPr>
        <p:spPr/>
        <p:txBody>
          <a:bodyPr/>
          <a:lstStyle>
            <a:lvl1pPr>
              <a:defRPr sz="1400" dirty="0" smtClean="0"/>
            </a:lvl1pPr>
          </a:lstStyle>
          <a:p>
            <a:endParaRPr lang="en-US" dirty="0"/>
          </a:p>
        </p:txBody>
      </p:sp>
      <p:sp>
        <p:nvSpPr>
          <p:cNvPr id="7" name="Slide Number Placeholder 5"/>
          <p:cNvSpPr>
            <a:spLocks noGrp="1"/>
          </p:cNvSpPr>
          <p:nvPr>
            <p:ph type="sldNum" sz="quarter" idx="12"/>
          </p:nvPr>
        </p:nvSpPr>
        <p:spPr/>
        <p:txBody>
          <a:bodyPr/>
          <a:lstStyle>
            <a:lvl1pPr>
              <a:defRPr smtClean="0"/>
            </a:lvl1pPr>
          </a:lstStyle>
          <a:p>
            <a:fld id="{39371E7C-9DE9-4551-9371-56E9C7644D28}" type="slidenum">
              <a:rPr lang="en-US" smtClean="0"/>
              <a:t>‹#›</a:t>
            </a:fld>
            <a:endParaRPr lang="en-US" dirty="0"/>
          </a:p>
        </p:txBody>
      </p:sp>
    </p:spTree>
    <p:extLst>
      <p:ext uri="{BB962C8B-B14F-4D97-AF65-F5344CB8AC3E}">
        <p14:creationId xmlns:p14="http://schemas.microsoft.com/office/powerpoint/2010/main" val="1837165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a:xfrm>
            <a:off x="1016000" y="1600200"/>
            <a:ext cx="10160000" cy="990600"/>
          </a:xfrm>
        </p:spPr>
        <p:txBody>
          <a:bodyPr/>
          <a:lstStyle/>
          <a:p>
            <a:r>
              <a:rPr lang="en-US"/>
              <a:t>Click to edit Master title style</a:t>
            </a:r>
          </a:p>
        </p:txBody>
      </p:sp>
      <p:sp>
        <p:nvSpPr>
          <p:cNvPr id="3" name="ClipArt Placeholder 2"/>
          <p:cNvSpPr>
            <a:spLocks noGrp="1"/>
          </p:cNvSpPr>
          <p:nvPr>
            <p:ph type="clipArt" sz="half" idx="1"/>
          </p:nvPr>
        </p:nvSpPr>
        <p:spPr>
          <a:xfrm>
            <a:off x="914400" y="2667000"/>
            <a:ext cx="5080000" cy="3429000"/>
          </a:xfrm>
        </p:spPr>
        <p:txBody>
          <a:bodyPr/>
          <a:lstStyle/>
          <a:p>
            <a:pPr lvl="0"/>
            <a:r>
              <a:rPr lang="en-US" noProof="0" dirty="0"/>
              <a:t>Click icon to add online image</a:t>
            </a:r>
          </a:p>
        </p:txBody>
      </p:sp>
      <p:sp>
        <p:nvSpPr>
          <p:cNvPr id="4" name="Text Placeholder 3"/>
          <p:cNvSpPr>
            <a:spLocks noGrp="1"/>
          </p:cNvSpPr>
          <p:nvPr>
            <p:ph type="body" sz="half" idx="2"/>
          </p:nvPr>
        </p:nvSpPr>
        <p:spPr>
          <a:xfrm>
            <a:off x="6197600" y="2667000"/>
            <a:ext cx="5080000" cy="3429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smtClean="0"/>
            </a:lvl1pPr>
          </a:lstStyle>
          <a:p>
            <a:fld id="{A3B0EDB0-C010-442D-90EB-FFF248F442B3}" type="datetime1">
              <a:rPr lang="en-US" smtClean="0"/>
              <a:t>9/29/2021</a:t>
            </a:fld>
            <a:endParaRPr lang="en-US" dirty="0"/>
          </a:p>
        </p:txBody>
      </p:sp>
      <p:sp>
        <p:nvSpPr>
          <p:cNvPr id="7" name="Footer Placeholder 5"/>
          <p:cNvSpPr>
            <a:spLocks noGrp="1"/>
          </p:cNvSpPr>
          <p:nvPr>
            <p:ph type="ftr" sz="quarter" idx="11"/>
          </p:nvPr>
        </p:nvSpPr>
        <p:spPr/>
        <p:txBody>
          <a:bodyPr/>
          <a:lstStyle>
            <a:lvl1pPr>
              <a:defRPr dirty="0" smtClean="0"/>
            </a:lvl1pPr>
          </a:lstStyle>
          <a:p>
            <a:endParaRPr lang="en-US" dirty="0"/>
          </a:p>
        </p:txBody>
      </p:sp>
      <p:sp>
        <p:nvSpPr>
          <p:cNvPr id="8" name="Slide Number Placeholder 6"/>
          <p:cNvSpPr>
            <a:spLocks noGrp="1"/>
          </p:cNvSpPr>
          <p:nvPr>
            <p:ph type="sldNum" sz="quarter" idx="12"/>
          </p:nvPr>
        </p:nvSpPr>
        <p:spPr/>
        <p:txBody>
          <a:bodyPr/>
          <a:lstStyle>
            <a:lvl1pPr>
              <a:defRPr smtClean="0"/>
            </a:lvl1pPr>
          </a:lstStyle>
          <a:p>
            <a:fld id="{39371E7C-9DE9-4551-9371-56E9C7644D28}" type="slidenum">
              <a:rPr lang="en-US" smtClean="0"/>
              <a:t>‹#›</a:t>
            </a:fld>
            <a:endParaRPr lang="en-US" dirty="0"/>
          </a:p>
        </p:txBody>
      </p:sp>
    </p:spTree>
    <p:extLst>
      <p:ext uri="{BB962C8B-B14F-4D97-AF65-F5344CB8AC3E}">
        <p14:creationId xmlns:p14="http://schemas.microsoft.com/office/powerpoint/2010/main" val="10390800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a:xfrm>
            <a:off x="1016000" y="1600200"/>
            <a:ext cx="10160000" cy="990600"/>
          </a:xfrm>
        </p:spPr>
        <p:txBody>
          <a:bodyPr/>
          <a:lstStyle/>
          <a:p>
            <a:r>
              <a:rPr lang="en-US"/>
              <a:t>Click to edit Master title style</a:t>
            </a:r>
          </a:p>
        </p:txBody>
      </p:sp>
      <p:sp>
        <p:nvSpPr>
          <p:cNvPr id="3" name="SmartArt Placeholder 2"/>
          <p:cNvSpPr>
            <a:spLocks noGrp="1"/>
          </p:cNvSpPr>
          <p:nvPr>
            <p:ph type="dgm" idx="1"/>
          </p:nvPr>
        </p:nvSpPr>
        <p:spPr>
          <a:xfrm>
            <a:off x="914400" y="2667000"/>
            <a:ext cx="10363200" cy="3429000"/>
          </a:xfrm>
        </p:spPr>
        <p:txBody>
          <a:bodyPr/>
          <a:lstStyle/>
          <a:p>
            <a:pPr lvl="0"/>
            <a:r>
              <a:rPr lang="en-US" noProof="0" dirty="0"/>
              <a:t>Click icon to add SmartArt graphic</a:t>
            </a:r>
          </a:p>
        </p:txBody>
      </p:sp>
      <p:sp>
        <p:nvSpPr>
          <p:cNvPr id="5" name="Date Placeholder 3"/>
          <p:cNvSpPr>
            <a:spLocks noGrp="1"/>
          </p:cNvSpPr>
          <p:nvPr>
            <p:ph type="dt" sz="half" idx="10"/>
          </p:nvPr>
        </p:nvSpPr>
        <p:spPr/>
        <p:txBody>
          <a:bodyPr/>
          <a:lstStyle>
            <a:lvl1pPr>
              <a:defRPr smtClean="0"/>
            </a:lvl1pPr>
          </a:lstStyle>
          <a:p>
            <a:fld id="{2EC11881-6FDC-4BB0-8C55-567665BF5DB6}" type="datetime1">
              <a:rPr lang="en-US" smtClean="0"/>
              <a:t>9/29/2021</a:t>
            </a:fld>
            <a:endParaRPr lang="en-US" dirty="0"/>
          </a:p>
        </p:txBody>
      </p:sp>
      <p:sp>
        <p:nvSpPr>
          <p:cNvPr id="6" name="Footer Placeholder 4"/>
          <p:cNvSpPr>
            <a:spLocks noGrp="1"/>
          </p:cNvSpPr>
          <p:nvPr>
            <p:ph type="ftr" sz="quarter" idx="11"/>
          </p:nvPr>
        </p:nvSpPr>
        <p:spPr/>
        <p:txBody>
          <a:bodyPr/>
          <a:lstStyle>
            <a:lvl1pPr>
              <a:defRPr dirty="0" smtClean="0"/>
            </a:lvl1pPr>
          </a:lstStyle>
          <a:p>
            <a:endParaRPr lang="en-US" dirty="0"/>
          </a:p>
        </p:txBody>
      </p:sp>
      <p:sp>
        <p:nvSpPr>
          <p:cNvPr id="7" name="Slide Number Placeholder 5"/>
          <p:cNvSpPr>
            <a:spLocks noGrp="1"/>
          </p:cNvSpPr>
          <p:nvPr>
            <p:ph type="sldNum" sz="quarter" idx="12"/>
          </p:nvPr>
        </p:nvSpPr>
        <p:spPr/>
        <p:txBody>
          <a:bodyPr/>
          <a:lstStyle>
            <a:lvl1pPr>
              <a:defRPr smtClean="0"/>
            </a:lvl1pPr>
          </a:lstStyle>
          <a:p>
            <a:fld id="{39371E7C-9DE9-4551-9371-56E9C7644D28}" type="slidenum">
              <a:rPr lang="en-US" smtClean="0"/>
              <a:t>‹#›</a:t>
            </a:fld>
            <a:endParaRPr lang="en-US" dirty="0"/>
          </a:p>
        </p:txBody>
      </p:sp>
    </p:spTree>
    <p:extLst>
      <p:ext uri="{BB962C8B-B14F-4D97-AF65-F5344CB8AC3E}">
        <p14:creationId xmlns:p14="http://schemas.microsoft.com/office/powerpoint/2010/main" val="23454188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a:xfrm>
            <a:off x="1016000" y="1600200"/>
            <a:ext cx="10160000" cy="990600"/>
          </a:xfrm>
        </p:spPr>
        <p:txBody>
          <a:bodyPr/>
          <a:lstStyle/>
          <a:p>
            <a:r>
              <a:rPr lang="en-US"/>
              <a:t>Click to edit Master title style</a:t>
            </a:r>
          </a:p>
        </p:txBody>
      </p:sp>
      <p:sp>
        <p:nvSpPr>
          <p:cNvPr id="3" name="Text Placeholder 2"/>
          <p:cNvSpPr>
            <a:spLocks noGrp="1"/>
          </p:cNvSpPr>
          <p:nvPr>
            <p:ph type="body" sz="half" idx="1"/>
          </p:nvPr>
        </p:nvSpPr>
        <p:spPr>
          <a:xfrm>
            <a:off x="914400" y="2667000"/>
            <a:ext cx="5080000" cy="3429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667000"/>
            <a:ext cx="5080000" cy="3429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smtClean="0"/>
            </a:lvl1pPr>
          </a:lstStyle>
          <a:p>
            <a:fld id="{4BBD352A-6052-4838-9239-77747836F305}" type="datetime1">
              <a:rPr lang="en-US" smtClean="0"/>
              <a:t>9/29/2021</a:t>
            </a:fld>
            <a:endParaRPr lang="en-US" dirty="0"/>
          </a:p>
        </p:txBody>
      </p:sp>
      <p:sp>
        <p:nvSpPr>
          <p:cNvPr id="7" name="Footer Placeholder 5"/>
          <p:cNvSpPr>
            <a:spLocks noGrp="1"/>
          </p:cNvSpPr>
          <p:nvPr>
            <p:ph type="ftr" sz="quarter" idx="11"/>
          </p:nvPr>
        </p:nvSpPr>
        <p:spPr/>
        <p:txBody>
          <a:bodyPr/>
          <a:lstStyle>
            <a:lvl1pPr>
              <a:defRPr dirty="0" smtClean="0"/>
            </a:lvl1pPr>
          </a:lstStyle>
          <a:p>
            <a:endParaRPr lang="en-US" dirty="0"/>
          </a:p>
        </p:txBody>
      </p:sp>
      <p:sp>
        <p:nvSpPr>
          <p:cNvPr id="8" name="Slide Number Placeholder 6"/>
          <p:cNvSpPr>
            <a:spLocks noGrp="1"/>
          </p:cNvSpPr>
          <p:nvPr>
            <p:ph type="sldNum" sz="quarter" idx="12"/>
          </p:nvPr>
        </p:nvSpPr>
        <p:spPr/>
        <p:txBody>
          <a:bodyPr/>
          <a:lstStyle>
            <a:lvl1pPr>
              <a:defRPr smtClean="0"/>
            </a:lvl1pPr>
          </a:lstStyle>
          <a:p>
            <a:fld id="{39371E7C-9DE9-4551-9371-56E9C7644D28}" type="slidenum">
              <a:rPr lang="en-US" smtClean="0"/>
              <a:t>‹#›</a:t>
            </a:fld>
            <a:endParaRPr lang="en-US" dirty="0"/>
          </a:p>
        </p:txBody>
      </p:sp>
    </p:spTree>
    <p:extLst>
      <p:ext uri="{BB962C8B-B14F-4D97-AF65-F5344CB8AC3E}">
        <p14:creationId xmlns:p14="http://schemas.microsoft.com/office/powerpoint/2010/main" val="13241605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Content Placeholder 1"/>
          <p:cNvSpPr>
            <a:spLocks noGrp="1"/>
          </p:cNvSpPr>
          <p:nvPr>
            <p:ph/>
          </p:nvPr>
        </p:nvSpPr>
        <p:spPr>
          <a:xfrm>
            <a:off x="914400" y="1600200"/>
            <a:ext cx="103632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
          <p:cNvSpPr>
            <a:spLocks noGrp="1"/>
          </p:cNvSpPr>
          <p:nvPr>
            <p:ph type="dt" sz="half" idx="10"/>
          </p:nvPr>
        </p:nvSpPr>
        <p:spPr/>
        <p:txBody>
          <a:bodyPr/>
          <a:lstStyle>
            <a:lvl1pPr>
              <a:defRPr smtClean="0"/>
            </a:lvl1pPr>
          </a:lstStyle>
          <a:p>
            <a:fld id="{BBD264AF-05DE-44C1-AE18-5C4E5F6793B5}" type="datetime1">
              <a:rPr lang="en-US" smtClean="0"/>
              <a:t>9/29/2021</a:t>
            </a:fld>
            <a:endParaRPr lang="en-US" dirty="0"/>
          </a:p>
        </p:txBody>
      </p:sp>
      <p:sp>
        <p:nvSpPr>
          <p:cNvPr id="5" name="Footer Placeholder 3"/>
          <p:cNvSpPr>
            <a:spLocks noGrp="1"/>
          </p:cNvSpPr>
          <p:nvPr>
            <p:ph type="ftr" sz="quarter" idx="11"/>
          </p:nvPr>
        </p:nvSpPr>
        <p:spPr/>
        <p:txBody>
          <a:bodyPr/>
          <a:lstStyle>
            <a:lvl1pPr>
              <a:defRPr dirty="0" smtClean="0"/>
            </a:lvl1pPr>
          </a:lstStyle>
          <a:p>
            <a:endParaRPr lang="en-US" dirty="0"/>
          </a:p>
        </p:txBody>
      </p:sp>
      <p:sp>
        <p:nvSpPr>
          <p:cNvPr id="6" name="Slide Number Placeholder 4"/>
          <p:cNvSpPr>
            <a:spLocks noGrp="1"/>
          </p:cNvSpPr>
          <p:nvPr>
            <p:ph type="sldNum" sz="quarter" idx="12"/>
          </p:nvPr>
        </p:nvSpPr>
        <p:spPr/>
        <p:txBody>
          <a:bodyPr/>
          <a:lstStyle>
            <a:lvl1pPr>
              <a:defRPr smtClean="0"/>
            </a:lvl1pPr>
          </a:lstStyle>
          <a:p>
            <a:fld id="{39371E7C-9DE9-4551-9371-56E9C7644D28}" type="slidenum">
              <a:rPr lang="en-US" smtClean="0"/>
              <a:t>‹#›</a:t>
            </a:fld>
            <a:endParaRPr lang="en-US" dirty="0"/>
          </a:p>
        </p:txBody>
      </p:sp>
    </p:spTree>
    <p:extLst>
      <p:ext uri="{BB962C8B-B14F-4D97-AF65-F5344CB8AC3E}">
        <p14:creationId xmlns:p14="http://schemas.microsoft.com/office/powerpoint/2010/main" val="2752295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FA0F5-6680-46F9-85F4-0CF631C6A0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3741AF-1DBA-4CC4-B5F5-358DAB3835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0F668B-BFBD-47AF-9DED-FF829AEFBC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191D63-F361-4E83-AC5E-C9E2FB11DD61}"/>
              </a:ext>
            </a:extLst>
          </p:cNvPr>
          <p:cNvSpPr>
            <a:spLocks noGrp="1"/>
          </p:cNvSpPr>
          <p:nvPr>
            <p:ph type="dt" sz="half" idx="10"/>
          </p:nvPr>
        </p:nvSpPr>
        <p:spPr/>
        <p:txBody>
          <a:bodyPr/>
          <a:lstStyle/>
          <a:p>
            <a:fld id="{BC4B2529-F765-4C7A-B084-20DB04F8226D}" type="datetimeFigureOut">
              <a:rPr lang="en-US" smtClean="0"/>
              <a:t>9/29/2021</a:t>
            </a:fld>
            <a:endParaRPr lang="en-US"/>
          </a:p>
        </p:txBody>
      </p:sp>
      <p:sp>
        <p:nvSpPr>
          <p:cNvPr id="6" name="Footer Placeholder 5">
            <a:extLst>
              <a:ext uri="{FF2B5EF4-FFF2-40B4-BE49-F238E27FC236}">
                <a16:creationId xmlns:a16="http://schemas.microsoft.com/office/drawing/2014/main" id="{20F2CEC1-B003-45B5-9105-2380DC99A1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F93B4A-B5A1-4289-8617-1AD5AE25E795}"/>
              </a:ext>
            </a:extLst>
          </p:cNvPr>
          <p:cNvSpPr>
            <a:spLocks noGrp="1"/>
          </p:cNvSpPr>
          <p:nvPr>
            <p:ph type="sldNum" sz="quarter" idx="12"/>
          </p:nvPr>
        </p:nvSpPr>
        <p:spPr/>
        <p:txBody>
          <a:bodyPr/>
          <a:lstStyle/>
          <a:p>
            <a:fld id="{57405E08-60DA-407F-B8E4-1195AC47B651}" type="slidenum">
              <a:rPr lang="en-US" smtClean="0"/>
              <a:t>‹#›</a:t>
            </a:fld>
            <a:endParaRPr lang="en-US"/>
          </a:p>
        </p:txBody>
      </p:sp>
    </p:spTree>
    <p:extLst>
      <p:ext uri="{BB962C8B-B14F-4D97-AF65-F5344CB8AC3E}">
        <p14:creationId xmlns:p14="http://schemas.microsoft.com/office/powerpoint/2010/main" val="2637894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012D5-1B71-403C-AAA5-55BD234F73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5D9709-687C-4DB7-845A-1166D3DD1F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04CDA0-ECF2-41BC-A2E1-2871D47E3B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D0569C-BA74-40D5-A941-1AE17C38B9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F9E04B-8A9E-42D6-A5AA-E74C9A1710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B343B3-6902-40B2-BBD3-D8A100AE0DAF}"/>
              </a:ext>
            </a:extLst>
          </p:cNvPr>
          <p:cNvSpPr>
            <a:spLocks noGrp="1"/>
          </p:cNvSpPr>
          <p:nvPr>
            <p:ph type="dt" sz="half" idx="10"/>
          </p:nvPr>
        </p:nvSpPr>
        <p:spPr/>
        <p:txBody>
          <a:bodyPr/>
          <a:lstStyle/>
          <a:p>
            <a:fld id="{BC4B2529-F765-4C7A-B084-20DB04F8226D}" type="datetimeFigureOut">
              <a:rPr lang="en-US" smtClean="0"/>
              <a:t>9/29/2021</a:t>
            </a:fld>
            <a:endParaRPr lang="en-US"/>
          </a:p>
        </p:txBody>
      </p:sp>
      <p:sp>
        <p:nvSpPr>
          <p:cNvPr id="8" name="Footer Placeholder 7">
            <a:extLst>
              <a:ext uri="{FF2B5EF4-FFF2-40B4-BE49-F238E27FC236}">
                <a16:creationId xmlns:a16="http://schemas.microsoft.com/office/drawing/2014/main" id="{48CB7080-3917-4AB3-A96A-E048D0334E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4A2D2C-B207-4AB2-9BBB-E54A1A46D652}"/>
              </a:ext>
            </a:extLst>
          </p:cNvPr>
          <p:cNvSpPr>
            <a:spLocks noGrp="1"/>
          </p:cNvSpPr>
          <p:nvPr>
            <p:ph type="sldNum" sz="quarter" idx="12"/>
          </p:nvPr>
        </p:nvSpPr>
        <p:spPr/>
        <p:txBody>
          <a:bodyPr/>
          <a:lstStyle/>
          <a:p>
            <a:fld id="{57405E08-60DA-407F-B8E4-1195AC47B651}" type="slidenum">
              <a:rPr lang="en-US" smtClean="0"/>
              <a:t>‹#›</a:t>
            </a:fld>
            <a:endParaRPr lang="en-US"/>
          </a:p>
        </p:txBody>
      </p:sp>
    </p:spTree>
    <p:extLst>
      <p:ext uri="{BB962C8B-B14F-4D97-AF65-F5344CB8AC3E}">
        <p14:creationId xmlns:p14="http://schemas.microsoft.com/office/powerpoint/2010/main" val="1661117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B105C-809F-4E7B-991C-CF8B58EF19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BDDDE2-1066-4B32-8C39-546E3087180F}"/>
              </a:ext>
            </a:extLst>
          </p:cNvPr>
          <p:cNvSpPr>
            <a:spLocks noGrp="1"/>
          </p:cNvSpPr>
          <p:nvPr>
            <p:ph type="dt" sz="half" idx="10"/>
          </p:nvPr>
        </p:nvSpPr>
        <p:spPr/>
        <p:txBody>
          <a:bodyPr/>
          <a:lstStyle/>
          <a:p>
            <a:fld id="{BC4B2529-F765-4C7A-B084-20DB04F8226D}" type="datetimeFigureOut">
              <a:rPr lang="en-US" smtClean="0"/>
              <a:t>9/29/2021</a:t>
            </a:fld>
            <a:endParaRPr lang="en-US"/>
          </a:p>
        </p:txBody>
      </p:sp>
      <p:sp>
        <p:nvSpPr>
          <p:cNvPr id="4" name="Footer Placeholder 3">
            <a:extLst>
              <a:ext uri="{FF2B5EF4-FFF2-40B4-BE49-F238E27FC236}">
                <a16:creationId xmlns:a16="http://schemas.microsoft.com/office/drawing/2014/main" id="{08077624-8B36-4773-A4FC-C941C0E7F8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894513-F373-47C7-B629-42408C7B9416}"/>
              </a:ext>
            </a:extLst>
          </p:cNvPr>
          <p:cNvSpPr>
            <a:spLocks noGrp="1"/>
          </p:cNvSpPr>
          <p:nvPr>
            <p:ph type="sldNum" sz="quarter" idx="12"/>
          </p:nvPr>
        </p:nvSpPr>
        <p:spPr/>
        <p:txBody>
          <a:bodyPr/>
          <a:lstStyle/>
          <a:p>
            <a:fld id="{57405E08-60DA-407F-B8E4-1195AC47B651}" type="slidenum">
              <a:rPr lang="en-US" smtClean="0"/>
              <a:t>‹#›</a:t>
            </a:fld>
            <a:endParaRPr lang="en-US"/>
          </a:p>
        </p:txBody>
      </p:sp>
    </p:spTree>
    <p:extLst>
      <p:ext uri="{BB962C8B-B14F-4D97-AF65-F5344CB8AC3E}">
        <p14:creationId xmlns:p14="http://schemas.microsoft.com/office/powerpoint/2010/main" val="1621122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221023-75E6-4FD1-BB35-C6AA4C2CCBF3}"/>
              </a:ext>
            </a:extLst>
          </p:cNvPr>
          <p:cNvSpPr>
            <a:spLocks noGrp="1"/>
          </p:cNvSpPr>
          <p:nvPr>
            <p:ph type="dt" sz="half" idx="10"/>
          </p:nvPr>
        </p:nvSpPr>
        <p:spPr/>
        <p:txBody>
          <a:bodyPr/>
          <a:lstStyle/>
          <a:p>
            <a:fld id="{BC4B2529-F765-4C7A-B084-20DB04F8226D}" type="datetimeFigureOut">
              <a:rPr lang="en-US" smtClean="0"/>
              <a:t>9/29/2021</a:t>
            </a:fld>
            <a:endParaRPr lang="en-US"/>
          </a:p>
        </p:txBody>
      </p:sp>
      <p:sp>
        <p:nvSpPr>
          <p:cNvPr id="3" name="Footer Placeholder 2">
            <a:extLst>
              <a:ext uri="{FF2B5EF4-FFF2-40B4-BE49-F238E27FC236}">
                <a16:creationId xmlns:a16="http://schemas.microsoft.com/office/drawing/2014/main" id="{70395AA6-B71D-46B4-82AE-384DDF8968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06FEE6-80C8-471B-9E6E-6EB65691A116}"/>
              </a:ext>
            </a:extLst>
          </p:cNvPr>
          <p:cNvSpPr>
            <a:spLocks noGrp="1"/>
          </p:cNvSpPr>
          <p:nvPr>
            <p:ph type="sldNum" sz="quarter" idx="12"/>
          </p:nvPr>
        </p:nvSpPr>
        <p:spPr/>
        <p:txBody>
          <a:bodyPr/>
          <a:lstStyle/>
          <a:p>
            <a:fld id="{57405E08-60DA-407F-B8E4-1195AC47B651}" type="slidenum">
              <a:rPr lang="en-US" smtClean="0"/>
              <a:t>‹#›</a:t>
            </a:fld>
            <a:endParaRPr lang="en-US"/>
          </a:p>
        </p:txBody>
      </p:sp>
    </p:spTree>
    <p:extLst>
      <p:ext uri="{BB962C8B-B14F-4D97-AF65-F5344CB8AC3E}">
        <p14:creationId xmlns:p14="http://schemas.microsoft.com/office/powerpoint/2010/main" val="69928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73819-5B4E-47DD-9352-44CB3EF124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150755-B306-427B-84D8-34F88CD657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8794C4-1320-4D2B-B9EC-25C3522EF2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0F94A8-63C8-453F-B625-E1153CAB50E4}"/>
              </a:ext>
            </a:extLst>
          </p:cNvPr>
          <p:cNvSpPr>
            <a:spLocks noGrp="1"/>
          </p:cNvSpPr>
          <p:nvPr>
            <p:ph type="dt" sz="half" idx="10"/>
          </p:nvPr>
        </p:nvSpPr>
        <p:spPr/>
        <p:txBody>
          <a:bodyPr/>
          <a:lstStyle/>
          <a:p>
            <a:fld id="{BC4B2529-F765-4C7A-B084-20DB04F8226D}" type="datetimeFigureOut">
              <a:rPr lang="en-US" smtClean="0"/>
              <a:t>9/29/2021</a:t>
            </a:fld>
            <a:endParaRPr lang="en-US"/>
          </a:p>
        </p:txBody>
      </p:sp>
      <p:sp>
        <p:nvSpPr>
          <p:cNvPr id="6" name="Footer Placeholder 5">
            <a:extLst>
              <a:ext uri="{FF2B5EF4-FFF2-40B4-BE49-F238E27FC236}">
                <a16:creationId xmlns:a16="http://schemas.microsoft.com/office/drawing/2014/main" id="{8642A963-9298-4AB6-A9A5-89F242A85A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AA6692-5E7F-4D7D-BC3D-CE2505B48837}"/>
              </a:ext>
            </a:extLst>
          </p:cNvPr>
          <p:cNvSpPr>
            <a:spLocks noGrp="1"/>
          </p:cNvSpPr>
          <p:nvPr>
            <p:ph type="sldNum" sz="quarter" idx="12"/>
          </p:nvPr>
        </p:nvSpPr>
        <p:spPr/>
        <p:txBody>
          <a:bodyPr/>
          <a:lstStyle/>
          <a:p>
            <a:fld id="{57405E08-60DA-407F-B8E4-1195AC47B651}" type="slidenum">
              <a:rPr lang="en-US" smtClean="0"/>
              <a:t>‹#›</a:t>
            </a:fld>
            <a:endParaRPr lang="en-US"/>
          </a:p>
        </p:txBody>
      </p:sp>
    </p:spTree>
    <p:extLst>
      <p:ext uri="{BB962C8B-B14F-4D97-AF65-F5344CB8AC3E}">
        <p14:creationId xmlns:p14="http://schemas.microsoft.com/office/powerpoint/2010/main" val="587480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01906-1850-498E-BA85-58DFCE3E68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5C67BC-0984-4624-8E23-D6E487DEFC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85B540-43E4-4233-91D4-96A5972BD8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B7A102-4679-417B-8461-550D7CDD9785}"/>
              </a:ext>
            </a:extLst>
          </p:cNvPr>
          <p:cNvSpPr>
            <a:spLocks noGrp="1"/>
          </p:cNvSpPr>
          <p:nvPr>
            <p:ph type="dt" sz="half" idx="10"/>
          </p:nvPr>
        </p:nvSpPr>
        <p:spPr/>
        <p:txBody>
          <a:bodyPr/>
          <a:lstStyle/>
          <a:p>
            <a:fld id="{BC4B2529-F765-4C7A-B084-20DB04F8226D}" type="datetimeFigureOut">
              <a:rPr lang="en-US" smtClean="0"/>
              <a:t>9/29/2021</a:t>
            </a:fld>
            <a:endParaRPr lang="en-US"/>
          </a:p>
        </p:txBody>
      </p:sp>
      <p:sp>
        <p:nvSpPr>
          <p:cNvPr id="6" name="Footer Placeholder 5">
            <a:extLst>
              <a:ext uri="{FF2B5EF4-FFF2-40B4-BE49-F238E27FC236}">
                <a16:creationId xmlns:a16="http://schemas.microsoft.com/office/drawing/2014/main" id="{FCF12E32-CCDB-4D96-BBE4-7ACC22ABB2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7069B2-56A4-45DA-8310-7776779AD6F5}"/>
              </a:ext>
            </a:extLst>
          </p:cNvPr>
          <p:cNvSpPr>
            <a:spLocks noGrp="1"/>
          </p:cNvSpPr>
          <p:nvPr>
            <p:ph type="sldNum" sz="quarter" idx="12"/>
          </p:nvPr>
        </p:nvSpPr>
        <p:spPr/>
        <p:txBody>
          <a:bodyPr/>
          <a:lstStyle/>
          <a:p>
            <a:fld id="{57405E08-60DA-407F-B8E4-1195AC47B651}" type="slidenum">
              <a:rPr lang="en-US" smtClean="0"/>
              <a:t>‹#›</a:t>
            </a:fld>
            <a:endParaRPr lang="en-US"/>
          </a:p>
        </p:txBody>
      </p:sp>
    </p:spTree>
    <p:extLst>
      <p:ext uri="{BB962C8B-B14F-4D97-AF65-F5344CB8AC3E}">
        <p14:creationId xmlns:p14="http://schemas.microsoft.com/office/powerpoint/2010/main" val="1300832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1.png"/><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411783-3A31-4168-A539-F2D42440CD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DE3B91-A4D2-48F4-AC77-22148995B0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D0348-A126-41C4-BD15-EA7D027EC3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4B2529-F765-4C7A-B084-20DB04F8226D}" type="datetimeFigureOut">
              <a:rPr lang="en-US" smtClean="0"/>
              <a:t>9/29/2021</a:t>
            </a:fld>
            <a:endParaRPr lang="en-US"/>
          </a:p>
        </p:txBody>
      </p:sp>
      <p:sp>
        <p:nvSpPr>
          <p:cNvPr id="5" name="Footer Placeholder 4">
            <a:extLst>
              <a:ext uri="{FF2B5EF4-FFF2-40B4-BE49-F238E27FC236}">
                <a16:creationId xmlns:a16="http://schemas.microsoft.com/office/drawing/2014/main" id="{FA9D0A1D-6E4A-4255-907E-396B40F5DC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BB778A-2906-44EE-A649-F0824FC104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405E08-60DA-407F-B8E4-1195AC47B651}" type="slidenum">
              <a:rPr lang="en-US" smtClean="0"/>
              <a:t>‹#›</a:t>
            </a:fld>
            <a:endParaRPr lang="en-US"/>
          </a:p>
        </p:txBody>
      </p:sp>
    </p:spTree>
    <p:extLst>
      <p:ext uri="{BB962C8B-B14F-4D97-AF65-F5344CB8AC3E}">
        <p14:creationId xmlns:p14="http://schemas.microsoft.com/office/powerpoint/2010/main" val="994240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1"/>
            <a:ext cx="12192000" cy="1368000"/>
          </a:xfrm>
          <a:prstGeom prst="rect">
            <a:avLst/>
          </a:prstGeom>
          <a:solidFill>
            <a:srgbClr val="333399"/>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052" name="标题占位符 1"/>
          <p:cNvSpPr>
            <a:spLocks noGrp="1"/>
          </p:cNvSpPr>
          <p:nvPr>
            <p:ph type="title"/>
          </p:nvPr>
        </p:nvSpPr>
        <p:spPr bwMode="auto">
          <a:xfrm>
            <a:off x="609600" y="71439"/>
            <a:ext cx="10972800" cy="1196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3" name="文本占位符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075369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p:cNvPicPr>
            <a:picLocks noChangeAspect="1" noChangeArrowheads="1"/>
          </p:cNvPicPr>
          <p:nvPr/>
        </p:nvPicPr>
        <p:blipFill>
          <a:blip r:embed="rId17" cstate="print"/>
          <a:srcRect t="4126" b="3030"/>
          <a:stretch>
            <a:fillRect/>
          </a:stretch>
        </p:blipFill>
        <p:spPr bwMode="auto">
          <a:xfrm>
            <a:off x="0" y="0"/>
            <a:ext cx="12192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1016000" y="1600200"/>
            <a:ext cx="10160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914400" y="2667000"/>
            <a:ext cx="103632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vl1pPr>
          </a:lstStyle>
          <a:p>
            <a:fld id="{E0296885-9337-4A1C-9C06-497981B63DDD}" type="datetime1">
              <a:rPr lang="en-US" smtClean="0"/>
              <a:t>9/29/2021</a:t>
            </a:fld>
            <a:endParaRPr lang="en-US" dirty="0"/>
          </a:p>
        </p:txBody>
      </p:sp>
      <p:sp>
        <p:nvSpPr>
          <p:cNvPr id="1029" name="Rectangle 5"/>
          <p:cNvSpPr>
            <a:spLocks noGrp="1" noChangeArrowheads="1"/>
          </p:cNvSpPr>
          <p:nvPr>
            <p:ph type="ftr" sz="quarter" idx="3"/>
          </p:nvPr>
        </p:nvSpPr>
        <p:spPr bwMode="auto">
          <a:xfrm>
            <a:off x="2540000" y="6248400"/>
            <a:ext cx="7315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dirty="0" smtClean="0"/>
            </a:lvl1pPr>
          </a:lstStyle>
          <a:p>
            <a:endParaRPr lang="en-US" dirty="0"/>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fld id="{39371E7C-9DE9-4551-9371-56E9C7644D28}" type="slidenum">
              <a:rPr lang="en-US" smtClean="0"/>
              <a:t>‹#›</a:t>
            </a:fld>
            <a:endParaRPr lang="en-US" dirty="0"/>
          </a:p>
        </p:txBody>
      </p:sp>
    </p:spTree>
    <p:extLst>
      <p:ext uri="{BB962C8B-B14F-4D97-AF65-F5344CB8AC3E}">
        <p14:creationId xmlns:p14="http://schemas.microsoft.com/office/powerpoint/2010/main" val="228893950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hdr="0" ftr="0" dt="0"/>
  <p:txStyles>
    <p:titleStyle>
      <a:lvl1pPr algn="ctr"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Arial" charset="0"/>
          <a:ea typeface="ＭＳ Ｐゴシック" pitchFamily="84" charset="-128"/>
        </a:defRPr>
      </a:lvl2pPr>
      <a:lvl3pPr algn="ctr" rtl="0" eaLnBrk="1" fontAlgn="base" hangingPunct="1">
        <a:spcBef>
          <a:spcPct val="0"/>
        </a:spcBef>
        <a:spcAft>
          <a:spcPct val="0"/>
        </a:spcAft>
        <a:defRPr sz="3200">
          <a:solidFill>
            <a:schemeClr val="tx1"/>
          </a:solidFill>
          <a:latin typeface="Arial" charset="0"/>
          <a:ea typeface="ＭＳ Ｐゴシック" pitchFamily="84" charset="-128"/>
        </a:defRPr>
      </a:lvl3pPr>
      <a:lvl4pPr algn="ctr" rtl="0" eaLnBrk="1" fontAlgn="base" hangingPunct="1">
        <a:spcBef>
          <a:spcPct val="0"/>
        </a:spcBef>
        <a:spcAft>
          <a:spcPct val="0"/>
        </a:spcAft>
        <a:defRPr sz="3200">
          <a:solidFill>
            <a:schemeClr val="tx1"/>
          </a:solidFill>
          <a:latin typeface="Arial" charset="0"/>
          <a:ea typeface="ＭＳ Ｐゴシック" pitchFamily="84" charset="-128"/>
        </a:defRPr>
      </a:lvl4pPr>
      <a:lvl5pPr algn="ctr" rtl="0" eaLnBrk="1" fontAlgn="base" hangingPunct="1">
        <a:spcBef>
          <a:spcPct val="0"/>
        </a:spcBef>
        <a:spcAft>
          <a:spcPct val="0"/>
        </a:spcAft>
        <a:defRPr sz="3200">
          <a:solidFill>
            <a:schemeClr val="tx1"/>
          </a:solidFill>
          <a:latin typeface="Arial" charset="0"/>
          <a:ea typeface="ＭＳ Ｐゴシック" pitchFamily="84" charset="-128"/>
        </a:defRPr>
      </a:lvl5pPr>
      <a:lvl6pPr marL="457200" algn="ctr" rtl="0" eaLnBrk="1" fontAlgn="base" hangingPunct="1">
        <a:spcBef>
          <a:spcPct val="0"/>
        </a:spcBef>
        <a:spcAft>
          <a:spcPct val="0"/>
        </a:spcAft>
        <a:defRPr sz="3200">
          <a:solidFill>
            <a:schemeClr val="tx1"/>
          </a:solidFill>
          <a:latin typeface="Arial" charset="0"/>
          <a:ea typeface="ＭＳ Ｐゴシック" pitchFamily="84" charset="-128"/>
        </a:defRPr>
      </a:lvl6pPr>
      <a:lvl7pPr marL="914400" algn="ctr" rtl="0" eaLnBrk="1" fontAlgn="base" hangingPunct="1">
        <a:spcBef>
          <a:spcPct val="0"/>
        </a:spcBef>
        <a:spcAft>
          <a:spcPct val="0"/>
        </a:spcAft>
        <a:defRPr sz="3200">
          <a:solidFill>
            <a:schemeClr val="tx1"/>
          </a:solidFill>
          <a:latin typeface="Arial" charset="0"/>
          <a:ea typeface="ＭＳ Ｐゴシック" pitchFamily="84" charset="-128"/>
        </a:defRPr>
      </a:lvl7pPr>
      <a:lvl8pPr marL="1371600" algn="ctr" rtl="0" eaLnBrk="1" fontAlgn="base" hangingPunct="1">
        <a:spcBef>
          <a:spcPct val="0"/>
        </a:spcBef>
        <a:spcAft>
          <a:spcPct val="0"/>
        </a:spcAft>
        <a:defRPr sz="3200">
          <a:solidFill>
            <a:schemeClr val="tx1"/>
          </a:solidFill>
          <a:latin typeface="Arial" charset="0"/>
          <a:ea typeface="ＭＳ Ｐゴシック" pitchFamily="84" charset="-128"/>
        </a:defRPr>
      </a:lvl8pPr>
      <a:lvl9pPr marL="1828800" algn="ctr" rtl="0" eaLnBrk="1" fontAlgn="base" hangingPunct="1">
        <a:spcBef>
          <a:spcPct val="0"/>
        </a:spcBef>
        <a:spcAft>
          <a:spcPct val="0"/>
        </a:spcAft>
        <a:defRPr sz="3200">
          <a:solidFill>
            <a:schemeClr val="tx1"/>
          </a:solidFill>
          <a:latin typeface="Arial" charset="0"/>
          <a:ea typeface="ＭＳ Ｐゴシック" pitchFamily="84" charset="-128"/>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9070E-4E70-4131-8886-5608B4E4B443}"/>
              </a:ext>
            </a:extLst>
          </p:cNvPr>
          <p:cNvSpPr>
            <a:spLocks noGrp="1"/>
          </p:cNvSpPr>
          <p:nvPr>
            <p:ph type="ctrTitle"/>
          </p:nvPr>
        </p:nvSpPr>
        <p:spPr/>
        <p:txBody>
          <a:bodyPr/>
          <a:lstStyle/>
          <a:p>
            <a:r>
              <a:rPr lang="en-US" dirty="0"/>
              <a:t>Overview of EJ Relevant Activities </a:t>
            </a:r>
          </a:p>
        </p:txBody>
      </p:sp>
    </p:spTree>
    <p:extLst>
      <p:ext uri="{BB962C8B-B14F-4D97-AF65-F5344CB8AC3E}">
        <p14:creationId xmlns:p14="http://schemas.microsoft.com/office/powerpoint/2010/main" val="234525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AF40D-2C17-4D74-8E2E-3F6A08A471E1}"/>
              </a:ext>
            </a:extLst>
          </p:cNvPr>
          <p:cNvSpPr>
            <a:spLocks noGrp="1"/>
          </p:cNvSpPr>
          <p:nvPr>
            <p:ph type="title"/>
          </p:nvPr>
        </p:nvSpPr>
        <p:spPr/>
        <p:txBody>
          <a:bodyPr/>
          <a:lstStyle/>
          <a:p>
            <a:r>
              <a:rPr lang="en-US" dirty="0"/>
              <a:t>AQMG Involved in a Number of EJ Relevant Activities</a:t>
            </a:r>
          </a:p>
        </p:txBody>
      </p:sp>
      <p:sp>
        <p:nvSpPr>
          <p:cNvPr id="3" name="Content Placeholder 2">
            <a:extLst>
              <a:ext uri="{FF2B5EF4-FFF2-40B4-BE49-F238E27FC236}">
                <a16:creationId xmlns:a16="http://schemas.microsoft.com/office/drawing/2014/main" id="{666D1192-78CB-47B4-AE5B-9F8C47230753}"/>
              </a:ext>
            </a:extLst>
          </p:cNvPr>
          <p:cNvSpPr>
            <a:spLocks noGrp="1"/>
          </p:cNvSpPr>
          <p:nvPr>
            <p:ph idx="1"/>
          </p:nvPr>
        </p:nvSpPr>
        <p:spPr/>
        <p:txBody>
          <a:bodyPr>
            <a:normAutofit fontScale="92500" lnSpcReduction="10000"/>
          </a:bodyPr>
          <a:lstStyle/>
          <a:p>
            <a:r>
              <a:rPr lang="en-US" dirty="0"/>
              <a:t>NEXUS Tool Development</a:t>
            </a:r>
            <a:r>
              <a:rPr lang="en-US" b="1" dirty="0"/>
              <a:t>*</a:t>
            </a:r>
          </a:p>
          <a:p>
            <a:pPr lvl="1"/>
            <a:r>
              <a:rPr lang="en-US" dirty="0"/>
              <a:t>National and area specific advanced screening capabilities: proximity analysis</a:t>
            </a:r>
          </a:p>
          <a:p>
            <a:r>
              <a:rPr lang="en-US" dirty="0"/>
              <a:t>“Area of Influence” for Proximity Screening Analysis</a:t>
            </a:r>
            <a:r>
              <a:rPr lang="en-US" b="1" dirty="0"/>
              <a:t>*</a:t>
            </a:r>
          </a:p>
          <a:p>
            <a:pPr lvl="1"/>
            <a:r>
              <a:rPr lang="en-US" dirty="0"/>
              <a:t>OID/CTPG question about appropriate distance for such screening</a:t>
            </a:r>
          </a:p>
          <a:p>
            <a:pPr lvl="1"/>
            <a:r>
              <a:rPr lang="en-US" dirty="0"/>
              <a:t>OAP’s Power Plants and Neighboring Communities tool</a:t>
            </a:r>
          </a:p>
          <a:p>
            <a:r>
              <a:rPr lang="en-US" dirty="0"/>
              <a:t>Regulatory Impact Analysis (RIAs)</a:t>
            </a:r>
          </a:p>
          <a:p>
            <a:pPr lvl="1"/>
            <a:r>
              <a:rPr lang="en-US" dirty="0"/>
              <a:t>Full form modeling allows for AQ exposure and impact estimates for EJ assessments</a:t>
            </a:r>
          </a:p>
          <a:p>
            <a:pPr lvl="1"/>
            <a:r>
              <a:rPr lang="en-US" dirty="0"/>
              <a:t>Reduced form approaches vary in capabilities here:</a:t>
            </a:r>
          </a:p>
          <a:p>
            <a:pPr lvl="2"/>
            <a:r>
              <a:rPr lang="en-US" dirty="0"/>
              <a:t>BPTs do not allow for estimation of necessary distributional impacts</a:t>
            </a:r>
          </a:p>
          <a:p>
            <a:pPr lvl="2"/>
            <a:r>
              <a:rPr lang="en-US" dirty="0"/>
              <a:t>FAST can provide such impact estimates based on spatially resolved emissions changes</a:t>
            </a:r>
          </a:p>
          <a:p>
            <a:pPr lvl="2"/>
            <a:endParaRPr lang="en-US" dirty="0"/>
          </a:p>
          <a:p>
            <a:pPr marL="0" indent="0">
              <a:buNone/>
            </a:pPr>
            <a:r>
              <a:rPr lang="en-US" b="1" dirty="0"/>
              <a:t>*</a:t>
            </a:r>
            <a:r>
              <a:rPr lang="en-US" dirty="0"/>
              <a:t> Topic to be covered here</a:t>
            </a:r>
          </a:p>
          <a:p>
            <a:pPr lvl="1"/>
            <a:endParaRPr lang="en-US" dirty="0"/>
          </a:p>
        </p:txBody>
      </p:sp>
    </p:spTree>
    <p:extLst>
      <p:ext uri="{BB962C8B-B14F-4D97-AF65-F5344CB8AC3E}">
        <p14:creationId xmlns:p14="http://schemas.microsoft.com/office/powerpoint/2010/main" val="1415789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A8E31-BDBB-4CB6-81F6-266241A85EFD}"/>
              </a:ext>
            </a:extLst>
          </p:cNvPr>
          <p:cNvSpPr>
            <a:spLocks noGrp="1"/>
          </p:cNvSpPr>
          <p:nvPr>
            <p:ph type="title"/>
          </p:nvPr>
        </p:nvSpPr>
        <p:spPr/>
        <p:txBody>
          <a:bodyPr/>
          <a:lstStyle/>
          <a:p>
            <a:r>
              <a:rPr lang="en-US" dirty="0"/>
              <a:t>Current Practice for Proximity Screening: EJ Example</a:t>
            </a:r>
          </a:p>
        </p:txBody>
      </p:sp>
      <p:sp>
        <p:nvSpPr>
          <p:cNvPr id="4" name="Content Placeholder 2">
            <a:extLst>
              <a:ext uri="{FF2B5EF4-FFF2-40B4-BE49-F238E27FC236}">
                <a16:creationId xmlns:a16="http://schemas.microsoft.com/office/drawing/2014/main" id="{3D4EDED5-1FEE-4263-9B3E-FB117F3265B6}"/>
              </a:ext>
            </a:extLst>
          </p:cNvPr>
          <p:cNvSpPr txBox="1">
            <a:spLocks/>
          </p:cNvSpPr>
          <p:nvPr/>
        </p:nvSpPr>
        <p:spPr>
          <a:xfrm>
            <a:off x="771525" y="1000125"/>
            <a:ext cx="10745805" cy="56598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微软雅黑"/>
                <a:cs typeface="+mn-cs"/>
              </a:rPr>
              <a:t>“Proximity analysis” is the primary EJ screening approach because close proximity to air pollutant sources, such as industrial plants and major highways, is correlated with exposure and adverse health risks.</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微软雅黑"/>
                <a:cs typeface="+mn-cs"/>
              </a:rPr>
              <a:t>Involves comparison of demographic distributions near source(s) (e.g., within 5, 10, 50 km) to those for the state, region, and nation</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微软雅黑"/>
                <a:cs typeface="+mn-cs"/>
              </a:rPr>
              <a:t>Types of Proximity Analysis</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微软雅黑"/>
                <a:cs typeface="+mn-cs"/>
              </a:rPr>
              <a:t>Demographic analysis </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微软雅黑"/>
                <a:cs typeface="+mn-cs"/>
              </a:rPr>
              <a:t>Risk-based demographic analysis</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微软雅黑"/>
                <a:cs typeface="+mn-cs"/>
              </a:rPr>
              <a:t>Can consider other factors for use (next slide)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微软雅黑"/>
                <a:cs typeface="+mn-cs"/>
              </a:rPr>
              <a:t>Current Tools Used </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微软雅黑"/>
                <a:cs typeface="+mn-cs"/>
              </a:rPr>
              <a:t>EJSCREEN by OID for initial screening and rules (with added GIS scripting)</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微软雅黑"/>
                <a:cs typeface="+mn-cs"/>
              </a:rPr>
              <a:t>Project specific efforts for criteria and toxic rules (in-house or contractor)</a:t>
            </a:r>
          </a:p>
        </p:txBody>
      </p:sp>
      <p:pic>
        <p:nvPicPr>
          <p:cNvPr id="5" name="Picture 4">
            <a:extLst>
              <a:ext uri="{FF2B5EF4-FFF2-40B4-BE49-F238E27FC236}">
                <a16:creationId xmlns:a16="http://schemas.microsoft.com/office/drawing/2014/main" id="{31D890F1-9193-4179-94AB-5F38737600D1}"/>
              </a:ext>
            </a:extLst>
          </p:cNvPr>
          <p:cNvPicPr>
            <a:picLocks noChangeAspect="1"/>
          </p:cNvPicPr>
          <p:nvPr/>
        </p:nvPicPr>
        <p:blipFill>
          <a:blip r:embed="rId2"/>
          <a:stretch>
            <a:fillRect/>
          </a:stretch>
        </p:blipFill>
        <p:spPr>
          <a:xfrm>
            <a:off x="8478602" y="3056196"/>
            <a:ext cx="2629017" cy="2289788"/>
          </a:xfrm>
          <a:prstGeom prst="rect">
            <a:avLst/>
          </a:prstGeom>
        </p:spPr>
      </p:pic>
    </p:spTree>
    <p:extLst>
      <p:ext uri="{BB962C8B-B14F-4D97-AF65-F5344CB8AC3E}">
        <p14:creationId xmlns:p14="http://schemas.microsoft.com/office/powerpoint/2010/main" val="616823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D8641C7-CA84-4E25-BFD7-4465BF84E1E4}"/>
              </a:ext>
            </a:extLst>
          </p:cNvPr>
          <p:cNvPicPr>
            <a:picLocks noChangeAspect="1"/>
          </p:cNvPicPr>
          <p:nvPr/>
        </p:nvPicPr>
        <p:blipFill>
          <a:blip r:embed="rId3"/>
          <a:stretch>
            <a:fillRect/>
          </a:stretch>
        </p:blipFill>
        <p:spPr>
          <a:xfrm>
            <a:off x="810492" y="847622"/>
            <a:ext cx="10723418" cy="5550846"/>
          </a:xfrm>
          <a:prstGeom prst="rect">
            <a:avLst/>
          </a:prstGeom>
          <a:noFill/>
          <a:ln>
            <a:solidFill>
              <a:schemeClr val="tx1"/>
            </a:solidFill>
          </a:ln>
        </p:spPr>
      </p:pic>
      <p:sp>
        <p:nvSpPr>
          <p:cNvPr id="12" name="Title 1">
            <a:extLst>
              <a:ext uri="{FF2B5EF4-FFF2-40B4-BE49-F238E27FC236}">
                <a16:creationId xmlns:a16="http://schemas.microsoft.com/office/drawing/2014/main" id="{7C8F30A5-EF9F-4152-AE99-4D3DF807318F}"/>
              </a:ext>
            </a:extLst>
          </p:cNvPr>
          <p:cNvSpPr>
            <a:spLocks noGrp="1"/>
          </p:cNvSpPr>
          <p:nvPr>
            <p:ph type="title"/>
          </p:nvPr>
        </p:nvSpPr>
        <p:spPr>
          <a:xfrm>
            <a:off x="1524000" y="3"/>
            <a:ext cx="9144000" cy="669103"/>
          </a:xfrm>
        </p:spPr>
        <p:txBody>
          <a:bodyPr>
            <a:normAutofit/>
          </a:bodyPr>
          <a:lstStyle/>
          <a:p>
            <a:r>
              <a:rPr lang="en-US" altLang="zh-CN" sz="3600" dirty="0">
                <a:latin typeface="Arial" panose="020B0604020202020204" pitchFamily="34" charset="0"/>
                <a:cs typeface="Arial" panose="020B0604020202020204" pitchFamily="34" charset="0"/>
              </a:rPr>
              <a:t>NEXUS Multi-pollutant AQ Planning Tool</a:t>
            </a:r>
            <a:endParaRPr lang="zh-CN" altLang="en-US" sz="3600" dirty="0">
              <a:solidFill>
                <a:srgbClr val="FFFF00"/>
              </a:solidFill>
              <a:latin typeface="Arial" panose="020B0604020202020204" pitchFamily="34" charset="0"/>
              <a:cs typeface="Arial" panose="020B0604020202020204" pitchFamily="34" charset="0"/>
            </a:endParaRPr>
          </a:p>
        </p:txBody>
      </p:sp>
      <p:sp>
        <p:nvSpPr>
          <p:cNvPr id="5" name="Speech Bubble: Rectangle with Corners Rounded 4">
            <a:extLst>
              <a:ext uri="{FF2B5EF4-FFF2-40B4-BE49-F238E27FC236}">
                <a16:creationId xmlns:a16="http://schemas.microsoft.com/office/drawing/2014/main" id="{DC1CBDBE-69AF-4006-9123-8FA16A38FE9C}"/>
              </a:ext>
            </a:extLst>
          </p:cNvPr>
          <p:cNvSpPr/>
          <p:nvPr/>
        </p:nvSpPr>
        <p:spPr>
          <a:xfrm>
            <a:off x="5937265" y="859221"/>
            <a:ext cx="3833069" cy="632632"/>
          </a:xfrm>
          <a:prstGeom prst="wedgeRoundRectCallout">
            <a:avLst>
              <a:gd name="adj1" fmla="val -15371"/>
              <a:gd name="adj2" fmla="val -46193"/>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3200" b="1" i="0" u="none" strike="noStrike" kern="1200" cap="none" spc="0" normalizeH="0" baseline="0" noProof="0" dirty="0">
                <a:ln>
                  <a:noFill/>
                </a:ln>
                <a:solidFill>
                  <a:srgbClr val="0000FF"/>
                </a:solidFill>
                <a:effectLst/>
                <a:uLnTx/>
                <a:uFillTx/>
                <a:latin typeface="Arial" panose="020B0604020202020204" pitchFamily="34" charset="0"/>
                <a:ea typeface="微软雅黑"/>
                <a:cs typeface="Arial" panose="020B0604020202020204" pitchFamily="34" charset="0"/>
              </a:rPr>
              <a:t>Launching Page </a:t>
            </a:r>
            <a:endParaRPr kumimoji="0" lang="en-US" sz="3200" b="1" i="0" u="none" strike="noStrike" kern="1200" cap="none" spc="0" normalizeH="0" baseline="0" noProof="0" dirty="0">
              <a:ln>
                <a:noFill/>
              </a:ln>
              <a:solidFill>
                <a:srgbClr val="0000FF"/>
              </a:solidFill>
              <a:effectLst/>
              <a:uLnTx/>
              <a:uFillTx/>
              <a:latin typeface="Arial" panose="020B0604020202020204" pitchFamily="34" charset="0"/>
              <a:ea typeface="微软雅黑"/>
              <a:cs typeface="Arial" panose="020B0604020202020204" pitchFamily="34" charset="0"/>
            </a:endParaRPr>
          </a:p>
        </p:txBody>
      </p:sp>
      <p:sp>
        <p:nvSpPr>
          <p:cNvPr id="6" name="Speech Bubble: Rectangle with Corners Rounded 5">
            <a:extLst>
              <a:ext uri="{FF2B5EF4-FFF2-40B4-BE49-F238E27FC236}">
                <a16:creationId xmlns:a16="http://schemas.microsoft.com/office/drawing/2014/main" id="{3ECA99EE-5B1B-4ED6-94B4-24333447622A}"/>
              </a:ext>
            </a:extLst>
          </p:cNvPr>
          <p:cNvSpPr/>
          <p:nvPr/>
        </p:nvSpPr>
        <p:spPr>
          <a:xfrm>
            <a:off x="5124450" y="1685925"/>
            <a:ext cx="5771063" cy="4950105"/>
          </a:xfrm>
          <a:prstGeom prst="wedgeRoundRectCallout">
            <a:avLst>
              <a:gd name="adj1" fmla="val -15371"/>
              <a:gd name="adj2" fmla="val -46193"/>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srgbClr val="C00000"/>
                </a:solidFill>
                <a:effectLst/>
                <a:uLnTx/>
                <a:uFillTx/>
                <a:latin typeface="Arial" panose="020B0604020202020204" pitchFamily="34" charset="0"/>
                <a:ea typeface="微软雅黑"/>
                <a:cs typeface="Arial" panose="020B0604020202020204" pitchFamily="34" charset="0"/>
              </a:rPr>
              <a:t>Roadmap for Demo: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7030A0"/>
                </a:solidFill>
                <a:effectLst/>
                <a:uLnTx/>
                <a:uFillTx/>
                <a:latin typeface="Arial" panose="020B0604020202020204" pitchFamily="34" charset="0"/>
                <a:ea typeface="微软雅黑"/>
                <a:cs typeface="Arial" panose="020B0604020202020204" pitchFamily="34" charset="0"/>
              </a:rPr>
              <a:t>(Use example cases)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dirty="0">
              <a:ln>
                <a:noFill/>
              </a:ln>
              <a:solidFill>
                <a:srgbClr val="C00000"/>
              </a:solidFill>
              <a:effectLst/>
              <a:uLnTx/>
              <a:uFillTx/>
              <a:latin typeface="Arial" panose="020B0604020202020204" pitchFamily="34" charset="0"/>
              <a:ea typeface="微软雅黑"/>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1" i="0" u="sng" strike="noStrike" kern="1200" cap="none" spc="0" normalizeH="0" baseline="0" noProof="0" dirty="0">
                <a:ln>
                  <a:noFill/>
                </a:ln>
                <a:solidFill>
                  <a:srgbClr val="0000FF"/>
                </a:solidFill>
                <a:effectLst/>
                <a:uLnTx/>
                <a:uFillTx/>
                <a:latin typeface="Arial" panose="020B0604020202020204" pitchFamily="34" charset="0"/>
                <a:ea typeface="微软雅黑"/>
                <a:cs typeface="Arial" panose="020B0604020202020204" pitchFamily="34" charset="0"/>
              </a:rPr>
              <a:t>National View</a:t>
            </a:r>
            <a:r>
              <a:rPr kumimoji="0" lang="en-US" sz="2000" b="0" i="0" u="none" strike="noStrike" kern="1200" cap="none" spc="0" normalizeH="0" baseline="0" noProof="0" dirty="0">
                <a:ln>
                  <a:noFill/>
                </a:ln>
                <a:solidFill>
                  <a:srgbClr val="0000FF"/>
                </a:solidFill>
                <a:effectLst/>
                <a:uLnTx/>
                <a:uFillTx/>
                <a:latin typeface="Arial" panose="020B0604020202020204" pitchFamily="34" charset="0"/>
                <a:ea typeface="微软雅黑"/>
                <a:cs typeface="Arial" panose="020B0604020202020204" pitchFamily="34" charset="0"/>
              </a:rPr>
              <a:t>: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Use “NEXUS” across pollutants to provide an initial “SCREEN” at the </a:t>
            </a: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微软雅黑"/>
                <a:cs typeface="Arial" panose="020B0604020202020204" pitchFamily="34" charset="0"/>
              </a:rPr>
              <a:t>national</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 level by providing an indicator where there may be a common set of sources contributing to multi-pollutant issues.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1" i="0" u="sng" strike="noStrike" kern="1200" cap="none" spc="0" normalizeH="0" baseline="0" noProof="0" dirty="0">
                <a:ln>
                  <a:noFill/>
                </a:ln>
                <a:solidFill>
                  <a:srgbClr val="0000FF"/>
                </a:solidFill>
                <a:effectLst/>
                <a:uLnTx/>
                <a:uFillTx/>
                <a:latin typeface="Arial" panose="020B0604020202020204" pitchFamily="34" charset="0"/>
                <a:ea typeface="微软雅黑"/>
                <a:cs typeface="Arial" panose="020B0604020202020204" pitchFamily="34" charset="0"/>
              </a:rPr>
              <a:t>Regional View</a:t>
            </a:r>
            <a:r>
              <a:rPr kumimoji="0" lang="en-US" sz="2000" b="0" i="0" u="none" strike="noStrike" kern="1200" cap="none" spc="0" normalizeH="0" baseline="0" noProof="0" dirty="0">
                <a:ln>
                  <a:noFill/>
                </a:ln>
                <a:solidFill>
                  <a:srgbClr val="0000FF"/>
                </a:solidFill>
                <a:effectLst/>
                <a:uLnTx/>
                <a:uFillTx/>
                <a:latin typeface="Arial" panose="020B0604020202020204" pitchFamily="34" charset="0"/>
                <a:ea typeface="微软雅黑"/>
                <a:cs typeface="Arial" panose="020B0604020202020204" pitchFamily="34" charset="0"/>
              </a:rPr>
              <a:t>: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Dial into a </a:t>
            </a: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微软雅黑"/>
                <a:cs typeface="Arial" panose="020B0604020202020204" pitchFamily="34" charset="0"/>
              </a:rPr>
              <a:t>region or area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of interest to understand the pollutant/source connections, and potential for more effective and efficient multi-pollutant solution.</a:t>
            </a:r>
          </a:p>
        </p:txBody>
      </p:sp>
      <p:pic>
        <p:nvPicPr>
          <p:cNvPr id="3" name="Picture 2">
            <a:extLst>
              <a:ext uri="{FF2B5EF4-FFF2-40B4-BE49-F238E27FC236}">
                <a16:creationId xmlns:a16="http://schemas.microsoft.com/office/drawing/2014/main" id="{A5D9850F-E682-40C5-AB03-11E85F21E8E1}"/>
              </a:ext>
            </a:extLst>
          </p:cNvPr>
          <p:cNvPicPr>
            <a:picLocks noChangeAspect="1"/>
          </p:cNvPicPr>
          <p:nvPr/>
        </p:nvPicPr>
        <p:blipFill rotWithShape="1">
          <a:blip r:embed="rId4"/>
          <a:srcRect l="31000" t="12088" r="31000" b="11046"/>
          <a:stretch/>
        </p:blipFill>
        <p:spPr>
          <a:xfrm>
            <a:off x="555236" y="1442292"/>
            <a:ext cx="4169163" cy="4568086"/>
          </a:xfrm>
          <a:prstGeom prst="rect">
            <a:avLst/>
          </a:prstGeom>
          <a:ln w="28575">
            <a:solidFill>
              <a:schemeClr val="tx1"/>
            </a:solidFill>
          </a:ln>
        </p:spPr>
      </p:pic>
      <p:sp>
        <p:nvSpPr>
          <p:cNvPr id="4" name="Rectangle 3">
            <a:extLst>
              <a:ext uri="{FF2B5EF4-FFF2-40B4-BE49-F238E27FC236}">
                <a16:creationId xmlns:a16="http://schemas.microsoft.com/office/drawing/2014/main" id="{F220C6C7-286C-4AB3-B990-1F5B5B43E634}"/>
              </a:ext>
            </a:extLst>
          </p:cNvPr>
          <p:cNvSpPr/>
          <p:nvPr/>
        </p:nvSpPr>
        <p:spPr>
          <a:xfrm>
            <a:off x="3915306" y="1461342"/>
            <a:ext cx="723275"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a:ln>
                  <a:noFill/>
                </a:ln>
                <a:solidFill>
                  <a:srgbClr val="FFFFFF"/>
                </a:solidFill>
                <a:effectLst/>
                <a:uLnTx/>
                <a:uFillTx/>
                <a:latin typeface="Arial" charset="0"/>
                <a:ea typeface="ＭＳ Ｐゴシック" pitchFamily="84" charset="-128"/>
                <a:cs typeface="+mn-cs"/>
              </a:rPr>
              <a:t>2008</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pitchFamily="84" charset="-128"/>
              <a:cs typeface="+mn-cs"/>
            </a:endParaRPr>
          </a:p>
        </p:txBody>
      </p:sp>
      <p:sp>
        <p:nvSpPr>
          <p:cNvPr id="9" name="Slide Number Placeholder 1">
            <a:extLst>
              <a:ext uri="{FF2B5EF4-FFF2-40B4-BE49-F238E27FC236}">
                <a16:creationId xmlns:a16="http://schemas.microsoft.com/office/drawing/2014/main" id="{2A18EEEF-AC40-4E6D-B5C9-26609F3A2C93}"/>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382479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70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27AD974-649A-4FB5-AE42-2F7C27A8FE72}"/>
              </a:ext>
            </a:extLst>
          </p:cNvPr>
          <p:cNvSpPr txBox="1"/>
          <p:nvPr/>
        </p:nvSpPr>
        <p:spPr>
          <a:xfrm>
            <a:off x="1043648" y="4201119"/>
            <a:ext cx="2618423"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EJSCREEN Demographic Index</a:t>
            </a:r>
          </a:p>
        </p:txBody>
      </p:sp>
      <p:sp>
        <p:nvSpPr>
          <p:cNvPr id="9" name="TextBox 8">
            <a:extLst>
              <a:ext uri="{FF2B5EF4-FFF2-40B4-BE49-F238E27FC236}">
                <a16:creationId xmlns:a16="http://schemas.microsoft.com/office/drawing/2014/main" id="{294EF96D-6B4D-4834-8C87-393BAC492DD7}"/>
              </a:ext>
            </a:extLst>
          </p:cNvPr>
          <p:cNvSpPr txBox="1"/>
          <p:nvPr/>
        </p:nvSpPr>
        <p:spPr>
          <a:xfrm>
            <a:off x="8287189" y="4163819"/>
            <a:ext cx="3208206"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EJSCREEN Low Income Population</a:t>
            </a:r>
          </a:p>
        </p:txBody>
      </p:sp>
      <p:sp>
        <p:nvSpPr>
          <p:cNvPr id="10" name="TextBox 9">
            <a:extLst>
              <a:ext uri="{FF2B5EF4-FFF2-40B4-BE49-F238E27FC236}">
                <a16:creationId xmlns:a16="http://schemas.microsoft.com/office/drawing/2014/main" id="{325F2127-7F13-4B3B-8017-EA29D62C5FED}"/>
              </a:ext>
            </a:extLst>
          </p:cNvPr>
          <p:cNvSpPr txBox="1"/>
          <p:nvPr/>
        </p:nvSpPr>
        <p:spPr>
          <a:xfrm>
            <a:off x="4384498" y="4216041"/>
            <a:ext cx="3351485"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EJSCREEN People of Color Population</a:t>
            </a:r>
          </a:p>
        </p:txBody>
      </p:sp>
      <p:pic>
        <p:nvPicPr>
          <p:cNvPr id="11" name="Picture 10">
            <a:extLst>
              <a:ext uri="{FF2B5EF4-FFF2-40B4-BE49-F238E27FC236}">
                <a16:creationId xmlns:a16="http://schemas.microsoft.com/office/drawing/2014/main" id="{76A24EBF-CF41-4031-99A4-EF94EC70F3C8}"/>
              </a:ext>
            </a:extLst>
          </p:cNvPr>
          <p:cNvPicPr>
            <a:picLocks noChangeAspect="1"/>
          </p:cNvPicPr>
          <p:nvPr/>
        </p:nvPicPr>
        <p:blipFill>
          <a:blip r:embed="rId3"/>
          <a:stretch>
            <a:fillRect/>
          </a:stretch>
        </p:blipFill>
        <p:spPr>
          <a:xfrm>
            <a:off x="9421221" y="1349534"/>
            <a:ext cx="1915181" cy="2697336"/>
          </a:xfrm>
          <a:prstGeom prst="rect">
            <a:avLst/>
          </a:prstGeom>
        </p:spPr>
      </p:pic>
      <p:grpSp>
        <p:nvGrpSpPr>
          <p:cNvPr id="3" name="Group 2">
            <a:extLst>
              <a:ext uri="{FF2B5EF4-FFF2-40B4-BE49-F238E27FC236}">
                <a16:creationId xmlns:a16="http://schemas.microsoft.com/office/drawing/2014/main" id="{2E5C29D8-CF2F-4BAB-A909-7C7599EEC019}"/>
              </a:ext>
            </a:extLst>
          </p:cNvPr>
          <p:cNvGrpSpPr>
            <a:grpSpLocks noChangeAspect="1"/>
          </p:cNvGrpSpPr>
          <p:nvPr/>
        </p:nvGrpSpPr>
        <p:grpSpPr>
          <a:xfrm>
            <a:off x="859299" y="4486118"/>
            <a:ext cx="3082501" cy="2334147"/>
            <a:chOff x="1289373" y="4319166"/>
            <a:chExt cx="2027614" cy="1535360"/>
          </a:xfrm>
        </p:grpSpPr>
        <p:pic>
          <p:nvPicPr>
            <p:cNvPr id="4" name="Picture 3">
              <a:extLst>
                <a:ext uri="{FF2B5EF4-FFF2-40B4-BE49-F238E27FC236}">
                  <a16:creationId xmlns:a16="http://schemas.microsoft.com/office/drawing/2014/main" id="{E1936ACA-445D-402D-B1B8-7B843369BC87}"/>
                </a:ext>
              </a:extLst>
            </p:cNvPr>
            <p:cNvPicPr>
              <a:picLocks noChangeAspect="1"/>
            </p:cNvPicPr>
            <p:nvPr/>
          </p:nvPicPr>
          <p:blipFill>
            <a:blip r:embed="rId4"/>
            <a:stretch>
              <a:fillRect/>
            </a:stretch>
          </p:blipFill>
          <p:spPr>
            <a:xfrm>
              <a:off x="1289373" y="4319166"/>
              <a:ext cx="2027614" cy="1535360"/>
            </a:xfrm>
            <a:prstGeom prst="rect">
              <a:avLst/>
            </a:prstGeom>
          </p:spPr>
        </p:pic>
        <p:grpSp>
          <p:nvGrpSpPr>
            <p:cNvPr id="15" name="Group 14">
              <a:extLst>
                <a:ext uri="{FF2B5EF4-FFF2-40B4-BE49-F238E27FC236}">
                  <a16:creationId xmlns:a16="http://schemas.microsoft.com/office/drawing/2014/main" id="{7D7E7EE9-E2B2-48B5-A6AF-82DA3A210F55}"/>
                </a:ext>
              </a:extLst>
            </p:cNvPr>
            <p:cNvGrpSpPr/>
            <p:nvPr/>
          </p:nvGrpSpPr>
          <p:grpSpPr>
            <a:xfrm>
              <a:off x="1737886" y="4536727"/>
              <a:ext cx="183905" cy="204047"/>
              <a:chOff x="5461807" y="2841435"/>
              <a:chExt cx="537827" cy="537827"/>
            </a:xfrm>
          </p:grpSpPr>
          <p:pic>
            <p:nvPicPr>
              <p:cNvPr id="16" name="Graphic 15" descr="Water">
                <a:extLst>
                  <a:ext uri="{FF2B5EF4-FFF2-40B4-BE49-F238E27FC236}">
                    <a16:creationId xmlns:a16="http://schemas.microsoft.com/office/drawing/2014/main" id="{2E7ECCFC-9813-40E2-9A65-D9789821B1C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5461807" y="2841435"/>
                <a:ext cx="537827" cy="537827"/>
              </a:xfrm>
              <a:prstGeom prst="rect">
                <a:avLst/>
              </a:prstGeom>
            </p:spPr>
          </p:pic>
          <p:sp>
            <p:nvSpPr>
              <p:cNvPr id="17" name="Oval 16">
                <a:extLst>
                  <a:ext uri="{FF2B5EF4-FFF2-40B4-BE49-F238E27FC236}">
                    <a16:creationId xmlns:a16="http://schemas.microsoft.com/office/drawing/2014/main" id="{5E838C1D-EE85-47FB-9093-B046A3F3B0DB}"/>
                  </a:ext>
                </a:extLst>
              </p:cNvPr>
              <p:cNvSpPr/>
              <p:nvPr/>
            </p:nvSpPr>
            <p:spPr bwMode="auto">
              <a:xfrm>
                <a:off x="5687492" y="2989822"/>
                <a:ext cx="83472" cy="8726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800" b="0" i="0" u="none" strike="noStrike" kern="1200" cap="none" spc="0" normalizeH="0" baseline="0" noProof="0" dirty="0">
                  <a:ln>
                    <a:solidFill>
                      <a:srgbClr val="000000"/>
                    </a:solidFill>
                  </a:ln>
                  <a:solidFill>
                    <a:srgbClr val="FF3300"/>
                  </a:solidFill>
                  <a:effectLst/>
                  <a:uLnTx/>
                  <a:uFillTx/>
                  <a:latin typeface="Arial" charset="0"/>
                  <a:ea typeface="宋体" pitchFamily="2" charset="-122"/>
                  <a:cs typeface="+mn-cs"/>
                </a:endParaRPr>
              </a:p>
            </p:txBody>
          </p:sp>
        </p:grpSp>
        <p:grpSp>
          <p:nvGrpSpPr>
            <p:cNvPr id="25" name="Group 24">
              <a:extLst>
                <a:ext uri="{FF2B5EF4-FFF2-40B4-BE49-F238E27FC236}">
                  <a16:creationId xmlns:a16="http://schemas.microsoft.com/office/drawing/2014/main" id="{B4CF185B-046B-4B3D-B148-94A8E3D588EC}"/>
                </a:ext>
              </a:extLst>
            </p:cNvPr>
            <p:cNvGrpSpPr/>
            <p:nvPr/>
          </p:nvGrpSpPr>
          <p:grpSpPr>
            <a:xfrm>
              <a:off x="2607728" y="4923480"/>
              <a:ext cx="183905" cy="204047"/>
              <a:chOff x="5461807" y="2841435"/>
              <a:chExt cx="537827" cy="537827"/>
            </a:xfrm>
          </p:grpSpPr>
          <p:pic>
            <p:nvPicPr>
              <p:cNvPr id="26" name="Graphic 25" descr="Water">
                <a:extLst>
                  <a:ext uri="{FF2B5EF4-FFF2-40B4-BE49-F238E27FC236}">
                    <a16:creationId xmlns:a16="http://schemas.microsoft.com/office/drawing/2014/main" id="{297A03E5-28EC-4BEA-B2B9-8961327999E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5461807" y="2841435"/>
                <a:ext cx="537827" cy="537827"/>
              </a:xfrm>
              <a:prstGeom prst="rect">
                <a:avLst/>
              </a:prstGeom>
            </p:spPr>
          </p:pic>
          <p:sp>
            <p:nvSpPr>
              <p:cNvPr id="27" name="Oval 26">
                <a:extLst>
                  <a:ext uri="{FF2B5EF4-FFF2-40B4-BE49-F238E27FC236}">
                    <a16:creationId xmlns:a16="http://schemas.microsoft.com/office/drawing/2014/main" id="{71D79E41-CB01-4CB2-A829-A6915809D7E2}"/>
                  </a:ext>
                </a:extLst>
              </p:cNvPr>
              <p:cNvSpPr/>
              <p:nvPr/>
            </p:nvSpPr>
            <p:spPr bwMode="auto">
              <a:xfrm>
                <a:off x="5687492" y="2989822"/>
                <a:ext cx="83472" cy="8726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800" b="0" i="0" u="none" strike="noStrike" kern="1200" cap="none" spc="0" normalizeH="0" baseline="0" noProof="0" dirty="0">
                  <a:ln>
                    <a:solidFill>
                      <a:srgbClr val="000000"/>
                    </a:solidFill>
                  </a:ln>
                  <a:solidFill>
                    <a:srgbClr val="FF3300"/>
                  </a:solidFill>
                  <a:effectLst/>
                  <a:uLnTx/>
                  <a:uFillTx/>
                  <a:latin typeface="Arial" charset="0"/>
                  <a:ea typeface="宋体" pitchFamily="2" charset="-122"/>
                  <a:cs typeface="+mn-cs"/>
                </a:endParaRPr>
              </a:p>
            </p:txBody>
          </p:sp>
        </p:grpSp>
      </p:grpSp>
      <p:grpSp>
        <p:nvGrpSpPr>
          <p:cNvPr id="7" name="Group 6">
            <a:extLst>
              <a:ext uri="{FF2B5EF4-FFF2-40B4-BE49-F238E27FC236}">
                <a16:creationId xmlns:a16="http://schemas.microsoft.com/office/drawing/2014/main" id="{B3AAF29A-2D4D-4F7E-AFFD-2D5A16FF6006}"/>
              </a:ext>
            </a:extLst>
          </p:cNvPr>
          <p:cNvGrpSpPr>
            <a:grpSpLocks noChangeAspect="1"/>
          </p:cNvGrpSpPr>
          <p:nvPr/>
        </p:nvGrpSpPr>
        <p:grpSpPr>
          <a:xfrm>
            <a:off x="4537064" y="4503698"/>
            <a:ext cx="3035012" cy="2298985"/>
            <a:chOff x="3497606" y="4274890"/>
            <a:chExt cx="2085360" cy="1579635"/>
          </a:xfrm>
        </p:grpSpPr>
        <p:pic>
          <p:nvPicPr>
            <p:cNvPr id="5" name="Picture 4">
              <a:extLst>
                <a:ext uri="{FF2B5EF4-FFF2-40B4-BE49-F238E27FC236}">
                  <a16:creationId xmlns:a16="http://schemas.microsoft.com/office/drawing/2014/main" id="{782E0068-5A51-4E19-9B44-2CF29A10D94D}"/>
                </a:ext>
              </a:extLst>
            </p:cNvPr>
            <p:cNvPicPr>
              <a:picLocks noChangeAspect="1"/>
            </p:cNvPicPr>
            <p:nvPr/>
          </p:nvPicPr>
          <p:blipFill>
            <a:blip r:embed="rId7"/>
            <a:stretch>
              <a:fillRect/>
            </a:stretch>
          </p:blipFill>
          <p:spPr>
            <a:xfrm>
              <a:off x="3497606" y="4274890"/>
              <a:ext cx="2085360" cy="1579635"/>
            </a:xfrm>
            <a:prstGeom prst="rect">
              <a:avLst/>
            </a:prstGeom>
          </p:spPr>
        </p:pic>
        <p:grpSp>
          <p:nvGrpSpPr>
            <p:cNvPr id="18" name="Group 17">
              <a:extLst>
                <a:ext uri="{FF2B5EF4-FFF2-40B4-BE49-F238E27FC236}">
                  <a16:creationId xmlns:a16="http://schemas.microsoft.com/office/drawing/2014/main" id="{A09CA264-1EFD-4E99-B4FC-49059E1336B7}"/>
                </a:ext>
              </a:extLst>
            </p:cNvPr>
            <p:cNvGrpSpPr/>
            <p:nvPr/>
          </p:nvGrpSpPr>
          <p:grpSpPr>
            <a:xfrm>
              <a:off x="3965271" y="4536727"/>
              <a:ext cx="183905" cy="204047"/>
              <a:chOff x="5461807" y="2841435"/>
              <a:chExt cx="537827" cy="537827"/>
            </a:xfrm>
          </p:grpSpPr>
          <p:pic>
            <p:nvPicPr>
              <p:cNvPr id="19" name="Graphic 18" descr="Water">
                <a:extLst>
                  <a:ext uri="{FF2B5EF4-FFF2-40B4-BE49-F238E27FC236}">
                    <a16:creationId xmlns:a16="http://schemas.microsoft.com/office/drawing/2014/main" id="{80645D36-0BC3-4BD7-8E15-A1A0B581BE4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5461807" y="2841435"/>
                <a:ext cx="537827" cy="537827"/>
              </a:xfrm>
              <a:prstGeom prst="rect">
                <a:avLst/>
              </a:prstGeom>
            </p:spPr>
          </p:pic>
          <p:sp>
            <p:nvSpPr>
              <p:cNvPr id="20" name="Oval 19">
                <a:extLst>
                  <a:ext uri="{FF2B5EF4-FFF2-40B4-BE49-F238E27FC236}">
                    <a16:creationId xmlns:a16="http://schemas.microsoft.com/office/drawing/2014/main" id="{BC23E51C-6FCE-4F63-9AF2-D5DE29630EE2}"/>
                  </a:ext>
                </a:extLst>
              </p:cNvPr>
              <p:cNvSpPr/>
              <p:nvPr/>
            </p:nvSpPr>
            <p:spPr bwMode="auto">
              <a:xfrm>
                <a:off x="5687492" y="2989822"/>
                <a:ext cx="83472" cy="8726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800" b="0" i="0" u="none" strike="noStrike" kern="1200" cap="none" spc="0" normalizeH="0" baseline="0" noProof="0" dirty="0">
                  <a:ln>
                    <a:solidFill>
                      <a:srgbClr val="000000"/>
                    </a:solidFill>
                  </a:ln>
                  <a:solidFill>
                    <a:srgbClr val="FF3300"/>
                  </a:solidFill>
                  <a:effectLst/>
                  <a:uLnTx/>
                  <a:uFillTx/>
                  <a:latin typeface="Arial" charset="0"/>
                  <a:ea typeface="宋体" pitchFamily="2" charset="-122"/>
                  <a:cs typeface="+mn-cs"/>
                </a:endParaRPr>
              </a:p>
            </p:txBody>
          </p:sp>
        </p:grpSp>
        <p:grpSp>
          <p:nvGrpSpPr>
            <p:cNvPr id="28" name="Group 27">
              <a:extLst>
                <a:ext uri="{FF2B5EF4-FFF2-40B4-BE49-F238E27FC236}">
                  <a16:creationId xmlns:a16="http://schemas.microsoft.com/office/drawing/2014/main" id="{95B4AE92-4F76-4082-A958-D78A7C57BE2D}"/>
                </a:ext>
              </a:extLst>
            </p:cNvPr>
            <p:cNvGrpSpPr/>
            <p:nvPr/>
          </p:nvGrpSpPr>
          <p:grpSpPr>
            <a:xfrm>
              <a:off x="4842750" y="4923480"/>
              <a:ext cx="183905" cy="204047"/>
              <a:chOff x="5461807" y="2841435"/>
              <a:chExt cx="537827" cy="537827"/>
            </a:xfrm>
          </p:grpSpPr>
          <p:pic>
            <p:nvPicPr>
              <p:cNvPr id="29" name="Graphic 28" descr="Water">
                <a:extLst>
                  <a:ext uri="{FF2B5EF4-FFF2-40B4-BE49-F238E27FC236}">
                    <a16:creationId xmlns:a16="http://schemas.microsoft.com/office/drawing/2014/main" id="{643B917B-9314-49EB-8A53-80AA307C920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5461807" y="2841435"/>
                <a:ext cx="537827" cy="537827"/>
              </a:xfrm>
              <a:prstGeom prst="rect">
                <a:avLst/>
              </a:prstGeom>
            </p:spPr>
          </p:pic>
          <p:sp>
            <p:nvSpPr>
              <p:cNvPr id="30" name="Oval 29">
                <a:extLst>
                  <a:ext uri="{FF2B5EF4-FFF2-40B4-BE49-F238E27FC236}">
                    <a16:creationId xmlns:a16="http://schemas.microsoft.com/office/drawing/2014/main" id="{CF4B7BDC-3A66-486E-8FB8-EB7EA40DDD49}"/>
                  </a:ext>
                </a:extLst>
              </p:cNvPr>
              <p:cNvSpPr/>
              <p:nvPr/>
            </p:nvSpPr>
            <p:spPr bwMode="auto">
              <a:xfrm>
                <a:off x="5687492" y="2989822"/>
                <a:ext cx="83472" cy="8726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800" b="0" i="0" u="none" strike="noStrike" kern="1200" cap="none" spc="0" normalizeH="0" baseline="0" noProof="0" dirty="0">
                  <a:ln>
                    <a:solidFill>
                      <a:srgbClr val="000000"/>
                    </a:solidFill>
                  </a:ln>
                  <a:solidFill>
                    <a:srgbClr val="FF3300"/>
                  </a:solidFill>
                  <a:effectLst/>
                  <a:uLnTx/>
                  <a:uFillTx/>
                  <a:latin typeface="Arial" charset="0"/>
                  <a:ea typeface="宋体" pitchFamily="2" charset="-122"/>
                  <a:cs typeface="+mn-cs"/>
                </a:endParaRPr>
              </a:p>
            </p:txBody>
          </p:sp>
        </p:grpSp>
      </p:grpSp>
      <p:grpSp>
        <p:nvGrpSpPr>
          <p:cNvPr id="21" name="Group 20">
            <a:extLst>
              <a:ext uri="{FF2B5EF4-FFF2-40B4-BE49-F238E27FC236}">
                <a16:creationId xmlns:a16="http://schemas.microsoft.com/office/drawing/2014/main" id="{785047D2-F022-44F2-85D7-2CAF674AB267}"/>
              </a:ext>
            </a:extLst>
          </p:cNvPr>
          <p:cNvGrpSpPr>
            <a:grpSpLocks noChangeAspect="1"/>
          </p:cNvGrpSpPr>
          <p:nvPr/>
        </p:nvGrpSpPr>
        <p:grpSpPr>
          <a:xfrm>
            <a:off x="8294503" y="4434395"/>
            <a:ext cx="3042002" cy="2298985"/>
            <a:chOff x="5763586" y="4274890"/>
            <a:chExt cx="2090163" cy="1579635"/>
          </a:xfrm>
        </p:grpSpPr>
        <p:pic>
          <p:nvPicPr>
            <p:cNvPr id="6" name="Picture 5">
              <a:extLst>
                <a:ext uri="{FF2B5EF4-FFF2-40B4-BE49-F238E27FC236}">
                  <a16:creationId xmlns:a16="http://schemas.microsoft.com/office/drawing/2014/main" id="{63E5D31A-EE13-4E46-8498-2B5D184D0FF6}"/>
                </a:ext>
              </a:extLst>
            </p:cNvPr>
            <p:cNvPicPr>
              <a:picLocks noChangeAspect="1"/>
            </p:cNvPicPr>
            <p:nvPr/>
          </p:nvPicPr>
          <p:blipFill>
            <a:blip r:embed="rId8"/>
            <a:stretch>
              <a:fillRect/>
            </a:stretch>
          </p:blipFill>
          <p:spPr>
            <a:xfrm>
              <a:off x="5763586" y="4274890"/>
              <a:ext cx="2090163" cy="1579635"/>
            </a:xfrm>
            <a:prstGeom prst="rect">
              <a:avLst/>
            </a:prstGeom>
          </p:spPr>
        </p:pic>
        <p:grpSp>
          <p:nvGrpSpPr>
            <p:cNvPr id="22" name="Group 21">
              <a:extLst>
                <a:ext uri="{FF2B5EF4-FFF2-40B4-BE49-F238E27FC236}">
                  <a16:creationId xmlns:a16="http://schemas.microsoft.com/office/drawing/2014/main" id="{D3E63C12-6FA6-45A7-A9FD-B80201050249}"/>
                </a:ext>
              </a:extLst>
            </p:cNvPr>
            <p:cNvGrpSpPr/>
            <p:nvPr/>
          </p:nvGrpSpPr>
          <p:grpSpPr>
            <a:xfrm>
              <a:off x="6195467" y="4536727"/>
              <a:ext cx="183905" cy="204047"/>
              <a:chOff x="5461807" y="2841435"/>
              <a:chExt cx="537827" cy="537827"/>
            </a:xfrm>
          </p:grpSpPr>
          <p:pic>
            <p:nvPicPr>
              <p:cNvPr id="23" name="Graphic 22" descr="Water">
                <a:extLst>
                  <a:ext uri="{FF2B5EF4-FFF2-40B4-BE49-F238E27FC236}">
                    <a16:creationId xmlns:a16="http://schemas.microsoft.com/office/drawing/2014/main" id="{0E5F976F-AC6B-461F-9190-0186FC962F8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5461807" y="2841435"/>
                <a:ext cx="537827" cy="537827"/>
              </a:xfrm>
              <a:prstGeom prst="rect">
                <a:avLst/>
              </a:prstGeom>
            </p:spPr>
          </p:pic>
          <p:sp>
            <p:nvSpPr>
              <p:cNvPr id="24" name="Oval 23">
                <a:extLst>
                  <a:ext uri="{FF2B5EF4-FFF2-40B4-BE49-F238E27FC236}">
                    <a16:creationId xmlns:a16="http://schemas.microsoft.com/office/drawing/2014/main" id="{6286960D-54A0-44CD-A63F-7A8694E71C3B}"/>
                  </a:ext>
                </a:extLst>
              </p:cNvPr>
              <p:cNvSpPr/>
              <p:nvPr/>
            </p:nvSpPr>
            <p:spPr bwMode="auto">
              <a:xfrm>
                <a:off x="5687492" y="2989822"/>
                <a:ext cx="83472" cy="8726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800" b="0" i="0" u="none" strike="noStrike" kern="1200" cap="none" spc="0" normalizeH="0" baseline="0" noProof="0" dirty="0">
                  <a:ln>
                    <a:solidFill>
                      <a:srgbClr val="000000"/>
                    </a:solidFill>
                  </a:ln>
                  <a:solidFill>
                    <a:srgbClr val="FF3300"/>
                  </a:solidFill>
                  <a:effectLst/>
                  <a:uLnTx/>
                  <a:uFillTx/>
                  <a:latin typeface="Arial" charset="0"/>
                  <a:ea typeface="宋体" pitchFamily="2" charset="-122"/>
                  <a:cs typeface="+mn-cs"/>
                </a:endParaRPr>
              </a:p>
            </p:txBody>
          </p:sp>
        </p:grpSp>
        <p:grpSp>
          <p:nvGrpSpPr>
            <p:cNvPr id="31" name="Group 30">
              <a:extLst>
                <a:ext uri="{FF2B5EF4-FFF2-40B4-BE49-F238E27FC236}">
                  <a16:creationId xmlns:a16="http://schemas.microsoft.com/office/drawing/2014/main" id="{B8551483-CC15-47B4-A47F-7DB1EAA015E8}"/>
                </a:ext>
              </a:extLst>
            </p:cNvPr>
            <p:cNvGrpSpPr/>
            <p:nvPr/>
          </p:nvGrpSpPr>
          <p:grpSpPr>
            <a:xfrm>
              <a:off x="7090004" y="4923480"/>
              <a:ext cx="183905" cy="204047"/>
              <a:chOff x="5461807" y="2841435"/>
              <a:chExt cx="537827" cy="537827"/>
            </a:xfrm>
          </p:grpSpPr>
          <p:pic>
            <p:nvPicPr>
              <p:cNvPr id="32" name="Graphic 31" descr="Water">
                <a:extLst>
                  <a:ext uri="{FF2B5EF4-FFF2-40B4-BE49-F238E27FC236}">
                    <a16:creationId xmlns:a16="http://schemas.microsoft.com/office/drawing/2014/main" id="{D2E8F027-51F8-49EC-A438-37C24708BCF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5461807" y="2841435"/>
                <a:ext cx="537827" cy="537827"/>
              </a:xfrm>
              <a:prstGeom prst="rect">
                <a:avLst/>
              </a:prstGeom>
            </p:spPr>
          </p:pic>
          <p:sp>
            <p:nvSpPr>
              <p:cNvPr id="33" name="Oval 32">
                <a:extLst>
                  <a:ext uri="{FF2B5EF4-FFF2-40B4-BE49-F238E27FC236}">
                    <a16:creationId xmlns:a16="http://schemas.microsoft.com/office/drawing/2014/main" id="{F4273C22-4304-4C92-9D60-76A287BE6481}"/>
                  </a:ext>
                </a:extLst>
              </p:cNvPr>
              <p:cNvSpPr/>
              <p:nvPr/>
            </p:nvSpPr>
            <p:spPr bwMode="auto">
              <a:xfrm>
                <a:off x="5687492" y="2989822"/>
                <a:ext cx="83472" cy="8726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800" b="0" i="0" u="none" strike="noStrike" kern="1200" cap="none" spc="0" normalizeH="0" baseline="0" noProof="0" dirty="0">
                  <a:ln>
                    <a:solidFill>
                      <a:srgbClr val="000000"/>
                    </a:solidFill>
                  </a:ln>
                  <a:solidFill>
                    <a:srgbClr val="FF3300"/>
                  </a:solidFill>
                  <a:effectLst/>
                  <a:uLnTx/>
                  <a:uFillTx/>
                  <a:latin typeface="Arial" charset="0"/>
                  <a:ea typeface="宋体" pitchFamily="2" charset="-122"/>
                  <a:cs typeface="+mn-cs"/>
                </a:endParaRPr>
              </a:p>
            </p:txBody>
          </p:sp>
        </p:grpSp>
      </p:grpSp>
      <p:grpSp>
        <p:nvGrpSpPr>
          <p:cNvPr id="2" name="Group 1">
            <a:extLst>
              <a:ext uri="{FF2B5EF4-FFF2-40B4-BE49-F238E27FC236}">
                <a16:creationId xmlns:a16="http://schemas.microsoft.com/office/drawing/2014/main" id="{29600C13-9C03-488E-98E2-5ED064D0980F}"/>
              </a:ext>
            </a:extLst>
          </p:cNvPr>
          <p:cNvGrpSpPr>
            <a:grpSpLocks noChangeAspect="1"/>
          </p:cNvGrpSpPr>
          <p:nvPr/>
        </p:nvGrpSpPr>
        <p:grpSpPr>
          <a:xfrm>
            <a:off x="506340" y="1382087"/>
            <a:ext cx="4567373" cy="2697337"/>
            <a:chOff x="1143000" y="1742693"/>
            <a:chExt cx="3268835" cy="1930464"/>
          </a:xfrm>
        </p:grpSpPr>
        <p:grpSp>
          <p:nvGrpSpPr>
            <p:cNvPr id="12" name="Group 11">
              <a:extLst>
                <a:ext uri="{FF2B5EF4-FFF2-40B4-BE49-F238E27FC236}">
                  <a16:creationId xmlns:a16="http://schemas.microsoft.com/office/drawing/2014/main" id="{6C00CA67-60A3-4647-8C7A-E4616F889DCD}"/>
                </a:ext>
              </a:extLst>
            </p:cNvPr>
            <p:cNvGrpSpPr/>
            <p:nvPr/>
          </p:nvGrpSpPr>
          <p:grpSpPr>
            <a:xfrm>
              <a:off x="1374461" y="1742693"/>
              <a:ext cx="2590808" cy="1930464"/>
              <a:chOff x="2655224" y="2707183"/>
              <a:chExt cx="3717012" cy="2653710"/>
            </a:xfrm>
          </p:grpSpPr>
          <p:pic>
            <p:nvPicPr>
              <p:cNvPr id="13" name="Picture 12">
                <a:extLst>
                  <a:ext uri="{FF2B5EF4-FFF2-40B4-BE49-F238E27FC236}">
                    <a16:creationId xmlns:a16="http://schemas.microsoft.com/office/drawing/2014/main" id="{65E19587-32E2-4CE6-A4EB-80A1010C6FBB}"/>
                  </a:ext>
                </a:extLst>
              </p:cNvPr>
              <p:cNvPicPr>
                <a:picLocks noChangeAspect="1"/>
              </p:cNvPicPr>
              <p:nvPr/>
            </p:nvPicPr>
            <p:blipFill rotWithShape="1">
              <a:blip r:embed="rId9"/>
              <a:srcRect l="53726" t="35966" r="30312" b="12440"/>
              <a:stretch/>
            </p:blipFill>
            <p:spPr>
              <a:xfrm>
                <a:off x="4912659" y="2707183"/>
                <a:ext cx="1459577" cy="2653710"/>
              </a:xfrm>
              <a:prstGeom prst="rect">
                <a:avLst/>
              </a:prstGeom>
            </p:spPr>
          </p:pic>
          <p:pic>
            <p:nvPicPr>
              <p:cNvPr id="14" name="Picture 13">
                <a:extLst>
                  <a:ext uri="{FF2B5EF4-FFF2-40B4-BE49-F238E27FC236}">
                    <a16:creationId xmlns:a16="http://schemas.microsoft.com/office/drawing/2014/main" id="{7575926D-A317-4CBE-BBF1-F4CF6D63E8DA}"/>
                  </a:ext>
                </a:extLst>
              </p:cNvPr>
              <p:cNvPicPr>
                <a:picLocks noChangeAspect="1"/>
              </p:cNvPicPr>
              <p:nvPr/>
            </p:nvPicPr>
            <p:blipFill rotWithShape="1">
              <a:blip r:embed="rId10"/>
              <a:srcRect l="29036" t="35967" r="46276" b="12439"/>
              <a:stretch/>
            </p:blipFill>
            <p:spPr>
              <a:xfrm>
                <a:off x="2655224" y="2707184"/>
                <a:ext cx="2257435" cy="2653709"/>
              </a:xfrm>
              <a:prstGeom prst="rect">
                <a:avLst/>
              </a:prstGeom>
            </p:spPr>
          </p:pic>
        </p:grpSp>
        <p:sp>
          <p:nvSpPr>
            <p:cNvPr id="34" name="TextBox 33">
              <a:extLst>
                <a:ext uri="{FF2B5EF4-FFF2-40B4-BE49-F238E27FC236}">
                  <a16:creationId xmlns:a16="http://schemas.microsoft.com/office/drawing/2014/main" id="{38445AC1-50CD-4E56-8DDF-09F3562C68C4}"/>
                </a:ext>
              </a:extLst>
            </p:cNvPr>
            <p:cNvSpPr txBox="1"/>
            <p:nvPr/>
          </p:nvSpPr>
          <p:spPr>
            <a:xfrm>
              <a:off x="1143000" y="1909478"/>
              <a:ext cx="1620203" cy="18881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pitchFamily="84" charset="-128"/>
                  <a:cs typeface="+mn-cs"/>
                </a:rPr>
                <a:t>AK Steel</a:t>
              </a:r>
            </a:p>
          </p:txBody>
        </p:sp>
        <p:sp>
          <p:nvSpPr>
            <p:cNvPr id="35" name="TextBox 34">
              <a:extLst>
                <a:ext uri="{FF2B5EF4-FFF2-40B4-BE49-F238E27FC236}">
                  <a16:creationId xmlns:a16="http://schemas.microsoft.com/office/drawing/2014/main" id="{BDED908C-2200-4329-9AAB-664E3AC1D8D4}"/>
                </a:ext>
              </a:extLst>
            </p:cNvPr>
            <p:cNvSpPr txBox="1"/>
            <p:nvPr/>
          </p:nvSpPr>
          <p:spPr>
            <a:xfrm>
              <a:off x="2791632" y="2636024"/>
              <a:ext cx="1620203" cy="18881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pitchFamily="84" charset="-128"/>
                  <a:cs typeface="+mn-cs"/>
                </a:rPr>
                <a:t>US Steel</a:t>
              </a:r>
            </a:p>
          </p:txBody>
        </p:sp>
      </p:grpSp>
      <p:sp>
        <p:nvSpPr>
          <p:cNvPr id="36" name="TextBox 35">
            <a:extLst>
              <a:ext uri="{FF2B5EF4-FFF2-40B4-BE49-F238E27FC236}">
                <a16:creationId xmlns:a16="http://schemas.microsoft.com/office/drawing/2014/main" id="{C702F896-E72D-48DC-A253-B91539748459}"/>
              </a:ext>
            </a:extLst>
          </p:cNvPr>
          <p:cNvSpPr txBox="1"/>
          <p:nvPr/>
        </p:nvSpPr>
        <p:spPr>
          <a:xfrm>
            <a:off x="1696879" y="1399265"/>
            <a:ext cx="2031062"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NEXUS Map</a:t>
            </a:r>
          </a:p>
        </p:txBody>
      </p:sp>
      <p:sp>
        <p:nvSpPr>
          <p:cNvPr id="37" name="Title 1">
            <a:extLst>
              <a:ext uri="{FF2B5EF4-FFF2-40B4-BE49-F238E27FC236}">
                <a16:creationId xmlns:a16="http://schemas.microsoft.com/office/drawing/2014/main" id="{747CD4FE-EA96-4F19-94C1-0C1EC97D2649}"/>
              </a:ext>
            </a:extLst>
          </p:cNvPr>
          <p:cNvSpPr>
            <a:spLocks noGrp="1"/>
          </p:cNvSpPr>
          <p:nvPr>
            <p:ph type="title"/>
          </p:nvPr>
        </p:nvSpPr>
        <p:spPr>
          <a:xfrm>
            <a:off x="161925" y="211488"/>
            <a:ext cx="7305376" cy="501253"/>
          </a:xfrm>
        </p:spPr>
        <p:txBody>
          <a:bodyPr/>
          <a:lstStyle/>
          <a:p>
            <a:r>
              <a:rPr lang="en-US" altLang="zh-CN" sz="2800" dirty="0">
                <a:solidFill>
                  <a:schemeClr val="bg1"/>
                </a:solidFill>
                <a:latin typeface="Arial" panose="020B0604020202020204" pitchFamily="34" charset="0"/>
                <a:cs typeface="Arial" panose="020B0604020202020204" pitchFamily="34" charset="0"/>
              </a:rPr>
              <a:t>NEXUS Tool - EJ Indices in Wayne County</a:t>
            </a:r>
            <a:endParaRPr lang="en-US" sz="2800" dirty="0">
              <a:solidFill>
                <a:schemeClr val="bg1"/>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E2B56472-5086-48A9-8F01-1367C0F0B3DE}"/>
              </a:ext>
            </a:extLst>
          </p:cNvPr>
          <p:cNvSpPr/>
          <p:nvPr/>
        </p:nvSpPr>
        <p:spPr>
          <a:xfrm>
            <a:off x="4935780" y="1587470"/>
            <a:ext cx="4254931" cy="203132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NEXUS can determine the presence or absence of environmental justice concerns in communities in areas with MP concerns. We are incorporating the EJ metrics from EJSCREEN. These indices show the close proximity of AK Steel &amp; US Steel to EJ communities.</a:t>
            </a:r>
          </a:p>
        </p:txBody>
      </p:sp>
      <p:sp>
        <p:nvSpPr>
          <p:cNvPr id="41" name="Slide Number Placeholder 6">
            <a:extLst>
              <a:ext uri="{FF2B5EF4-FFF2-40B4-BE49-F238E27FC236}">
                <a16:creationId xmlns:a16="http://schemas.microsoft.com/office/drawing/2014/main" id="{9ED7AC22-8900-4D32-85C7-03007B3F37E0}"/>
              </a:ext>
            </a:extLst>
          </p:cNvPr>
          <p:cNvSpPr txBox="1">
            <a:spLocks/>
          </p:cNvSpPr>
          <p:nvPr/>
        </p:nvSpPr>
        <p:spPr bwMode="auto">
          <a:xfrm>
            <a:off x="102870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smtClean="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5pPr>
            <a:lvl6pPr marL="2286000" algn="l" defTabSz="914400" rtl="0" eaLnBrk="1" latinLnBrk="0" hangingPunct="1">
              <a:defRPr sz="2400" kern="1200">
                <a:solidFill>
                  <a:schemeClr val="tx1"/>
                </a:solidFill>
                <a:latin typeface="Arial" charset="0"/>
                <a:ea typeface="ＭＳ Ｐゴシック" pitchFamily="84" charset="-128"/>
                <a:cs typeface="+mn-cs"/>
              </a:defRPr>
            </a:lvl6pPr>
            <a:lvl7pPr marL="2743200" algn="l" defTabSz="914400" rtl="0" eaLnBrk="1" latinLnBrk="0" hangingPunct="1">
              <a:defRPr sz="2400" kern="1200">
                <a:solidFill>
                  <a:schemeClr val="tx1"/>
                </a:solidFill>
                <a:latin typeface="Arial" charset="0"/>
                <a:ea typeface="ＭＳ Ｐゴシック" pitchFamily="84" charset="-128"/>
                <a:cs typeface="+mn-cs"/>
              </a:defRPr>
            </a:lvl7pPr>
            <a:lvl8pPr marL="3200400" algn="l" defTabSz="914400" rtl="0" eaLnBrk="1" latinLnBrk="0" hangingPunct="1">
              <a:defRPr sz="2400" kern="1200">
                <a:solidFill>
                  <a:schemeClr val="tx1"/>
                </a:solidFill>
                <a:latin typeface="Arial" charset="0"/>
                <a:ea typeface="ＭＳ Ｐゴシック" pitchFamily="84" charset="-128"/>
                <a:cs typeface="+mn-cs"/>
              </a:defRPr>
            </a:lvl8pPr>
            <a:lvl9pPr marL="3657600" algn="l" defTabSz="914400" rtl="0" eaLnBrk="1" latinLnBrk="0" hangingPunct="1">
              <a:defRPr sz="2400" kern="1200">
                <a:solidFill>
                  <a:schemeClr val="tx1"/>
                </a:solidFill>
                <a:latin typeface="Arial" charset="0"/>
                <a:ea typeface="ＭＳ Ｐゴシック" pitchFamily="8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9371E7C-9DE9-4551-9371-56E9C7644D28}" type="slidenum">
              <a:rPr kumimoji="0" lang="en-US" sz="1400" b="0" i="0" u="none" strike="noStrike" kern="1200" cap="none" spc="0" normalizeH="0" baseline="0" noProof="0" smtClean="0">
                <a:ln>
                  <a:noFill/>
                </a:ln>
                <a:solidFill>
                  <a:srgbClr val="000000"/>
                </a:solidFill>
                <a:effectLst/>
                <a:uLnTx/>
                <a:uFillTx/>
                <a:latin typeface="Arial"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400" b="0" i="0" u="none" strike="noStrike" kern="1200" cap="none" spc="0" normalizeH="0" baseline="0" noProof="0" dirty="0">
              <a:ln>
                <a:noFill/>
              </a:ln>
              <a:solidFill>
                <a:srgbClr val="000000"/>
              </a:solidFill>
              <a:effectLst/>
              <a:uLnTx/>
              <a:uFillTx/>
              <a:latin typeface="Arial" charset="0"/>
              <a:ea typeface="ＭＳ Ｐゴシック" pitchFamily="84" charset="-128"/>
              <a:cs typeface="+mn-cs"/>
            </a:endParaRPr>
          </a:p>
        </p:txBody>
      </p:sp>
    </p:spTree>
    <p:extLst>
      <p:ext uri="{BB962C8B-B14F-4D97-AF65-F5344CB8AC3E}">
        <p14:creationId xmlns:p14="http://schemas.microsoft.com/office/powerpoint/2010/main" val="4000489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0E861-DC41-4029-A2F0-E46AD2C3E896}"/>
              </a:ext>
            </a:extLst>
          </p:cNvPr>
          <p:cNvSpPr>
            <a:spLocks noGrp="1"/>
          </p:cNvSpPr>
          <p:nvPr>
            <p:ph type="title"/>
          </p:nvPr>
        </p:nvSpPr>
        <p:spPr>
          <a:xfrm>
            <a:off x="979289" y="212987"/>
            <a:ext cx="5448583" cy="501827"/>
          </a:xfrm>
        </p:spPr>
        <p:txBody>
          <a:bodyPr/>
          <a:lstStyle/>
          <a:p>
            <a:r>
              <a:rPr lang="en-US" sz="3600" dirty="0">
                <a:solidFill>
                  <a:schemeClr val="bg1"/>
                </a:solidFill>
              </a:rPr>
              <a:t>NEXUS &amp; EJSCREEN</a:t>
            </a:r>
          </a:p>
        </p:txBody>
      </p:sp>
      <p:sp>
        <p:nvSpPr>
          <p:cNvPr id="4" name="Oval 3">
            <a:extLst>
              <a:ext uri="{FF2B5EF4-FFF2-40B4-BE49-F238E27FC236}">
                <a16:creationId xmlns:a16="http://schemas.microsoft.com/office/drawing/2014/main" id="{ED04D3AD-E091-40DC-AAC7-0486551A011D}"/>
              </a:ext>
            </a:extLst>
          </p:cNvPr>
          <p:cNvSpPr/>
          <p:nvPr/>
        </p:nvSpPr>
        <p:spPr bwMode="auto">
          <a:xfrm>
            <a:off x="1094490" y="1209178"/>
            <a:ext cx="6363151" cy="5264382"/>
          </a:xfrm>
          <a:prstGeom prst="ellipse">
            <a:avLst/>
          </a:prstGeom>
          <a:solidFill>
            <a:srgbClr val="849AEC">
              <a:alpha val="32157"/>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1" fontAlgn="base" latinLnBrk="0" hangingPunct="1">
              <a:lnSpc>
                <a:spcPct val="100000"/>
              </a:lnSpc>
              <a:spcBef>
                <a:spcPct val="50000"/>
              </a:spcBef>
              <a:spcAft>
                <a:spcPct val="0"/>
              </a:spcAft>
              <a:buClrTx/>
              <a:buSzTx/>
              <a:buFontTx/>
              <a:buNone/>
              <a:tabLst/>
              <a:defRPr/>
            </a:pPr>
            <a:endParaRPr kumimoji="0" lang="en-US" sz="1350" b="0" i="0" u="none" strike="noStrike" kern="1200" cap="none" spc="0" normalizeH="0" baseline="0" noProof="0" dirty="0">
              <a:ln>
                <a:noFill/>
              </a:ln>
              <a:solidFill>
                <a:srgbClr val="FF3300"/>
              </a:solidFill>
              <a:effectLst/>
              <a:uLnTx/>
              <a:uFillTx/>
              <a:latin typeface="Arial" charset="0"/>
              <a:ea typeface="宋体" pitchFamily="2" charset="-122"/>
              <a:cs typeface="+mn-cs"/>
            </a:endParaRPr>
          </a:p>
        </p:txBody>
      </p:sp>
      <p:sp>
        <p:nvSpPr>
          <p:cNvPr id="9" name="Oval 8">
            <a:extLst>
              <a:ext uri="{FF2B5EF4-FFF2-40B4-BE49-F238E27FC236}">
                <a16:creationId xmlns:a16="http://schemas.microsoft.com/office/drawing/2014/main" id="{1708EF01-0DF9-4149-9194-A4E81E3BED5B}"/>
              </a:ext>
            </a:extLst>
          </p:cNvPr>
          <p:cNvSpPr/>
          <p:nvPr/>
        </p:nvSpPr>
        <p:spPr bwMode="auto">
          <a:xfrm>
            <a:off x="4026857" y="1248030"/>
            <a:ext cx="6363151" cy="5264382"/>
          </a:xfrm>
          <a:prstGeom prst="ellipse">
            <a:avLst/>
          </a:prstGeom>
          <a:solidFill>
            <a:srgbClr val="FEC3C2">
              <a:alpha val="2902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1" fontAlgn="base" latinLnBrk="0" hangingPunct="1">
              <a:lnSpc>
                <a:spcPct val="100000"/>
              </a:lnSpc>
              <a:spcBef>
                <a:spcPct val="50000"/>
              </a:spcBef>
              <a:spcAft>
                <a:spcPct val="0"/>
              </a:spcAft>
              <a:buClrTx/>
              <a:buSzTx/>
              <a:buFontTx/>
              <a:buNone/>
              <a:tabLst/>
              <a:defRPr/>
            </a:pPr>
            <a:endParaRPr kumimoji="0" lang="en-US" sz="1350" b="0" i="0" u="none" strike="noStrike" kern="1200" cap="none" spc="0" normalizeH="0" baseline="0" noProof="0" dirty="0">
              <a:ln>
                <a:noFill/>
              </a:ln>
              <a:solidFill>
                <a:srgbClr val="FF3300"/>
              </a:solidFill>
              <a:effectLst/>
              <a:uLnTx/>
              <a:uFillTx/>
              <a:latin typeface="Arial" charset="0"/>
              <a:ea typeface="宋体" pitchFamily="2" charset="-122"/>
              <a:cs typeface="+mn-cs"/>
            </a:endParaRPr>
          </a:p>
        </p:txBody>
      </p:sp>
      <p:sp>
        <p:nvSpPr>
          <p:cNvPr id="5" name="TextBox 4">
            <a:extLst>
              <a:ext uri="{FF2B5EF4-FFF2-40B4-BE49-F238E27FC236}">
                <a16:creationId xmlns:a16="http://schemas.microsoft.com/office/drawing/2014/main" id="{0120F141-CD52-492C-8A03-0C1AABD45A94}"/>
              </a:ext>
            </a:extLst>
          </p:cNvPr>
          <p:cNvSpPr txBox="1"/>
          <p:nvPr/>
        </p:nvSpPr>
        <p:spPr>
          <a:xfrm>
            <a:off x="4855680" y="2152081"/>
            <a:ext cx="3424347" cy="376256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sng"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EJ Layers</a:t>
            </a:r>
          </a:p>
          <a:p>
            <a:pPr marL="214313" marR="0" lvl="0"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Tribal Areas</a:t>
            </a:r>
          </a:p>
          <a:p>
            <a:pPr marL="214313" marR="0" lvl="0"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Nonattainment Areas</a:t>
            </a:r>
          </a:p>
          <a:p>
            <a:pPr marL="0" marR="0" lvl="2"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endParaRPr>
          </a:p>
          <a:p>
            <a:pPr marL="0" marR="0" lvl="1" indent="0" algn="l"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Environmental Indicators*</a:t>
            </a:r>
          </a:p>
          <a:p>
            <a:pPr marL="214313" marR="0" lvl="2"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NATA Respiratory HI</a:t>
            </a:r>
          </a:p>
          <a:p>
            <a:pPr marL="214313" marR="0" lvl="2"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NATA Cancer Risk</a:t>
            </a: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endParaRPr>
          </a:p>
          <a:p>
            <a:pPr marL="214313" marR="0" lvl="2"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NATA Diesel PM</a:t>
            </a:r>
          </a:p>
          <a:p>
            <a:pPr marL="214313" marR="0" lvl="2"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Ozone Model Concentrations</a:t>
            </a:r>
          </a:p>
          <a:p>
            <a:pPr marL="214313" marR="0" lvl="2"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PM</a:t>
            </a:r>
            <a:r>
              <a:rPr kumimoji="0" lang="en-US" sz="1200" b="1" i="0" u="none" strike="noStrike" kern="1200" cap="none" spc="0" normalizeH="0" baseline="-2500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2.5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Model Concentrations</a:t>
            </a:r>
          </a:p>
          <a:p>
            <a:pPr marL="214313" marR="0" lvl="2"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sng"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Demographic Indicators</a:t>
            </a:r>
          </a:p>
          <a:p>
            <a:pPr marL="214313" marR="0" lvl="2"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People of Color Population</a:t>
            </a:r>
          </a:p>
          <a:p>
            <a:pPr marL="214313" marR="0" lvl="2"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Less Than HS Educated</a:t>
            </a:r>
          </a:p>
          <a:p>
            <a:pPr marL="214313" marR="0" lvl="2"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Low Income Population</a:t>
            </a:r>
          </a:p>
          <a:p>
            <a:pPr marL="214313" marR="0" lvl="2"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Linguistically Isolated</a:t>
            </a:r>
          </a:p>
          <a:p>
            <a:pPr marL="214313" marR="0" lvl="2"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Demographic Index</a:t>
            </a:r>
          </a:p>
          <a:p>
            <a:pPr marL="214313" marR="0" lvl="2"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Under Age 5</a:t>
            </a:r>
          </a:p>
          <a:p>
            <a:pPr marL="214313" marR="0" lvl="2"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Over Age 64</a:t>
            </a:r>
          </a:p>
          <a:p>
            <a:pPr marL="0" marR="0" lvl="2"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endParaRPr>
          </a:p>
        </p:txBody>
      </p:sp>
      <p:sp>
        <p:nvSpPr>
          <p:cNvPr id="6" name="Rectangle 5">
            <a:extLst>
              <a:ext uri="{FF2B5EF4-FFF2-40B4-BE49-F238E27FC236}">
                <a16:creationId xmlns:a16="http://schemas.microsoft.com/office/drawing/2014/main" id="{62679153-4BB4-46A5-8082-5C56A450AF42}"/>
              </a:ext>
            </a:extLst>
          </p:cNvPr>
          <p:cNvSpPr/>
          <p:nvPr/>
        </p:nvSpPr>
        <p:spPr>
          <a:xfrm>
            <a:off x="8782834" y="2516115"/>
            <a:ext cx="2096273" cy="461665"/>
          </a:xfrm>
          <a:prstGeom prst="rect">
            <a:avLst/>
          </a:prstGeom>
        </p:spPr>
        <p:txBody>
          <a:bodyPr wrap="square">
            <a:spAutoFit/>
          </a:bodyPr>
          <a:lstStyle/>
          <a:p>
            <a:pPr marL="214313" marR="0" lvl="2"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Arial" charset="0"/>
              <a:ea typeface="ＭＳ Ｐゴシック" pitchFamily="84" charset="-128"/>
              <a:cs typeface="+mn-cs"/>
            </a:endParaRPr>
          </a:p>
          <a:p>
            <a:pPr marL="214313" marR="0" lvl="2"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Arial" charset="0"/>
              <a:ea typeface="ＭＳ Ｐゴシック" pitchFamily="84" charset="-128"/>
              <a:cs typeface="+mn-cs"/>
            </a:endParaRPr>
          </a:p>
        </p:txBody>
      </p:sp>
      <p:sp>
        <p:nvSpPr>
          <p:cNvPr id="7" name="Rectangle 6">
            <a:extLst>
              <a:ext uri="{FF2B5EF4-FFF2-40B4-BE49-F238E27FC236}">
                <a16:creationId xmlns:a16="http://schemas.microsoft.com/office/drawing/2014/main" id="{170F007D-A60D-4AE7-8372-3E65136B7FE6}"/>
              </a:ext>
            </a:extLst>
          </p:cNvPr>
          <p:cNvSpPr/>
          <p:nvPr/>
        </p:nvSpPr>
        <p:spPr>
          <a:xfrm>
            <a:off x="7457641" y="1812209"/>
            <a:ext cx="4572000" cy="4339650"/>
          </a:xfrm>
          <a:prstGeom prst="rect">
            <a:avLst/>
          </a:prstGeom>
        </p:spPr>
        <p:txBody>
          <a:bodyPr>
            <a:spAutoFit/>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en-US" sz="1200" b="0" i="0" u="sng"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EJ Layers</a:t>
            </a:r>
          </a:p>
          <a:p>
            <a:pPr marL="214313" marR="0" lvl="2"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Hazardous waste</a:t>
            </a:r>
          </a:p>
          <a:p>
            <a:pPr marL="214313" marR="0" lvl="2"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EJ Grants</a:t>
            </a:r>
          </a:p>
          <a:p>
            <a:pPr marL="214313" marR="0" lvl="2"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Water features</a:t>
            </a:r>
          </a:p>
          <a:p>
            <a:pPr marL="214313" marR="0" lvl="2"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Places</a:t>
            </a:r>
          </a:p>
          <a:p>
            <a:pPr marL="214313" marR="0" lvl="2"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Schools &amp; Parks</a:t>
            </a:r>
          </a:p>
          <a:p>
            <a:pPr marL="214313" marR="0" lvl="2"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Transportation</a:t>
            </a:r>
          </a:p>
          <a:p>
            <a:pPr marL="214313" marR="0" lvl="2"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Boundaries</a:t>
            </a:r>
          </a:p>
          <a:p>
            <a:pPr marL="214313" marR="0" lvl="2"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Prisons</a:t>
            </a:r>
          </a:p>
          <a:p>
            <a:pPr marL="214313" marR="0" lvl="2"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Public Housing</a:t>
            </a:r>
          </a:p>
          <a:p>
            <a:pPr marL="214313" marR="0" lvl="2"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Subsidized Housing</a:t>
            </a:r>
          </a:p>
          <a:p>
            <a:pPr marL="214313" marR="0" lvl="2"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Climate</a:t>
            </a:r>
          </a:p>
          <a:p>
            <a:pPr marL="214313" marR="0" lvl="2"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Sites reporting to the EPA</a:t>
            </a:r>
          </a:p>
          <a:p>
            <a:pPr marL="214313" marR="0" lvl="2"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Superfund (NPL)</a:t>
            </a:r>
          </a:p>
          <a:p>
            <a:pPr marL="214313" marR="0" lvl="2"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RSEI</a:t>
            </a:r>
          </a:p>
          <a:p>
            <a:pPr marL="214313" marR="0" lvl="2"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endParaRPr>
          </a:p>
          <a:p>
            <a:pPr marL="0" marR="0" lvl="1" indent="0" algn="l" defTabSz="914400" rtl="0" eaLnBrk="0" fontAlgn="base" latinLnBrk="0" hangingPunct="0">
              <a:lnSpc>
                <a:spcPct val="100000"/>
              </a:lnSpc>
              <a:spcBef>
                <a:spcPct val="0"/>
              </a:spcBef>
              <a:spcAft>
                <a:spcPct val="0"/>
              </a:spcAft>
              <a:buClrTx/>
              <a:buSzTx/>
              <a:buFontTx/>
              <a:buNone/>
              <a:tabLst/>
              <a:defRPr/>
            </a:pPr>
            <a:r>
              <a:rPr kumimoji="0" lang="en-US" sz="1200" b="0" i="0" u="sng"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Environmental Indicators</a:t>
            </a:r>
          </a:p>
          <a:p>
            <a:pPr marL="214313" marR="0" lvl="2"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Wastewater Discharge Indicator</a:t>
            </a:r>
          </a:p>
          <a:p>
            <a:pPr marL="214313" marR="0" lvl="2"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Hazardous Waste Proximity</a:t>
            </a:r>
          </a:p>
          <a:p>
            <a:pPr marL="214313" marR="0" lvl="2"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Superfund Proximity</a:t>
            </a:r>
          </a:p>
          <a:p>
            <a:pPr marL="214313" marR="0" lvl="2"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Lead Paint Indicator</a:t>
            </a:r>
          </a:p>
          <a:p>
            <a:pPr marL="214313" marR="0" lvl="2"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Traffic Proximity</a:t>
            </a:r>
          </a:p>
          <a:p>
            <a:pPr marL="214313" marR="0" lvl="2"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RMP Proximity</a:t>
            </a:r>
          </a:p>
        </p:txBody>
      </p:sp>
      <p:sp>
        <p:nvSpPr>
          <p:cNvPr id="14" name="TextBox 13">
            <a:extLst>
              <a:ext uri="{FF2B5EF4-FFF2-40B4-BE49-F238E27FC236}">
                <a16:creationId xmlns:a16="http://schemas.microsoft.com/office/drawing/2014/main" id="{F6321584-E9EE-48CE-AC07-7A3D98EB929D}"/>
              </a:ext>
            </a:extLst>
          </p:cNvPr>
          <p:cNvSpPr txBox="1"/>
          <p:nvPr/>
        </p:nvSpPr>
        <p:spPr>
          <a:xfrm>
            <a:off x="2014895" y="2458540"/>
            <a:ext cx="2202389" cy="369331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sng"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Ozone and PM</a:t>
            </a:r>
            <a:r>
              <a:rPr kumimoji="0" lang="en-US" sz="1200" b="0" i="0" u="sng" strike="noStrike" kern="1200" cap="none" spc="0" normalizeH="0" baseline="-2500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2.5</a:t>
            </a:r>
            <a:r>
              <a:rPr kumimoji="0" lang="en-US" sz="1200" b="0" i="0" u="sng"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 </a:t>
            </a:r>
          </a:p>
          <a:p>
            <a:pPr marL="214313" marR="0" lvl="0"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Emissions and source data</a:t>
            </a:r>
          </a:p>
          <a:p>
            <a:pPr marL="214313" marR="0" lvl="0"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Mortality Risk data</a:t>
            </a:r>
          </a:p>
          <a:p>
            <a:pPr marL="214313" marR="0" lvl="0"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Monitoring data</a:t>
            </a:r>
          </a:p>
          <a:p>
            <a:pPr marL="214313" marR="0" lvl="0"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sng"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Air Toxics</a:t>
            </a:r>
          </a:p>
          <a:p>
            <a:pPr marL="214313" marR="0" lvl="0"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Emissions and source data</a:t>
            </a:r>
          </a:p>
          <a:p>
            <a:pPr marL="214313" marR="0" lvl="0"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Modeled concentration data</a:t>
            </a:r>
          </a:p>
          <a:p>
            <a:pPr marL="214313" marR="0" lvl="0"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Risk data</a:t>
            </a:r>
          </a:p>
          <a:p>
            <a:pPr marL="214313" marR="0" lvl="0"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Monitoring data</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sng"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GHG emissions</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14313" marR="0" lvl="0"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14313" marR="0" lvl="0"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14313" marR="0" lvl="0"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pitchFamily="84" charset="-128"/>
              <a:cs typeface="+mn-cs"/>
            </a:endParaRPr>
          </a:p>
        </p:txBody>
      </p:sp>
      <p:sp>
        <p:nvSpPr>
          <p:cNvPr id="8" name="Rectangle 7">
            <a:extLst>
              <a:ext uri="{FF2B5EF4-FFF2-40B4-BE49-F238E27FC236}">
                <a16:creationId xmlns:a16="http://schemas.microsoft.com/office/drawing/2014/main" id="{9DA1CB3D-E36B-4042-AFA9-AD56B7ACF5D1}"/>
              </a:ext>
            </a:extLst>
          </p:cNvPr>
          <p:cNvSpPr/>
          <p:nvPr/>
        </p:nvSpPr>
        <p:spPr>
          <a:xfrm>
            <a:off x="4382229" y="6551264"/>
            <a:ext cx="3427541" cy="27699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4" charset="-128"/>
                <a:cs typeface="Arial" panose="020B0604020202020204" pitchFamily="34" charset="0"/>
              </a:rPr>
              <a:t>*Provided to OEJ by OAQPS (AQAD &amp; HEID)</a:t>
            </a:r>
          </a:p>
        </p:txBody>
      </p:sp>
      <p:sp>
        <p:nvSpPr>
          <p:cNvPr id="16" name="Slide Number Placeholder 1">
            <a:extLst>
              <a:ext uri="{FF2B5EF4-FFF2-40B4-BE49-F238E27FC236}">
                <a16:creationId xmlns:a16="http://schemas.microsoft.com/office/drawing/2014/main" id="{453A7EEF-68B3-4791-9A8A-B9F4D82184CB}"/>
              </a:ext>
            </a:extLst>
          </p:cNvPr>
          <p:cNvSpPr txBox="1">
            <a:spLocks/>
          </p:cNvSpPr>
          <p:nvPr/>
        </p:nvSpPr>
        <p:spPr>
          <a:xfrm>
            <a:off x="10591800" y="6452994"/>
            <a:ext cx="1600200" cy="402771"/>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350" b="0" i="0" u="none" strike="noStrike" kern="1200" cap="none" spc="0" normalizeH="0" baseline="0" noProof="0">
                <a:ln>
                  <a:noFill/>
                </a:ln>
                <a:solidFill>
                  <a:srgbClr val="000000"/>
                </a:solidFill>
                <a:effectLst/>
                <a:uLnTx/>
                <a:uFillTx/>
                <a:latin typeface="Arial" pitchFamily="34" charset="0"/>
                <a:ea typeface="ＭＳ Ｐゴシック"/>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350" b="0" i="0" u="none" strike="noStrike" kern="1200" cap="none" spc="0" normalizeH="0" baseline="0" noProof="0" dirty="0">
              <a:ln>
                <a:noFill/>
              </a:ln>
              <a:solidFill>
                <a:srgbClr val="000000"/>
              </a:solidFill>
              <a:effectLst/>
              <a:uLnTx/>
              <a:uFillTx/>
              <a:latin typeface="Arial" pitchFamily="34" charset="0"/>
              <a:ea typeface="ＭＳ Ｐゴシック"/>
              <a:cs typeface="+mn-cs"/>
            </a:endParaRPr>
          </a:p>
        </p:txBody>
      </p:sp>
    </p:spTree>
    <p:extLst>
      <p:ext uri="{BB962C8B-B14F-4D97-AF65-F5344CB8AC3E}">
        <p14:creationId xmlns:p14="http://schemas.microsoft.com/office/powerpoint/2010/main" val="3706213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3">
            <a:extLst>
              <a:ext uri="{FF2B5EF4-FFF2-40B4-BE49-F238E27FC236}">
                <a16:creationId xmlns:a16="http://schemas.microsoft.com/office/drawing/2014/main" id="{565FB2C4-84AA-45B2-A03F-69FECCCFB695}"/>
              </a:ext>
            </a:extLst>
          </p:cNvPr>
          <p:cNvPicPr>
            <a:picLocks noChangeAspect="1"/>
          </p:cNvPicPr>
          <p:nvPr/>
        </p:nvPicPr>
        <p:blipFill>
          <a:blip r:embed="rId3"/>
          <a:stretch>
            <a:fillRect/>
          </a:stretch>
        </p:blipFill>
        <p:spPr>
          <a:xfrm>
            <a:off x="5382640" y="1328300"/>
            <a:ext cx="6809360" cy="4840713"/>
          </a:xfrm>
          <a:prstGeom prst="rect">
            <a:avLst/>
          </a:prstGeom>
        </p:spPr>
      </p:pic>
      <p:pic>
        <p:nvPicPr>
          <p:cNvPr id="14" name="图片 13">
            <a:extLst>
              <a:ext uri="{FF2B5EF4-FFF2-40B4-BE49-F238E27FC236}">
                <a16:creationId xmlns:a16="http://schemas.microsoft.com/office/drawing/2014/main" id="{21522D63-601F-4CD7-B7CE-8AAFF4C45152}"/>
              </a:ext>
            </a:extLst>
          </p:cNvPr>
          <p:cNvPicPr>
            <a:picLocks noChangeAspect="1"/>
          </p:cNvPicPr>
          <p:nvPr/>
        </p:nvPicPr>
        <p:blipFill>
          <a:blip r:embed="rId4"/>
          <a:stretch>
            <a:fillRect/>
          </a:stretch>
        </p:blipFill>
        <p:spPr>
          <a:xfrm>
            <a:off x="-1373" y="1379589"/>
            <a:ext cx="5379399" cy="4687348"/>
          </a:xfrm>
          <a:prstGeom prst="rect">
            <a:avLst/>
          </a:prstGeom>
          <a:ln>
            <a:solidFill>
              <a:schemeClr val="tx1"/>
            </a:solidFill>
          </a:ln>
        </p:spPr>
      </p:pic>
      <p:cxnSp>
        <p:nvCxnSpPr>
          <p:cNvPr id="8" name="直接箭头连接符 7">
            <a:extLst>
              <a:ext uri="{FF2B5EF4-FFF2-40B4-BE49-F238E27FC236}">
                <a16:creationId xmlns:a16="http://schemas.microsoft.com/office/drawing/2014/main" id="{796A3DA1-263D-4ADA-99AB-11D9CB34C656}"/>
              </a:ext>
            </a:extLst>
          </p:cNvPr>
          <p:cNvCxnSpPr>
            <a:cxnSpLocks/>
          </p:cNvCxnSpPr>
          <p:nvPr/>
        </p:nvCxnSpPr>
        <p:spPr bwMode="auto">
          <a:xfrm flipV="1">
            <a:off x="3995928" y="4043339"/>
            <a:ext cx="5480401" cy="184666"/>
          </a:xfrm>
          <a:prstGeom prst="straightConnector1">
            <a:avLst/>
          </a:prstGeom>
          <a:solidFill>
            <a:schemeClr val="accent1"/>
          </a:solidFill>
          <a:ln w="38100" cap="flat" cmpd="sng" algn="ctr">
            <a:solidFill>
              <a:srgbClr val="FF0000"/>
            </a:solidFill>
            <a:prstDash val="solid"/>
            <a:round/>
            <a:headEnd type="none" w="med" len="med"/>
            <a:tailEnd type="arrow" w="med" len="med"/>
          </a:ln>
          <a:effectLst/>
        </p:spPr>
      </p:cxnSp>
      <p:sp>
        <p:nvSpPr>
          <p:cNvPr id="10" name="标题 1">
            <a:extLst>
              <a:ext uri="{FF2B5EF4-FFF2-40B4-BE49-F238E27FC236}">
                <a16:creationId xmlns:a16="http://schemas.microsoft.com/office/drawing/2014/main" id="{439D1FBB-07E9-41F9-88F3-84C6E7C62BD5}"/>
              </a:ext>
            </a:extLst>
          </p:cNvPr>
          <p:cNvSpPr>
            <a:spLocks noGrp="1"/>
          </p:cNvSpPr>
          <p:nvPr>
            <p:ph type="title"/>
          </p:nvPr>
        </p:nvSpPr>
        <p:spPr>
          <a:xfrm>
            <a:off x="252919" y="71438"/>
            <a:ext cx="11721829" cy="668337"/>
          </a:xfrm>
        </p:spPr>
        <p:txBody>
          <a:bodyPr/>
          <a:lstStyle/>
          <a:p>
            <a:r>
              <a:rPr lang="en-US" altLang="zh-CN" dirty="0">
                <a:latin typeface="Arial" panose="020B0604020202020204" pitchFamily="34" charset="0"/>
                <a:cs typeface="Arial" panose="020B0604020202020204" pitchFamily="34" charset="0"/>
              </a:rPr>
              <a:t>New </a:t>
            </a:r>
            <a:r>
              <a:rPr lang="en-US" altLang="zh-CN" dirty="0">
                <a:solidFill>
                  <a:srgbClr val="FFFF00"/>
                </a:solidFill>
                <a:latin typeface="Arial" panose="020B0604020202020204" pitchFamily="34" charset="0"/>
                <a:cs typeface="Arial" panose="020B0604020202020204" pitchFamily="34" charset="0"/>
              </a:rPr>
              <a:t>“Proximity Analysis” Module </a:t>
            </a:r>
            <a:r>
              <a:rPr lang="en-US" altLang="zh-CN" dirty="0">
                <a:latin typeface="Arial" panose="020B0604020202020204" pitchFamily="34" charset="0"/>
                <a:cs typeface="Arial" panose="020B0604020202020204" pitchFamily="34" charset="0"/>
              </a:rPr>
              <a:t>(under development)</a:t>
            </a:r>
            <a:endParaRPr lang="en-US"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068C209F-660E-49B6-9A60-C9397F86BDEC}"/>
              </a:ext>
            </a:extLst>
          </p:cNvPr>
          <p:cNvSpPr/>
          <p:nvPr/>
        </p:nvSpPr>
        <p:spPr bwMode="auto">
          <a:xfrm>
            <a:off x="3628417" y="4105072"/>
            <a:ext cx="505838" cy="437745"/>
          </a:xfrm>
          <a:prstGeom prst="ellipse">
            <a:avLst/>
          </a:prstGeom>
          <a:noFill/>
          <a:ln w="28575" cap="flat" cmpd="sng" algn="ctr">
            <a:solidFill>
              <a:srgbClr val="00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dirty="0">
              <a:ln>
                <a:noFill/>
              </a:ln>
              <a:solidFill>
                <a:srgbClr val="FF3300"/>
              </a:solidFill>
              <a:effectLst/>
              <a:uLnTx/>
              <a:uFillTx/>
              <a:latin typeface="Arial" charset="0"/>
              <a:ea typeface="宋体" pitchFamily="2" charset="-122"/>
              <a:cs typeface="+mn-cs"/>
            </a:endParaRPr>
          </a:p>
        </p:txBody>
      </p:sp>
      <p:cxnSp>
        <p:nvCxnSpPr>
          <p:cNvPr id="12" name="直接箭头连接符 22">
            <a:extLst>
              <a:ext uri="{FF2B5EF4-FFF2-40B4-BE49-F238E27FC236}">
                <a16:creationId xmlns:a16="http://schemas.microsoft.com/office/drawing/2014/main" id="{016234E7-C950-40C7-A029-9E79BE4871B9}"/>
              </a:ext>
            </a:extLst>
          </p:cNvPr>
          <p:cNvCxnSpPr>
            <a:cxnSpLocks/>
            <a:stCxn id="7" idx="0"/>
          </p:cNvCxnSpPr>
          <p:nvPr/>
        </p:nvCxnSpPr>
        <p:spPr bwMode="auto">
          <a:xfrm flipV="1">
            <a:off x="3881336" y="2587557"/>
            <a:ext cx="5048655" cy="1517515"/>
          </a:xfrm>
          <a:prstGeom prst="straightConnector1">
            <a:avLst/>
          </a:prstGeom>
          <a:solidFill>
            <a:schemeClr val="accent1"/>
          </a:solidFill>
          <a:ln w="19050" cap="flat" cmpd="sng" algn="ctr">
            <a:solidFill>
              <a:srgbClr val="0066FF"/>
            </a:solidFill>
            <a:prstDash val="dash"/>
            <a:round/>
            <a:headEnd type="none" w="med" len="med"/>
            <a:tailEnd type="arrow" w="med" len="med"/>
          </a:ln>
          <a:effectLst/>
        </p:spPr>
      </p:cxnSp>
      <p:cxnSp>
        <p:nvCxnSpPr>
          <p:cNvPr id="15" name="直接箭头连接符 22">
            <a:extLst>
              <a:ext uri="{FF2B5EF4-FFF2-40B4-BE49-F238E27FC236}">
                <a16:creationId xmlns:a16="http://schemas.microsoft.com/office/drawing/2014/main" id="{92D565BD-F08C-4B7D-9DB4-303253241724}"/>
              </a:ext>
            </a:extLst>
          </p:cNvPr>
          <p:cNvCxnSpPr>
            <a:cxnSpLocks/>
          </p:cNvCxnSpPr>
          <p:nvPr/>
        </p:nvCxnSpPr>
        <p:spPr bwMode="auto">
          <a:xfrm>
            <a:off x="3881336" y="4558195"/>
            <a:ext cx="5147302" cy="1258945"/>
          </a:xfrm>
          <a:prstGeom prst="straightConnector1">
            <a:avLst/>
          </a:prstGeom>
          <a:solidFill>
            <a:schemeClr val="accent1"/>
          </a:solidFill>
          <a:ln w="19050" cap="flat" cmpd="sng" algn="ctr">
            <a:solidFill>
              <a:srgbClr val="0066FF"/>
            </a:solidFill>
            <a:prstDash val="dash"/>
            <a:round/>
            <a:headEnd type="none" w="med" len="med"/>
            <a:tailEnd type="arrow" w="med" len="med"/>
          </a:ln>
          <a:effectLst/>
        </p:spPr>
      </p:cxnSp>
      <p:sp>
        <p:nvSpPr>
          <p:cNvPr id="16" name="TextBox 15">
            <a:extLst>
              <a:ext uri="{FF2B5EF4-FFF2-40B4-BE49-F238E27FC236}">
                <a16:creationId xmlns:a16="http://schemas.microsoft.com/office/drawing/2014/main" id="{A4C2839E-0F01-47F2-973D-3E11F07C0237}"/>
              </a:ext>
            </a:extLst>
          </p:cNvPr>
          <p:cNvSpPr txBox="1"/>
          <p:nvPr/>
        </p:nvSpPr>
        <p:spPr>
          <a:xfrm>
            <a:off x="710127" y="6208484"/>
            <a:ext cx="4125234"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00" cap="none" spc="0" normalizeH="0" baseline="0" noProof="0" dirty="0">
                <a:ln>
                  <a:noFill/>
                </a:ln>
                <a:solidFill>
                  <a:srgbClr val="0000FF"/>
                </a:solidFill>
                <a:effectLst/>
                <a:uLnTx/>
                <a:uFillTx/>
                <a:latin typeface="Times New Roman" panose="02020603050405020304" pitchFamily="18" charset="0"/>
                <a:ea typeface="等线" panose="02010600030101010101" pitchFamily="2" charset="-122"/>
                <a:cs typeface="Times New Roman" panose="02020603050405020304" pitchFamily="18" charset="0"/>
              </a:rPr>
              <a:t>County – level </a:t>
            </a:r>
            <a:r>
              <a:rPr kumimoji="0" lang="en-US" sz="2400" b="1" i="0" u="none" strike="noStrike" kern="1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(current) </a:t>
            </a:r>
            <a:endParaRPr kumimoji="0" lang="en-US" sz="2400" b="0" i="0" u="none" strike="noStrike" kern="1200" cap="none" spc="0" normalizeH="0" baseline="0" noProof="0" dirty="0">
              <a:ln>
                <a:noFill/>
              </a:ln>
              <a:solidFill>
                <a:srgbClr val="000000"/>
              </a:solidFill>
              <a:effectLst/>
              <a:uLnTx/>
              <a:uFillTx/>
              <a:latin typeface="微软雅黑"/>
              <a:ea typeface="微软雅黑"/>
              <a:cs typeface="+mn-cs"/>
            </a:endParaRPr>
          </a:p>
        </p:txBody>
      </p:sp>
      <p:sp>
        <p:nvSpPr>
          <p:cNvPr id="20" name="TextBox 19">
            <a:extLst>
              <a:ext uri="{FF2B5EF4-FFF2-40B4-BE49-F238E27FC236}">
                <a16:creationId xmlns:a16="http://schemas.microsoft.com/office/drawing/2014/main" id="{CBA2B311-05AF-459C-AF39-645847AFE25E}"/>
              </a:ext>
            </a:extLst>
          </p:cNvPr>
          <p:cNvSpPr txBox="1"/>
          <p:nvPr/>
        </p:nvSpPr>
        <p:spPr>
          <a:xfrm>
            <a:off x="6685280" y="6231265"/>
            <a:ext cx="5408023"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00" cap="none" spc="0" normalizeH="0" baseline="0" noProof="0" dirty="0">
                <a:ln>
                  <a:noFill/>
                </a:ln>
                <a:solidFill>
                  <a:srgbClr val="0000FF"/>
                </a:solidFill>
                <a:effectLst/>
                <a:uLnTx/>
                <a:uFillTx/>
                <a:latin typeface="Times New Roman" panose="02020603050405020304" pitchFamily="18" charset="0"/>
                <a:ea typeface="等线" panose="02010600030101010101" pitchFamily="2" charset="-122"/>
                <a:cs typeface="Times New Roman" panose="02020603050405020304" pitchFamily="18" charset="0"/>
              </a:rPr>
              <a:t>Community (Census Tract) - level </a:t>
            </a:r>
            <a:endParaRPr kumimoji="0" lang="en-US" sz="2400" b="0" i="0" u="none" strike="noStrike" kern="1200" cap="none" spc="0" normalizeH="0" baseline="0" noProof="0" dirty="0">
              <a:ln>
                <a:noFill/>
              </a:ln>
              <a:solidFill>
                <a:srgbClr val="0000FF"/>
              </a:solidFill>
              <a:effectLst/>
              <a:uLnTx/>
              <a:uFillTx/>
              <a:latin typeface="微软雅黑"/>
              <a:ea typeface="微软雅黑"/>
              <a:cs typeface="+mn-cs"/>
            </a:endParaRPr>
          </a:p>
        </p:txBody>
      </p:sp>
      <p:sp>
        <p:nvSpPr>
          <p:cNvPr id="23" name="TextBox 22">
            <a:extLst>
              <a:ext uri="{FF2B5EF4-FFF2-40B4-BE49-F238E27FC236}">
                <a16:creationId xmlns:a16="http://schemas.microsoft.com/office/drawing/2014/main" id="{47176364-CB74-42E6-B5A7-EB79904C4C61}"/>
              </a:ext>
            </a:extLst>
          </p:cNvPr>
          <p:cNvSpPr txBox="1"/>
          <p:nvPr/>
        </p:nvSpPr>
        <p:spPr>
          <a:xfrm>
            <a:off x="6013174" y="828849"/>
            <a:ext cx="5961574"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Proximity Analysis for MP Risks and EJ</a:t>
            </a:r>
            <a:endPar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微软雅黑"/>
              <a:cs typeface="Arial" panose="020B0604020202020204" pitchFamily="34" charset="0"/>
            </a:endParaRPr>
          </a:p>
        </p:txBody>
      </p:sp>
      <p:sp>
        <p:nvSpPr>
          <p:cNvPr id="25" name="TextBox 24">
            <a:extLst>
              <a:ext uri="{FF2B5EF4-FFF2-40B4-BE49-F238E27FC236}">
                <a16:creationId xmlns:a16="http://schemas.microsoft.com/office/drawing/2014/main" id="{5D1FDDCC-C590-4F9B-B6E4-C2C088BC2AB1}"/>
              </a:ext>
            </a:extLst>
          </p:cNvPr>
          <p:cNvSpPr txBox="1"/>
          <p:nvPr/>
        </p:nvSpPr>
        <p:spPr>
          <a:xfrm>
            <a:off x="937043" y="823683"/>
            <a:ext cx="611777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Arial" panose="020B0604020202020204" pitchFamily="34" charset="0"/>
              </a:rPr>
              <a:t>Currently in NEXUS</a:t>
            </a:r>
            <a:endParaRPr kumimoji="0" lang="en-US" sz="2400" b="0" i="0" u="none" strike="noStrike" kern="1200" cap="none" spc="0" normalizeH="0" baseline="0" noProof="0" dirty="0">
              <a:ln>
                <a:noFill/>
              </a:ln>
              <a:solidFill>
                <a:srgbClr val="000000"/>
              </a:solidFill>
              <a:effectLst/>
              <a:uLnTx/>
              <a:uFillTx/>
              <a:latin typeface="微软雅黑"/>
              <a:ea typeface="微软雅黑"/>
              <a:cs typeface="+mn-cs"/>
            </a:endParaRPr>
          </a:p>
        </p:txBody>
      </p:sp>
      <p:sp>
        <p:nvSpPr>
          <p:cNvPr id="17" name="Slide Number Placeholder 1">
            <a:extLst>
              <a:ext uri="{FF2B5EF4-FFF2-40B4-BE49-F238E27FC236}">
                <a16:creationId xmlns:a16="http://schemas.microsoft.com/office/drawing/2014/main" id="{D01D4F15-93C7-4213-8483-548CE0B52357}"/>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394259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19"/>
                                        </p:tgtEl>
                                        <p:attrNameLst>
                                          <p:attrName>style.visibility</p:attrName>
                                        </p:attrNameLst>
                                      </p:cBhvr>
                                      <p:to>
                                        <p:strVal val="visible"/>
                                      </p:to>
                                    </p:set>
                                  </p:childTnLst>
                                </p:cTn>
                              </p:par>
                              <p:par>
                                <p:cTn id="14" presetID="1" presetClass="entr" presetSubtype="0" fill="hold" nodeType="withEffect">
                                  <p:stCondLst>
                                    <p:cond delay="8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800"/>
                            </p:stCondLst>
                            <p:childTnLst>
                              <p:par>
                                <p:cTn id="17" presetID="1" presetClass="entr" presetSubtype="0" fill="hold" nodeType="afterEffect">
                                  <p:stCondLst>
                                    <p:cond delay="60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1100"/>
                                  </p:stCondLst>
                                  <p:childTnLst>
                                    <p:set>
                                      <p:cBhvr>
                                        <p:cTn id="20" dur="1" fill="hold">
                                          <p:stCondLst>
                                            <p:cond delay="0"/>
                                          </p:stCondLst>
                                        </p:cTn>
                                        <p:tgtEl>
                                          <p:spTgt spid="15"/>
                                        </p:tgtEl>
                                        <p:attrNameLst>
                                          <p:attrName>style.visibility</p:attrName>
                                        </p:attrNameLst>
                                      </p:cBhvr>
                                      <p:to>
                                        <p:strVal val="visible"/>
                                      </p:to>
                                    </p:set>
                                  </p:childTnLst>
                                </p:cTn>
                              </p:par>
                            </p:childTnLst>
                          </p:cTn>
                        </p:par>
                        <p:par>
                          <p:cTn id="21" fill="hold">
                            <p:stCondLst>
                              <p:cond delay="1900"/>
                            </p:stCondLst>
                            <p:childTnLst>
                              <p:par>
                                <p:cTn id="22" presetID="1" presetClass="entr" presetSubtype="0" fill="hold" grpId="0" nodeType="afterEffect">
                                  <p:stCondLst>
                                    <p:cond delay="500"/>
                                  </p:stCondLst>
                                  <p:childTnLst>
                                    <p:set>
                                      <p:cBhvr>
                                        <p:cTn id="2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7D5C-5E8E-457B-8C4B-1BE9003A3914}"/>
              </a:ext>
            </a:extLst>
          </p:cNvPr>
          <p:cNvSpPr>
            <a:spLocks noGrp="1"/>
          </p:cNvSpPr>
          <p:nvPr>
            <p:ph type="title"/>
          </p:nvPr>
        </p:nvSpPr>
        <p:spPr>
          <a:xfrm>
            <a:off x="409575" y="114301"/>
            <a:ext cx="11163300" cy="1325563"/>
          </a:xfrm>
        </p:spPr>
        <p:txBody>
          <a:bodyPr>
            <a:normAutofit fontScale="90000"/>
          </a:bodyPr>
          <a:lstStyle/>
          <a:p>
            <a:r>
              <a:rPr lang="en-US" dirty="0"/>
              <a:t>“Area of Influence” for Proximity Screening Analysis</a:t>
            </a:r>
            <a:br>
              <a:rPr lang="en-US" dirty="0"/>
            </a:br>
            <a:endParaRPr lang="en-US" dirty="0"/>
          </a:p>
        </p:txBody>
      </p:sp>
      <p:sp>
        <p:nvSpPr>
          <p:cNvPr id="3" name="Content Placeholder 2">
            <a:extLst>
              <a:ext uri="{FF2B5EF4-FFF2-40B4-BE49-F238E27FC236}">
                <a16:creationId xmlns:a16="http://schemas.microsoft.com/office/drawing/2014/main" id="{41FF944E-0E41-4A58-A929-1B4180F55C93}"/>
              </a:ext>
            </a:extLst>
          </p:cNvPr>
          <p:cNvSpPr>
            <a:spLocks noGrp="1"/>
          </p:cNvSpPr>
          <p:nvPr>
            <p:ph idx="1"/>
          </p:nvPr>
        </p:nvSpPr>
        <p:spPr>
          <a:xfrm>
            <a:off x="742950" y="1057274"/>
            <a:ext cx="10706099" cy="5495925"/>
          </a:xfrm>
        </p:spPr>
        <p:txBody>
          <a:bodyPr>
            <a:normAutofit/>
          </a:bodyPr>
          <a:lstStyle/>
          <a:p>
            <a:r>
              <a:rPr lang="en-US" dirty="0"/>
              <a:t>OID/CTPG inquired with AQMG on what is the appropriate distance for use in proximity screening analysis</a:t>
            </a:r>
          </a:p>
          <a:p>
            <a:r>
              <a:rPr lang="en-US" dirty="0"/>
              <a:t>OAP has inquired about the appropriate “area of influence” for EGUs generally and with respect to their Power Plants and Neighboring Communities tool</a:t>
            </a:r>
          </a:p>
          <a:p>
            <a:r>
              <a:rPr lang="en-US" dirty="0"/>
              <a:t>AQMG has started efforts to engage and address this question by sector and pollutant, i.e., </a:t>
            </a:r>
          </a:p>
          <a:p>
            <a:pPr lvl="1"/>
            <a:r>
              <a:rPr lang="en-US" dirty="0"/>
              <a:t>Dispersion modeling for air toxics &amp; direct PM2.5 (Alyssa Zimmerman)</a:t>
            </a:r>
          </a:p>
          <a:p>
            <a:pPr lvl="1"/>
            <a:r>
              <a:rPr lang="en-US" dirty="0"/>
              <a:t>Photochemical modeling for O3 and secondary PM2.5 (Kirk Baker)</a:t>
            </a:r>
          </a:p>
          <a:p>
            <a:r>
              <a:rPr lang="en-US" dirty="0"/>
              <a:t>Expecting a peer-review publication that provides better basis for defining appropriate distance(s) for proximity screening analyses and EPA recommendations that can be incorporated into EPA tools as defaults (e.g., EJSCREEN, OAP EJ tool, NEXUS, etc).</a:t>
            </a:r>
          </a:p>
        </p:txBody>
      </p:sp>
    </p:spTree>
    <p:extLst>
      <p:ext uri="{BB962C8B-B14F-4D97-AF65-F5344CB8AC3E}">
        <p14:creationId xmlns:p14="http://schemas.microsoft.com/office/powerpoint/2010/main" val="42490185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EMPA课题组模板">
  <a:themeElements>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EMPA课题组模板">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lnDef>
  </a:objectDefaults>
  <a:extraClrSchemeLst>
    <a:extraClrScheme>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AQC">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TotalTime>
  <Words>706</Words>
  <Application>Microsoft Office PowerPoint</Application>
  <PresentationFormat>Widescreen</PresentationFormat>
  <Paragraphs>118</Paragraphs>
  <Slides>8</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vt:i4>
      </vt:variant>
    </vt:vector>
  </HeadingPairs>
  <TitlesOfParts>
    <vt:vector size="17" baseType="lpstr">
      <vt:lpstr>微软雅黑</vt:lpstr>
      <vt:lpstr>黑体</vt:lpstr>
      <vt:lpstr>Arial</vt:lpstr>
      <vt:lpstr>Calibri</vt:lpstr>
      <vt:lpstr>Calibri Light</vt:lpstr>
      <vt:lpstr>Times New Roman</vt:lpstr>
      <vt:lpstr>Office Theme</vt:lpstr>
      <vt:lpstr>2_EMPA课题组模板</vt:lpstr>
      <vt:lpstr>NAQC</vt:lpstr>
      <vt:lpstr>Overview of EJ Relevant Activities </vt:lpstr>
      <vt:lpstr>AQMG Involved in a Number of EJ Relevant Activities</vt:lpstr>
      <vt:lpstr>Current Practice for Proximity Screening: EJ Example</vt:lpstr>
      <vt:lpstr>NEXUS Multi-pollutant AQ Planning Tool</vt:lpstr>
      <vt:lpstr>NEXUS Tool - EJ Indices in Wayne County</vt:lpstr>
      <vt:lpstr>NEXUS &amp; EJSCREEN</vt:lpstr>
      <vt:lpstr>New “Proximity Analysis” Module (under development)</vt:lpstr>
      <vt:lpstr>“Area of Influence” for Proximity Screening Analysis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EJ Relevant Activities</dc:title>
  <dc:creator>Fox, Tyler</dc:creator>
  <cp:lastModifiedBy>Fox, Tyler</cp:lastModifiedBy>
  <cp:revision>12</cp:revision>
  <dcterms:created xsi:type="dcterms:W3CDTF">2021-09-29T18:57:54Z</dcterms:created>
  <dcterms:modified xsi:type="dcterms:W3CDTF">2021-09-30T02:09:45Z</dcterms:modified>
</cp:coreProperties>
</file>