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5"/>
  </p:notesMasterIdLst>
  <p:sldIdLst>
    <p:sldId id="304" r:id="rId6"/>
    <p:sldId id="326" r:id="rId7"/>
    <p:sldId id="323" r:id="rId8"/>
    <p:sldId id="334" r:id="rId9"/>
    <p:sldId id="329" r:id="rId10"/>
    <p:sldId id="330" r:id="rId11"/>
    <p:sldId id="332" r:id="rId12"/>
    <p:sldId id="333" r:id="rId13"/>
    <p:sldId id="32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LG_O3_MDA1 with RET2030" id="{082C9839-C660-4D47-A7AD-1D8CAE5D57D1}">
          <p14:sldIdLst>
            <p14:sldId id="304"/>
            <p14:sldId id="326"/>
            <p14:sldId id="323"/>
            <p14:sldId id="334"/>
            <p14:sldId id="329"/>
            <p14:sldId id="330"/>
            <p14:sldId id="332"/>
            <p14:sldId id="333"/>
            <p14:sldId id="327"/>
          </p14:sldIdLst>
        </p14:section>
        <p14:section name="ELG_O3_MDA8 with RET2030" id="{C1C84A6B-06CC-4C90-9741-3350B71DF5BA}">
          <p14:sldIdLst/>
        </p14:section>
        <p14:section name="ELG_PM2.5_Annual with RET2030" id="{3DC1FFEC-3389-4D23-87E5-7D4CCF5BB1A8}">
          <p14:sldIdLst/>
        </p14:section>
        <p14:section name="Comparison_ELG_O3_MDA1 with/without RET2030" id="{7044779A-8FFA-4F81-B9C3-5106FD9D0CA3}">
          <p14:sldIdLst/>
        </p14:section>
        <p14:section name="Comparison_ELG_O3_MDA8 with/without RET2030" id="{B4BCE991-ED05-4727-9944-14E7C0453C07}">
          <p14:sldIdLst/>
        </p14:section>
        <p14:section name="Comparison_ELG_PM2.5 with/without RET2030" id="{97802B87-E4BE-4EBE-8B40-2E0492FB68E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5" autoAdjust="0"/>
    <p:restoredTop sz="94660"/>
  </p:normalViewPr>
  <p:slideViewPr>
    <p:cSldViewPr snapToGrid="0">
      <p:cViewPr>
        <p:scale>
          <a:sx n="98" d="100"/>
          <a:sy n="98" d="100"/>
        </p:scale>
        <p:origin x="15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g, Carey" userId="5dcdf613-9329-442e-aaa9-13ddf77a7abf" providerId="ADAL" clId="{33CAC0EF-F62E-4F94-BBA8-97F0969731F2}"/>
    <pc:docChg chg="modSld">
      <pc:chgData name="Jang, Carey" userId="5dcdf613-9329-442e-aaa9-13ddf77a7abf" providerId="ADAL" clId="{33CAC0EF-F62E-4F94-BBA8-97F0969731F2}" dt="2021-05-04T18:49:55.760" v="7" actId="207"/>
      <pc:docMkLst>
        <pc:docMk/>
      </pc:docMkLst>
      <pc:sldChg chg="modSp mod">
        <pc:chgData name="Jang, Carey" userId="5dcdf613-9329-442e-aaa9-13ddf77a7abf" providerId="ADAL" clId="{33CAC0EF-F62E-4F94-BBA8-97F0969731F2}" dt="2021-05-04T18:49:31.783" v="5" actId="20577"/>
        <pc:sldMkLst>
          <pc:docMk/>
          <pc:sldMk cId="434694076" sldId="304"/>
        </pc:sldMkLst>
        <pc:spChg chg="mod">
          <ac:chgData name="Jang, Carey" userId="5dcdf613-9329-442e-aaa9-13ddf77a7abf" providerId="ADAL" clId="{33CAC0EF-F62E-4F94-BBA8-97F0969731F2}" dt="2021-05-04T18:49:31.783" v="5" actId="20577"/>
          <ac:spMkLst>
            <pc:docMk/>
            <pc:sldMk cId="434694076" sldId="304"/>
            <ac:spMk id="4" creationId="{7198E3F2-F8EF-4533-A290-50AD1B464D82}"/>
          </ac:spMkLst>
        </pc:spChg>
      </pc:sldChg>
      <pc:sldChg chg="modSp">
        <pc:chgData name="Jang, Carey" userId="5dcdf613-9329-442e-aaa9-13ddf77a7abf" providerId="ADAL" clId="{33CAC0EF-F62E-4F94-BBA8-97F0969731F2}" dt="2021-05-04T18:49:55.760" v="7" actId="207"/>
        <pc:sldMkLst>
          <pc:docMk/>
          <pc:sldMk cId="186103651" sldId="326"/>
        </pc:sldMkLst>
        <pc:spChg chg="mod">
          <ac:chgData name="Jang, Carey" userId="5dcdf613-9329-442e-aaa9-13ddf77a7abf" providerId="ADAL" clId="{33CAC0EF-F62E-4F94-BBA8-97F0969731F2}" dt="2021-05-04T18:49:55.760" v="7" actId="207"/>
          <ac:spMkLst>
            <pc:docMk/>
            <pc:sldMk cId="186103651" sldId="32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EDF6A-4F50-4830-92AC-70DB25583518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E502C-8A98-4C87-BEB6-893A1D5C7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95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3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76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77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20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371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91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2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501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502C-8A98-4C87-BEB6-893A1D5C749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07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98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05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02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73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82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34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04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7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48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46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8E10-80E1-49FD-95EC-22645942536F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14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88E10-80E1-49FD-95EC-22645942536F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F6D3A-60F0-4CCB-93F1-C4C9B400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61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98E3F2-F8EF-4533-A290-50AD1B464D82}"/>
              </a:ext>
            </a:extLst>
          </p:cNvPr>
          <p:cNvSpPr txBox="1"/>
          <p:nvPr/>
        </p:nvSpPr>
        <p:spPr>
          <a:xfrm>
            <a:off x="257175" y="474345"/>
            <a:ext cx="862965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E"/>
                </a:solidFill>
              </a:rPr>
              <a:t>FAST-CE</a:t>
            </a:r>
          </a:p>
          <a:p>
            <a:pPr algn="ctr"/>
            <a:r>
              <a:rPr lang="en-US" sz="4400" b="1" dirty="0">
                <a:solidFill>
                  <a:srgbClr val="0000FE"/>
                </a:solidFill>
              </a:rPr>
              <a:t>CAMD Cases: “75L” &amp; “CES8”</a:t>
            </a:r>
          </a:p>
          <a:p>
            <a:pPr algn="ctr"/>
            <a:r>
              <a:rPr lang="en-US" sz="4400" b="1" dirty="0">
                <a:solidFill>
                  <a:srgbClr val="0000FE"/>
                </a:solidFill>
              </a:rPr>
              <a:t>QA &amp; Comparisons:</a:t>
            </a:r>
          </a:p>
          <a:p>
            <a:pPr algn="ctr"/>
            <a:endParaRPr lang="en-US" sz="4400" b="1" dirty="0">
              <a:solidFill>
                <a:srgbClr val="0000FE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u="sng" dirty="0"/>
              <a:t>Baseline (2023)</a:t>
            </a:r>
            <a:r>
              <a:rPr lang="en-US" sz="3200" b="1" dirty="0"/>
              <a:t>:  O3-MDA8, O3-MDA1 &amp; PM2.5</a:t>
            </a:r>
          </a:p>
          <a:p>
            <a:pPr>
              <a:lnSpc>
                <a:spcPct val="150000"/>
              </a:lnSpc>
            </a:pPr>
            <a:r>
              <a:rPr lang="en-US" sz="3200" b="1" u="sng" dirty="0"/>
              <a:t>Control</a:t>
            </a:r>
            <a:r>
              <a:rPr lang="en-US" sz="3200" b="1" dirty="0"/>
              <a:t>: 2035, 2040, 2045, and 2050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      (</a:t>
            </a:r>
            <a:r>
              <a:rPr lang="en-US" sz="2800" b="1" u="sng" dirty="0"/>
              <a:t>Note:</a:t>
            </a:r>
            <a:r>
              <a:rPr lang="en-US" sz="2800" b="1" dirty="0"/>
              <a:t> 2030 provided by Heather, used for QA here)</a:t>
            </a:r>
          </a:p>
          <a:p>
            <a:pPr>
              <a:lnSpc>
                <a:spcPct val="150000"/>
              </a:lnSpc>
            </a:pPr>
            <a:r>
              <a:rPr lang="en-US" sz="3200" b="1" u="sng" dirty="0"/>
              <a:t>Cases</a:t>
            </a:r>
            <a:r>
              <a:rPr lang="en-US" sz="3200" b="1" dirty="0"/>
              <a:t>: “75L” and “CES8”</a:t>
            </a:r>
          </a:p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3469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98A27BF5-9C9F-41AF-AFD9-03CEBFD7D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34" y="1212612"/>
            <a:ext cx="3042367" cy="2281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245B89-158B-41E3-B2D4-10875483E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65" y="1225392"/>
            <a:ext cx="3042367" cy="2281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77151E-0F99-45C9-8452-822F4A2EF8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007"/>
            <a:ext cx="3042367" cy="2281775"/>
          </a:xfrm>
          <a:prstGeom prst="rect">
            <a:avLst/>
          </a:prstGeom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 of “2030” Results from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Heather (top) vs. Carey (bottom)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BD543-B505-42BA-B6AB-8CAE8BDBD1C8}"/>
              </a:ext>
            </a:extLst>
          </p:cNvPr>
          <p:cNvSpPr txBox="1"/>
          <p:nvPr/>
        </p:nvSpPr>
        <p:spPr>
          <a:xfrm>
            <a:off x="8555026" y="109339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24720-86ED-4EFC-B8DC-ACF7A05A69BD}"/>
              </a:ext>
            </a:extLst>
          </p:cNvPr>
          <p:cNvSpPr txBox="1"/>
          <p:nvPr/>
        </p:nvSpPr>
        <p:spPr>
          <a:xfrm>
            <a:off x="8472341" y="324427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974B8-168A-4749-94BB-E6CA1C619204}"/>
              </a:ext>
            </a:extLst>
          </p:cNvPr>
          <p:cNvSpPr txBox="1"/>
          <p:nvPr/>
        </p:nvSpPr>
        <p:spPr>
          <a:xfrm>
            <a:off x="2484826" y="103239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6E76D-E2E3-409E-93AD-BC758600759C}"/>
              </a:ext>
            </a:extLst>
          </p:cNvPr>
          <p:cNvSpPr txBox="1"/>
          <p:nvPr/>
        </p:nvSpPr>
        <p:spPr>
          <a:xfrm>
            <a:off x="2507928" y="320840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92D8A-7B46-4C10-9958-F9700ED5F828}"/>
              </a:ext>
            </a:extLst>
          </p:cNvPr>
          <p:cNvSpPr txBox="1"/>
          <p:nvPr/>
        </p:nvSpPr>
        <p:spPr>
          <a:xfrm>
            <a:off x="5489041" y="1056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417AA-059A-4DFE-9936-52AF582A3A69}"/>
              </a:ext>
            </a:extLst>
          </p:cNvPr>
          <p:cNvSpPr txBox="1"/>
          <p:nvPr/>
        </p:nvSpPr>
        <p:spPr>
          <a:xfrm>
            <a:off x="5484104" y="3300116"/>
            <a:ext cx="37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868AAC-3D6A-4FD7-9839-9444ADD9C92D}"/>
              </a:ext>
            </a:extLst>
          </p:cNvPr>
          <p:cNvSpPr/>
          <p:nvPr/>
        </p:nvSpPr>
        <p:spPr>
          <a:xfrm>
            <a:off x="134843" y="755408"/>
            <a:ext cx="2745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O3_MDA8 (75L – CES8)</a:t>
            </a:r>
            <a:endParaRPr lang="en-US" dirty="0">
              <a:solidFill>
                <a:srgbClr val="0000F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6221D7-F3D6-4719-AE3C-3D5BE356C679}"/>
              </a:ext>
            </a:extLst>
          </p:cNvPr>
          <p:cNvSpPr/>
          <p:nvPr/>
        </p:nvSpPr>
        <p:spPr>
          <a:xfrm>
            <a:off x="3111019" y="782427"/>
            <a:ext cx="2745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O3_MDA1 (75L – CES8)</a:t>
            </a:r>
            <a:endParaRPr lang="en-US" dirty="0">
              <a:solidFill>
                <a:srgbClr val="0000F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22F233-00D1-42C8-BF24-4AA47F23DF6C}"/>
              </a:ext>
            </a:extLst>
          </p:cNvPr>
          <p:cNvSpPr/>
          <p:nvPr/>
        </p:nvSpPr>
        <p:spPr>
          <a:xfrm>
            <a:off x="6027466" y="736765"/>
            <a:ext cx="315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PM2.5 Annual (75L – CES8)</a:t>
            </a:r>
            <a:endParaRPr lang="en-US" dirty="0">
              <a:solidFill>
                <a:srgbClr val="0000F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4ECF1-7444-45D1-B4DD-CBC88A877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143" y="4045985"/>
            <a:ext cx="3130857" cy="2348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C4F07F-BD9A-4D60-85C4-75D10407C8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2367" y="3987176"/>
            <a:ext cx="3173472" cy="246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229FD7-C5B4-46CC-BD6E-EAAE2B4AD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87176"/>
            <a:ext cx="3161924" cy="237144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E7FC43-804A-48F6-937E-FA1171CFA424}"/>
              </a:ext>
            </a:extLst>
          </p:cNvPr>
          <p:cNvCxnSpPr/>
          <p:nvPr/>
        </p:nvCxnSpPr>
        <p:spPr>
          <a:xfrm>
            <a:off x="3042367" y="782427"/>
            <a:ext cx="0" cy="5906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329E48-F95B-4610-8068-5AF748B5DC6A}"/>
              </a:ext>
            </a:extLst>
          </p:cNvPr>
          <p:cNvCxnSpPr/>
          <p:nvPr/>
        </p:nvCxnSpPr>
        <p:spPr>
          <a:xfrm>
            <a:off x="6013143" y="755408"/>
            <a:ext cx="0" cy="5906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C024354-B571-45D6-A89F-BAD95A2F7C52}"/>
              </a:ext>
            </a:extLst>
          </p:cNvPr>
          <p:cNvSpPr txBox="1"/>
          <p:nvPr/>
        </p:nvSpPr>
        <p:spPr>
          <a:xfrm>
            <a:off x="8610149" y="394035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5E04FB-4291-4444-B184-CB4C15DDBC63}"/>
              </a:ext>
            </a:extLst>
          </p:cNvPr>
          <p:cNvSpPr txBox="1"/>
          <p:nvPr/>
        </p:nvSpPr>
        <p:spPr>
          <a:xfrm>
            <a:off x="8527464" y="6091242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0C2D64-20D5-4CD4-973E-2C68495BCEB6}"/>
              </a:ext>
            </a:extLst>
          </p:cNvPr>
          <p:cNvSpPr txBox="1"/>
          <p:nvPr/>
        </p:nvSpPr>
        <p:spPr>
          <a:xfrm>
            <a:off x="2539949" y="387935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0B5F78-6740-42C4-9509-EA60F2DEA835}"/>
              </a:ext>
            </a:extLst>
          </p:cNvPr>
          <p:cNvSpPr txBox="1"/>
          <p:nvPr/>
        </p:nvSpPr>
        <p:spPr>
          <a:xfrm>
            <a:off x="2563051" y="605536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142B21-12FB-4005-A878-2C7B9D1533A8}"/>
              </a:ext>
            </a:extLst>
          </p:cNvPr>
          <p:cNvSpPr txBox="1"/>
          <p:nvPr/>
        </p:nvSpPr>
        <p:spPr>
          <a:xfrm>
            <a:off x="5544164" y="3903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9C71C1-262B-4A69-A3A1-0051DC8AAEB0}"/>
              </a:ext>
            </a:extLst>
          </p:cNvPr>
          <p:cNvSpPr txBox="1"/>
          <p:nvPr/>
        </p:nvSpPr>
        <p:spPr>
          <a:xfrm>
            <a:off x="5539227" y="6147082"/>
            <a:ext cx="37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8610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D6705CD-805D-4750-B4B5-FED355BC1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0936"/>
            <a:ext cx="9144000" cy="6177062"/>
          </a:xfrm>
          <a:prstGeom prst="rect">
            <a:avLst/>
          </a:prstGeom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0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CAMD_O3_MDA8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Control Responses of “</a:t>
            </a:r>
            <a:r>
              <a:rPr lang="en-US" altLang="zh-CN" sz="20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BC75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(2035, 2040, 2045, 2050)</a:t>
            </a:r>
            <a:endParaRPr lang="zh-CN" altLang="en-US" sz="20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1B6A0-CF2D-442E-9DE8-CD50B832BF3D}"/>
              </a:ext>
            </a:extLst>
          </p:cNvPr>
          <p:cNvSpPr txBox="1"/>
          <p:nvPr/>
        </p:nvSpPr>
        <p:spPr>
          <a:xfrm>
            <a:off x="4762639" y="19159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12A0CE-8E24-43A9-BE57-37B8355C1A1D}"/>
              </a:ext>
            </a:extLst>
          </p:cNvPr>
          <p:cNvSpPr txBox="1"/>
          <p:nvPr/>
        </p:nvSpPr>
        <p:spPr>
          <a:xfrm>
            <a:off x="4725443" y="375055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1FA97F-32BA-483D-AB15-67B10F6B6ED6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826E3F-F390-4BDB-9082-60A86EF1B93B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5158D-7197-4EE1-A540-D518C45E8BEE}"/>
              </a:ext>
            </a:extLst>
          </p:cNvPr>
          <p:cNvSpPr txBox="1"/>
          <p:nvPr/>
        </p:nvSpPr>
        <p:spPr>
          <a:xfrm>
            <a:off x="4730213" y="42667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344252-F6BE-4F44-94C1-55BF60134D48}"/>
              </a:ext>
            </a:extLst>
          </p:cNvPr>
          <p:cNvSpPr txBox="1"/>
          <p:nvPr/>
        </p:nvSpPr>
        <p:spPr>
          <a:xfrm>
            <a:off x="4693017" y="610140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A1FC1D-1F00-46CC-BB1A-8893FED43C45}"/>
              </a:ext>
            </a:extLst>
          </p:cNvPr>
          <p:cNvSpPr txBox="1"/>
          <p:nvPr/>
        </p:nvSpPr>
        <p:spPr>
          <a:xfrm>
            <a:off x="8606796" y="43166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E788DD-D554-41C2-AA46-BEF9D21F0B3B}"/>
              </a:ext>
            </a:extLst>
          </p:cNvPr>
          <p:cNvSpPr txBox="1"/>
          <p:nvPr/>
        </p:nvSpPr>
        <p:spPr>
          <a:xfrm>
            <a:off x="8569600" y="615133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09526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D5E0B-1743-4B84-AC42-3B4A2DFC8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0391"/>
            <a:ext cx="9144000" cy="61576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0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CAMD_O3_MDA8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Control Responses of “</a:t>
            </a:r>
            <a:r>
              <a:rPr lang="en-US" altLang="zh-CN" sz="20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CES8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(2035, 2040, 2045, 2050)</a:t>
            </a:r>
            <a:endParaRPr lang="zh-CN" altLang="en-US" sz="20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D2E65-2CCD-4B1D-A877-39218B48DB2D}"/>
              </a:ext>
            </a:extLst>
          </p:cNvPr>
          <p:cNvSpPr txBox="1"/>
          <p:nvPr/>
        </p:nvSpPr>
        <p:spPr>
          <a:xfrm>
            <a:off x="4762639" y="19159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26FEC-BE62-4827-A5CA-8604790279F0}"/>
              </a:ext>
            </a:extLst>
          </p:cNvPr>
          <p:cNvSpPr txBox="1"/>
          <p:nvPr/>
        </p:nvSpPr>
        <p:spPr>
          <a:xfrm>
            <a:off x="4725443" y="375055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96825-A3E3-4D18-98C4-17920A279AFF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C2C0C-242B-43D8-951C-96078A993FE3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16FFE0-89D2-4365-8917-6FA60C11779A}"/>
              </a:ext>
            </a:extLst>
          </p:cNvPr>
          <p:cNvSpPr txBox="1"/>
          <p:nvPr/>
        </p:nvSpPr>
        <p:spPr>
          <a:xfrm>
            <a:off x="4730213" y="42667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2A8704-32C3-4A85-8E2D-5322CD13FF67}"/>
              </a:ext>
            </a:extLst>
          </p:cNvPr>
          <p:cNvSpPr txBox="1"/>
          <p:nvPr/>
        </p:nvSpPr>
        <p:spPr>
          <a:xfrm>
            <a:off x="4693017" y="610140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04D56-88DB-4FDA-B87A-F7211E0C9811}"/>
              </a:ext>
            </a:extLst>
          </p:cNvPr>
          <p:cNvSpPr txBox="1"/>
          <p:nvPr/>
        </p:nvSpPr>
        <p:spPr>
          <a:xfrm>
            <a:off x="8606796" y="43166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395A42-8AE7-4E1F-AE76-A74BBD5A3120}"/>
              </a:ext>
            </a:extLst>
          </p:cNvPr>
          <p:cNvSpPr txBox="1"/>
          <p:nvPr/>
        </p:nvSpPr>
        <p:spPr>
          <a:xfrm>
            <a:off x="8569600" y="615133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408359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B5CF95-D392-402D-B47F-915FFB930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1209"/>
            <a:ext cx="9144000" cy="61867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0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CAMD_O3_MDA1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Control Responses of “</a:t>
            </a:r>
            <a:r>
              <a:rPr lang="en-US" altLang="zh-CN" sz="20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BC75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(2035, 2040, 2045, 2050)</a:t>
            </a:r>
            <a:endParaRPr lang="zh-CN" altLang="en-US" sz="20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311DBF-B624-4590-950E-76588C0EE360}"/>
              </a:ext>
            </a:extLst>
          </p:cNvPr>
          <p:cNvSpPr txBox="1"/>
          <p:nvPr/>
        </p:nvSpPr>
        <p:spPr>
          <a:xfrm>
            <a:off x="4762639" y="19159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AE2631-2C5F-4A60-9D61-FE00E49AB017}"/>
              </a:ext>
            </a:extLst>
          </p:cNvPr>
          <p:cNvSpPr txBox="1"/>
          <p:nvPr/>
        </p:nvSpPr>
        <p:spPr>
          <a:xfrm>
            <a:off x="4725443" y="375055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AECA7C-EEBB-42F8-AADD-1ED7727285FF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C17935-BF82-41A5-A39F-AF58810660E9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709C5-A675-4EA4-AF79-F065D73F7B3F}"/>
              </a:ext>
            </a:extLst>
          </p:cNvPr>
          <p:cNvSpPr txBox="1"/>
          <p:nvPr/>
        </p:nvSpPr>
        <p:spPr>
          <a:xfrm>
            <a:off x="4730213" y="42667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CC5AEA-FD9D-424D-A6BD-8FB99F62EA90}"/>
              </a:ext>
            </a:extLst>
          </p:cNvPr>
          <p:cNvSpPr txBox="1"/>
          <p:nvPr/>
        </p:nvSpPr>
        <p:spPr>
          <a:xfrm>
            <a:off x="4693017" y="610140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626B18-1D12-47F4-BFAE-1B7594F3CBCF}"/>
              </a:ext>
            </a:extLst>
          </p:cNvPr>
          <p:cNvSpPr txBox="1"/>
          <p:nvPr/>
        </p:nvSpPr>
        <p:spPr>
          <a:xfrm>
            <a:off x="8606796" y="43166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54C3F6-BE78-4F00-A680-84F00D564683}"/>
              </a:ext>
            </a:extLst>
          </p:cNvPr>
          <p:cNvSpPr txBox="1"/>
          <p:nvPr/>
        </p:nvSpPr>
        <p:spPr>
          <a:xfrm>
            <a:off x="8569600" y="615133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31685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7EF6C-AFFF-4558-8A72-DCCD6C45F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0119"/>
            <a:ext cx="9144000" cy="61478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0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CAMD_O3_MDA1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Control Responses of “</a:t>
            </a:r>
            <a:r>
              <a:rPr lang="en-US" altLang="zh-CN" sz="20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CES8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(2035, 2040, 2045, 2050)</a:t>
            </a:r>
            <a:endParaRPr lang="zh-CN" altLang="en-US" sz="20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D2E65-2CCD-4B1D-A877-39218B48DB2D}"/>
              </a:ext>
            </a:extLst>
          </p:cNvPr>
          <p:cNvSpPr txBox="1"/>
          <p:nvPr/>
        </p:nvSpPr>
        <p:spPr>
          <a:xfrm>
            <a:off x="4762639" y="19159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26FEC-BE62-4827-A5CA-8604790279F0}"/>
              </a:ext>
            </a:extLst>
          </p:cNvPr>
          <p:cNvSpPr txBox="1"/>
          <p:nvPr/>
        </p:nvSpPr>
        <p:spPr>
          <a:xfrm>
            <a:off x="4725443" y="375055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96825-A3E3-4D18-98C4-17920A279AFF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C2C0C-242B-43D8-951C-96078A993FE3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16FFE0-89D2-4365-8917-6FA60C11779A}"/>
              </a:ext>
            </a:extLst>
          </p:cNvPr>
          <p:cNvSpPr txBox="1"/>
          <p:nvPr/>
        </p:nvSpPr>
        <p:spPr>
          <a:xfrm>
            <a:off x="4730213" y="42667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2A8704-32C3-4A85-8E2D-5322CD13FF67}"/>
              </a:ext>
            </a:extLst>
          </p:cNvPr>
          <p:cNvSpPr txBox="1"/>
          <p:nvPr/>
        </p:nvSpPr>
        <p:spPr>
          <a:xfrm>
            <a:off x="4693017" y="610140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04D56-88DB-4FDA-B87A-F7211E0C9811}"/>
              </a:ext>
            </a:extLst>
          </p:cNvPr>
          <p:cNvSpPr txBox="1"/>
          <p:nvPr/>
        </p:nvSpPr>
        <p:spPr>
          <a:xfrm>
            <a:off x="8606796" y="43166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395A42-8AE7-4E1F-AE76-A74BBD5A3120}"/>
              </a:ext>
            </a:extLst>
          </p:cNvPr>
          <p:cNvSpPr txBox="1"/>
          <p:nvPr/>
        </p:nvSpPr>
        <p:spPr>
          <a:xfrm>
            <a:off x="8569600" y="615133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54638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9D56B-C14F-4170-B3BD-BC3C6C110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0664"/>
            <a:ext cx="9144000" cy="6235430"/>
          </a:xfrm>
          <a:prstGeom prst="rect">
            <a:avLst/>
          </a:prstGeom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0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CAMD_PM2.5: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 Responses of “</a:t>
            </a:r>
            <a:r>
              <a:rPr lang="en-US" altLang="zh-CN" sz="20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BC75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(2035, 2040, 2045, 2050)</a:t>
            </a:r>
            <a:endParaRPr lang="zh-CN" altLang="en-US" sz="20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D2E65-2CCD-4B1D-A877-39218B48DB2D}"/>
              </a:ext>
            </a:extLst>
          </p:cNvPr>
          <p:cNvSpPr txBox="1"/>
          <p:nvPr/>
        </p:nvSpPr>
        <p:spPr>
          <a:xfrm>
            <a:off x="4762639" y="19159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26FEC-BE62-4827-A5CA-8604790279F0}"/>
              </a:ext>
            </a:extLst>
          </p:cNvPr>
          <p:cNvSpPr txBox="1"/>
          <p:nvPr/>
        </p:nvSpPr>
        <p:spPr>
          <a:xfrm>
            <a:off x="4725443" y="375055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96825-A3E3-4D18-98C4-17920A279AFF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C2C0C-242B-43D8-951C-96078A993FE3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16FFE0-89D2-4365-8917-6FA60C11779A}"/>
              </a:ext>
            </a:extLst>
          </p:cNvPr>
          <p:cNvSpPr txBox="1"/>
          <p:nvPr/>
        </p:nvSpPr>
        <p:spPr>
          <a:xfrm>
            <a:off x="4730213" y="42667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2A8704-32C3-4A85-8E2D-5322CD13FF67}"/>
              </a:ext>
            </a:extLst>
          </p:cNvPr>
          <p:cNvSpPr txBox="1"/>
          <p:nvPr/>
        </p:nvSpPr>
        <p:spPr>
          <a:xfrm>
            <a:off x="4693017" y="610140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04D56-88DB-4FDA-B87A-F7211E0C9811}"/>
              </a:ext>
            </a:extLst>
          </p:cNvPr>
          <p:cNvSpPr txBox="1"/>
          <p:nvPr/>
        </p:nvSpPr>
        <p:spPr>
          <a:xfrm>
            <a:off x="8606796" y="43166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395A42-8AE7-4E1F-AE76-A74BBD5A3120}"/>
              </a:ext>
            </a:extLst>
          </p:cNvPr>
          <p:cNvSpPr txBox="1"/>
          <p:nvPr/>
        </p:nvSpPr>
        <p:spPr>
          <a:xfrm>
            <a:off x="8569600" y="615133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81730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B9A222-3184-48A3-8D48-41D78F04A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1209"/>
            <a:ext cx="9144000" cy="6186791"/>
          </a:xfrm>
          <a:prstGeom prst="rect">
            <a:avLst/>
          </a:prstGeom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0" y="2"/>
            <a:ext cx="9144000" cy="5394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0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CAMD_PM2.5: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 Responses of “</a:t>
            </a:r>
            <a:r>
              <a:rPr lang="en-US" altLang="zh-CN" sz="20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CES8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(2035, 2040, 2045, 2050)</a:t>
            </a:r>
            <a:endParaRPr lang="zh-CN" altLang="en-US" sz="2000" b="1" dirty="0">
              <a:solidFill>
                <a:srgbClr val="000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D2E65-2CCD-4B1D-A877-39218B48DB2D}"/>
              </a:ext>
            </a:extLst>
          </p:cNvPr>
          <p:cNvSpPr txBox="1"/>
          <p:nvPr/>
        </p:nvSpPr>
        <p:spPr>
          <a:xfrm>
            <a:off x="4762639" y="19159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26FEC-BE62-4827-A5CA-8604790279F0}"/>
              </a:ext>
            </a:extLst>
          </p:cNvPr>
          <p:cNvSpPr txBox="1"/>
          <p:nvPr/>
        </p:nvSpPr>
        <p:spPr>
          <a:xfrm>
            <a:off x="4725443" y="375055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96825-A3E3-4D18-98C4-17920A279AFF}"/>
              </a:ext>
            </a:extLst>
          </p:cNvPr>
          <p:cNvSpPr txBox="1"/>
          <p:nvPr/>
        </p:nvSpPr>
        <p:spPr>
          <a:xfrm>
            <a:off x="8639222" y="1965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C2C0C-242B-43D8-951C-96078A993FE3}"/>
              </a:ext>
            </a:extLst>
          </p:cNvPr>
          <p:cNvSpPr txBox="1"/>
          <p:nvPr/>
        </p:nvSpPr>
        <p:spPr>
          <a:xfrm>
            <a:off x="8602026" y="380047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16FFE0-89D2-4365-8917-6FA60C11779A}"/>
              </a:ext>
            </a:extLst>
          </p:cNvPr>
          <p:cNvSpPr txBox="1"/>
          <p:nvPr/>
        </p:nvSpPr>
        <p:spPr>
          <a:xfrm>
            <a:off x="4730213" y="42667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2A8704-32C3-4A85-8E2D-5322CD13FF67}"/>
              </a:ext>
            </a:extLst>
          </p:cNvPr>
          <p:cNvSpPr txBox="1"/>
          <p:nvPr/>
        </p:nvSpPr>
        <p:spPr>
          <a:xfrm>
            <a:off x="4693017" y="610140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04D56-88DB-4FDA-B87A-F7211E0C9811}"/>
              </a:ext>
            </a:extLst>
          </p:cNvPr>
          <p:cNvSpPr txBox="1"/>
          <p:nvPr/>
        </p:nvSpPr>
        <p:spPr>
          <a:xfrm>
            <a:off x="8606796" y="43166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395A42-8AE7-4E1F-AE76-A74BBD5A3120}"/>
              </a:ext>
            </a:extLst>
          </p:cNvPr>
          <p:cNvSpPr txBox="1"/>
          <p:nvPr/>
        </p:nvSpPr>
        <p:spPr>
          <a:xfrm>
            <a:off x="8569600" y="615133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93867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E6D9F6-14F4-4DD0-BAD3-C713DD022009}"/>
              </a:ext>
            </a:extLst>
          </p:cNvPr>
          <p:cNvSpPr/>
          <p:nvPr/>
        </p:nvSpPr>
        <p:spPr>
          <a:xfrm>
            <a:off x="4024414" y="3244334"/>
            <a:ext cx="16369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000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9047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29f62856-1543-49d4-a736-4569d363f533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s_x0020_Status xmlns="e8cef94b-13a7-48be-ac9c-dbd328d0ac26">Pending</Records_x0020_Status>
    <Record xmlns="4ffa91fb-a0ff-4ac5-b2db-65c790d184a4">Shared</Record>
    <Rights xmlns="4ffa91fb-a0ff-4ac5-b2db-65c790d184a4" xsi:nil="true"/>
    <Document_x0020_Creation_x0020_Date xmlns="4ffa91fb-a0ff-4ac5-b2db-65c790d184a4">2021-04-30T16:06:49+00:00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Records_x0020_Date xmlns="e8cef94b-13a7-48be-ac9c-dbd328d0ac26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4B3C41D53F8439B1D80C562E243B0" ma:contentTypeVersion="32" ma:contentTypeDescription="Create a new document." ma:contentTypeScope="" ma:versionID="50907493eb13ada603a17fa441cb2d2f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e8cef94b-13a7-48be-ac9c-dbd328d0ac26" xmlns:ns7="17237250-5fc7-4924-b793-bde2ffc80e1d" targetNamespace="http://schemas.microsoft.com/office/2006/metadata/properties" ma:root="true" ma:fieldsID="481aec01929900cf2d50735c9f40f994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e8cef94b-13a7-48be-ac9c-dbd328d0ac26"/>
    <xsd:import namespace="17237250-5fc7-4924-b793-bde2ffc80e1d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7:MediaServiceAutoTags" minOccurs="0"/>
                <xsd:element ref="ns7:MediaServiceOCR" minOccurs="0"/>
                <xsd:element ref="ns6:Records_x0020_Status" minOccurs="0"/>
                <xsd:element ref="ns6:Records_x0020_Date" minOccurs="0"/>
                <xsd:element ref="ns7:MediaServiceGenerationTime" minOccurs="0"/>
                <xsd:element ref="ns7:MediaServiceEventHashCode" minOccurs="0"/>
                <xsd:element ref="ns7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1f80bdb1-9c76-46ec-83d7-473f65bff1c4}" ma:internalName="TaxCatchAllLabel" ma:readOnly="true" ma:showField="CatchAllDataLabel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1f80bdb1-9c76-46ec-83d7-473f65bff1c4}" ma:internalName="TaxCatchAll" ma:showField="CatchAllData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f94b-13a7-48be-ac9c-dbd328d0ac26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6" nillable="true" ma:displayName="Records Status" ma:default="Pending" ma:internalName="Records_x0020_Status">
      <xsd:simpleType>
        <xsd:restriction base="dms:Text"/>
      </xsd:simpleType>
    </xsd:element>
    <xsd:element name="Records_x0020_Date" ma:index="37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37250-5fc7-4924-b793-bde2ffc80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4" nillable="true" ma:displayName="MediaServiceAutoTags" ma:internalName="MediaServiceAutoTags" ma:readOnly="true">
      <xsd:simpleType>
        <xsd:restriction base="dms:Text"/>
      </xsd:simpleType>
    </xsd:element>
    <xsd:element name="MediaServiceOCR" ma:index="3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6D0E51-A32B-480E-A125-8BE2C78968A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07146BD-EF00-4283-8D1E-CF0F3B8B7E00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7237250-5fc7-4924-b793-bde2ffc80e1d"/>
    <ds:schemaRef ds:uri="e8cef94b-13a7-48be-ac9c-dbd328d0ac26"/>
    <ds:schemaRef ds:uri="http://schemas.microsoft.com/sharepoint/v3/fields"/>
    <ds:schemaRef ds:uri="http://schemas.microsoft.com/sharepoint/v3"/>
    <ds:schemaRef ds:uri="http://schemas.microsoft.com/office/2006/metadata/properties"/>
    <ds:schemaRef ds:uri="http://purl.org/dc/terms/"/>
    <ds:schemaRef ds:uri="http://schemas.microsoft.com/sharepoint.v3"/>
    <ds:schemaRef ds:uri="4ffa91fb-a0ff-4ac5-b2db-65c790d184a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B38D51C-CC34-445C-9EBF-26C7D27E547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AF1CCE-6B51-4B6F-AEF3-9C8B0407C4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e8cef94b-13a7-48be-ac9c-dbd328d0ac26"/>
    <ds:schemaRef ds:uri="17237250-5fc7-4924-b793-bde2ffc80e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1663</TotalTime>
  <Words>319</Words>
  <Application>Microsoft Office PowerPoint</Application>
  <PresentationFormat>On-screen Show (4:3)</PresentationFormat>
  <Paragraphs>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Jinying</dc:creator>
  <cp:lastModifiedBy>Jang, Carey</cp:lastModifiedBy>
  <cp:revision>78</cp:revision>
  <dcterms:created xsi:type="dcterms:W3CDTF">2020-07-15T01:18:19Z</dcterms:created>
  <dcterms:modified xsi:type="dcterms:W3CDTF">2021-05-04T18:50:25Z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0x0101008B94B3C41D53F8439B1D80C562E243B0</vt:lpwstr>
  </property>
</Properties>
</file>