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customXml/itemProps239.xml" ContentType="application/vnd.openxmlformats-officedocument.customXmlProperties+xml"/>
  <Override PartName="/customXml/itemProps240.xml" ContentType="application/vnd.openxmlformats-officedocument.customXmlProperties+xml"/>
  <Override PartName="/customXml/itemProps241.xml" ContentType="application/vnd.openxmlformats-officedocument.customXmlProperties+xml"/>
  <Override PartName="/customXml/itemProps242.xml" ContentType="application/vnd.openxmlformats-officedocument.customXmlProperties+xml"/>
  <Override PartName="/customXml/itemProps243.xml" ContentType="application/vnd.openxmlformats-officedocument.customXmlProperties+xml"/>
  <Override PartName="/customXml/itemProps244.xml" ContentType="application/vnd.openxmlformats-officedocument.customXmlProperties+xml"/>
  <Override PartName="/customXml/itemProps245.xml" ContentType="application/vnd.openxmlformats-officedocument.customXmlProperties+xml"/>
  <Override PartName="/customXml/itemProps246.xml" ContentType="application/vnd.openxmlformats-officedocument.customXmlProperties+xml"/>
  <Override PartName="/customXml/itemProps247.xml" ContentType="application/vnd.openxmlformats-officedocument.customXmlProperties+xml"/>
  <Override PartName="/customXml/itemProps248.xml" ContentType="application/vnd.openxmlformats-officedocument.customXmlProperties+xml"/>
  <Override PartName="/customXml/itemProps249.xml" ContentType="application/vnd.openxmlformats-officedocument.customXmlProperties+xml"/>
  <Override PartName="/customXml/itemProps250.xml" ContentType="application/vnd.openxmlformats-officedocument.customXmlProperties+xml"/>
  <Override PartName="/customXml/itemProps251.xml" ContentType="application/vnd.openxmlformats-officedocument.customXmlProperties+xml"/>
  <Override PartName="/customXml/itemProps252.xml" ContentType="application/vnd.openxmlformats-officedocument.customXmlProperties+xml"/>
  <Override PartName="/customXml/itemProps253.xml" ContentType="application/vnd.openxmlformats-officedocument.customXmlProperties+xml"/>
  <Override PartName="/customXml/itemProps254.xml" ContentType="application/vnd.openxmlformats-officedocument.customXmlProperties+xml"/>
  <Override PartName="/customXml/itemProps255.xml" ContentType="application/vnd.openxmlformats-officedocument.customXmlProperties+xml"/>
  <Override PartName="/customXml/itemProps256.xml" ContentType="application/vnd.openxmlformats-officedocument.customXmlProperties+xml"/>
  <Override PartName="/customXml/itemProps257.xml" ContentType="application/vnd.openxmlformats-officedocument.customXmlProperties+xml"/>
  <Override PartName="/customXml/itemProps258.xml" ContentType="application/vnd.openxmlformats-officedocument.customXmlProperties+xml"/>
  <Override PartName="/customXml/itemProps259.xml" ContentType="application/vnd.openxmlformats-officedocument.customXmlProperties+xml"/>
  <Override PartName="/customXml/itemProps260.xml" ContentType="application/vnd.openxmlformats-officedocument.customXmlProperties+xml"/>
  <Override PartName="/customXml/itemProps261.xml" ContentType="application/vnd.openxmlformats-officedocument.customXmlProperties+xml"/>
  <Override PartName="/customXml/itemProps262.xml" ContentType="application/vnd.openxmlformats-officedocument.customXmlProperties+xml"/>
  <Override PartName="/customXml/itemProps263.xml" ContentType="application/vnd.openxmlformats-officedocument.customXmlProperties+xml"/>
  <Override PartName="/customXml/itemProps264.xml" ContentType="application/vnd.openxmlformats-officedocument.customXmlProperties+xml"/>
  <Override PartName="/customXml/itemProps265.xml" ContentType="application/vnd.openxmlformats-officedocument.customXmlProperties+xml"/>
  <Override PartName="/customXml/itemProps266.xml" ContentType="application/vnd.openxmlformats-officedocument.customXmlProperties+xml"/>
  <Override PartName="/customXml/itemProps267.xml" ContentType="application/vnd.openxmlformats-officedocument.customXmlProperties+xml"/>
  <Override PartName="/customXml/itemProps268.xml" ContentType="application/vnd.openxmlformats-officedocument.customXmlProperties+xml"/>
  <Override PartName="/customXml/itemProps269.xml" ContentType="application/vnd.openxmlformats-officedocument.customXmlProperties+xml"/>
  <Override PartName="/customXml/itemProps270.xml" ContentType="application/vnd.openxmlformats-officedocument.customXmlProperties+xml"/>
  <Override PartName="/customXml/itemProps271.xml" ContentType="application/vnd.openxmlformats-officedocument.customXmlProperties+xml"/>
  <Override PartName="/customXml/itemProps272.xml" ContentType="application/vnd.openxmlformats-officedocument.customXmlProperties+xml"/>
  <Override PartName="/customXml/itemProps273.xml" ContentType="application/vnd.openxmlformats-officedocument.customXmlProperties+xml"/>
  <Override PartName="/customXml/itemProps274.xml" ContentType="application/vnd.openxmlformats-officedocument.customXmlProperties+xml"/>
  <Override PartName="/customXml/itemProps275.xml" ContentType="application/vnd.openxmlformats-officedocument.customXmlProperties+xml"/>
  <Override PartName="/customXml/itemProps276.xml" ContentType="application/vnd.openxmlformats-officedocument.customXmlProperties+xml"/>
  <Override PartName="/customXml/itemProps277.xml" ContentType="application/vnd.openxmlformats-officedocument.customXmlProperties+xml"/>
  <Override PartName="/customXml/itemProps278.xml" ContentType="application/vnd.openxmlformats-officedocument.customXmlProperties+xml"/>
  <Override PartName="/customXml/itemProps279.xml" ContentType="application/vnd.openxmlformats-officedocument.customXmlProperties+xml"/>
  <Override PartName="/customXml/itemProps280.xml" ContentType="application/vnd.openxmlformats-officedocument.customXmlProperties+xml"/>
  <Override PartName="/customXml/itemProps281.xml" ContentType="application/vnd.openxmlformats-officedocument.customXmlProperties+xml"/>
  <Override PartName="/customXml/itemProps282.xml" ContentType="application/vnd.openxmlformats-officedocument.customXmlProperties+xml"/>
  <Override PartName="/customXml/itemProps283.xml" ContentType="application/vnd.openxmlformats-officedocument.customXmlProperties+xml"/>
  <Override PartName="/customXml/itemProps284.xml" ContentType="application/vnd.openxmlformats-officedocument.customXmlProperties+xml"/>
  <Override PartName="/customXml/itemProps285.xml" ContentType="application/vnd.openxmlformats-officedocument.customXmlProperties+xml"/>
  <Override PartName="/customXml/itemProps286.xml" ContentType="application/vnd.openxmlformats-officedocument.customXmlProperties+xml"/>
  <Override PartName="/customXml/itemProps287.xml" ContentType="application/vnd.openxmlformats-officedocument.customXmlProperties+xml"/>
  <Override PartName="/customXml/itemProps288.xml" ContentType="application/vnd.openxmlformats-officedocument.customXmlProperties+xml"/>
  <Override PartName="/customXml/itemProps289.xml" ContentType="application/vnd.openxmlformats-officedocument.customXmlProperties+xml"/>
  <Override PartName="/customXml/itemProps290.xml" ContentType="application/vnd.openxmlformats-officedocument.customXmlProperties+xml"/>
  <Override PartName="/customXml/itemProps291.xml" ContentType="application/vnd.openxmlformats-officedocument.customXmlProperties+xml"/>
  <Override PartName="/customXml/itemProps292.xml" ContentType="application/vnd.openxmlformats-officedocument.customXmlProperties+xml"/>
  <Override PartName="/customXml/itemProps293.xml" ContentType="application/vnd.openxmlformats-officedocument.customXmlProperties+xml"/>
  <Override PartName="/customXml/itemProps294.xml" ContentType="application/vnd.openxmlformats-officedocument.customXmlProperties+xml"/>
  <Override PartName="/customXml/itemProps295.xml" ContentType="application/vnd.openxmlformats-officedocument.customXmlProperties+xml"/>
  <Override PartName="/customXml/itemProps296.xml" ContentType="application/vnd.openxmlformats-officedocument.customXmlProperties+xml"/>
  <Override PartName="/customXml/itemProps297.xml" ContentType="application/vnd.openxmlformats-officedocument.customXmlProperties+xml"/>
  <Override PartName="/customXml/itemProps298.xml" ContentType="application/vnd.openxmlformats-officedocument.customXmlProperties+xml"/>
  <Override PartName="/customXml/itemProps299.xml" ContentType="application/vnd.openxmlformats-officedocument.customXmlProperties+xml"/>
  <Override PartName="/customXml/itemProps300.xml" ContentType="application/vnd.openxmlformats-officedocument.customXmlProperties+xml"/>
  <Override PartName="/customXml/itemProps301.xml" ContentType="application/vnd.openxmlformats-officedocument.customXmlProperties+xml"/>
  <Override PartName="/customXml/itemProps302.xml" ContentType="application/vnd.openxmlformats-officedocument.customXmlProperties+xml"/>
  <Override PartName="/customXml/itemProps303.xml" ContentType="application/vnd.openxmlformats-officedocument.customXmlProperties+xml"/>
  <Override PartName="/customXml/itemProps304.xml" ContentType="application/vnd.openxmlformats-officedocument.customXmlProperties+xml"/>
  <Override PartName="/customXml/itemProps305.xml" ContentType="application/vnd.openxmlformats-officedocument.customXmlProperties+xml"/>
  <Override PartName="/customXml/itemProps306.xml" ContentType="application/vnd.openxmlformats-officedocument.customXmlProperties+xml"/>
  <Override PartName="/customXml/itemProps307.xml" ContentType="application/vnd.openxmlformats-officedocument.customXmlProperties+xml"/>
  <Override PartName="/customXml/itemProps308.xml" ContentType="application/vnd.openxmlformats-officedocument.customXmlProperties+xml"/>
  <Override PartName="/customXml/itemProps309.xml" ContentType="application/vnd.openxmlformats-officedocument.customXmlProperties+xml"/>
  <Override PartName="/customXml/itemProps310.xml" ContentType="application/vnd.openxmlformats-officedocument.customXmlProperties+xml"/>
  <Override PartName="/customXml/itemProps311.xml" ContentType="application/vnd.openxmlformats-officedocument.customXmlProperties+xml"/>
  <Override PartName="/customXml/itemProps312.xml" ContentType="application/vnd.openxmlformats-officedocument.customXmlProperties+xml"/>
  <Override PartName="/customXml/itemProps313.xml" ContentType="application/vnd.openxmlformats-officedocument.customXmlProperties+xml"/>
  <Override PartName="/customXml/itemProps314.xml" ContentType="application/vnd.openxmlformats-officedocument.customXmlProperties+xml"/>
  <Override PartName="/customXml/itemProps315.xml" ContentType="application/vnd.openxmlformats-officedocument.customXmlProperties+xml"/>
  <Override PartName="/customXml/itemProps316.xml" ContentType="application/vnd.openxmlformats-officedocument.customXmlProperties+xml"/>
  <Override PartName="/customXml/itemProps317.xml" ContentType="application/vnd.openxmlformats-officedocument.customXmlProperties+xml"/>
  <Override PartName="/customXml/itemProps318.xml" ContentType="application/vnd.openxmlformats-officedocument.customXmlProperties+xml"/>
  <Override PartName="/customXml/itemProps319.xml" ContentType="application/vnd.openxmlformats-officedocument.customXmlProperties+xml"/>
  <Override PartName="/customXml/itemProps320.xml" ContentType="application/vnd.openxmlformats-officedocument.customXmlProperties+xml"/>
  <Override PartName="/customXml/itemProps321.xml" ContentType="application/vnd.openxmlformats-officedocument.customXmlProperties+xml"/>
  <Override PartName="/customXml/itemProps322.xml" ContentType="application/vnd.openxmlformats-officedocument.customXmlProperties+xml"/>
  <Override PartName="/customXml/itemProps323.xml" ContentType="application/vnd.openxmlformats-officedocument.customXmlProperties+xml"/>
  <Override PartName="/customXml/itemProps324.xml" ContentType="application/vnd.openxmlformats-officedocument.customXmlProperties+xml"/>
  <Override PartName="/customXml/itemProps325.xml" ContentType="application/vnd.openxmlformats-officedocument.customXmlProperties+xml"/>
  <Override PartName="/customXml/itemProps326.xml" ContentType="application/vnd.openxmlformats-officedocument.customXmlProperties+xml"/>
  <Override PartName="/customXml/itemProps327.xml" ContentType="application/vnd.openxmlformats-officedocument.customXmlProperties+xml"/>
  <Override PartName="/customXml/itemProps328.xml" ContentType="application/vnd.openxmlformats-officedocument.customXmlProperties+xml"/>
  <Override PartName="/customXml/itemProps329.xml" ContentType="application/vnd.openxmlformats-officedocument.customXmlProperties+xml"/>
  <Override PartName="/customXml/itemProps330.xml" ContentType="application/vnd.openxmlformats-officedocument.customXmlProperties+xml"/>
  <Override PartName="/customXml/itemProps331.xml" ContentType="application/vnd.openxmlformats-officedocument.customXmlProperties+xml"/>
  <Override PartName="/customXml/itemProps332.xml" ContentType="application/vnd.openxmlformats-officedocument.customXmlProperties+xml"/>
  <Override PartName="/customXml/itemProps333.xml" ContentType="application/vnd.openxmlformats-officedocument.customXmlProperties+xml"/>
  <Override PartName="/customXml/itemProps334.xml" ContentType="application/vnd.openxmlformats-officedocument.customXmlProperties+xml"/>
  <Override PartName="/customXml/itemProps335.xml" ContentType="application/vnd.openxmlformats-officedocument.customXmlProperties+xml"/>
  <Override PartName="/customXml/itemProps336.xml" ContentType="application/vnd.openxmlformats-officedocument.customXmlProperties+xml"/>
  <Override PartName="/customXml/itemProps337.xml" ContentType="application/vnd.openxmlformats-officedocument.customXmlProperties+xml"/>
  <Override PartName="/customXml/itemProps338.xml" ContentType="application/vnd.openxmlformats-officedocument.customXmlProperties+xml"/>
  <Override PartName="/customXml/itemProps339.xml" ContentType="application/vnd.openxmlformats-officedocument.customXmlProperties+xml"/>
  <Override PartName="/customXml/itemProps340.xml" ContentType="application/vnd.openxmlformats-officedocument.customXmlProperties+xml"/>
  <Override PartName="/customXml/itemProps341.xml" ContentType="application/vnd.openxmlformats-officedocument.customXmlProperties+xml"/>
  <Override PartName="/customXml/itemProps342.xml" ContentType="application/vnd.openxmlformats-officedocument.customXmlProperties+xml"/>
  <Override PartName="/customXml/itemProps343.xml" ContentType="application/vnd.openxmlformats-officedocument.customXmlProperties+xml"/>
  <Override PartName="/customXml/itemProps344.xml" ContentType="application/vnd.openxmlformats-officedocument.customXmlProperties+xml"/>
  <Override PartName="/customXml/itemProps345.xml" ContentType="application/vnd.openxmlformats-officedocument.customXmlProperties+xml"/>
  <Override PartName="/customXml/itemProps346.xml" ContentType="application/vnd.openxmlformats-officedocument.customXmlProperties+xml"/>
  <Override PartName="/customXml/itemProps347.xml" ContentType="application/vnd.openxmlformats-officedocument.customXmlProperties+xml"/>
  <Override PartName="/customXml/itemProps348.xml" ContentType="application/vnd.openxmlformats-officedocument.customXmlProperties+xml"/>
  <Override PartName="/customXml/itemProps349.xml" ContentType="application/vnd.openxmlformats-officedocument.customXmlProperties+xml"/>
  <Override PartName="/customXml/itemProps350.xml" ContentType="application/vnd.openxmlformats-officedocument.customXmlProperties+xml"/>
  <Override PartName="/customXml/itemProps351.xml" ContentType="application/vnd.openxmlformats-officedocument.customXmlProperties+xml"/>
  <Override PartName="/customXml/itemProps352.xml" ContentType="application/vnd.openxmlformats-officedocument.customXmlProperties+xml"/>
  <Override PartName="/customXml/itemProps353.xml" ContentType="application/vnd.openxmlformats-officedocument.customXmlProperties+xml"/>
  <Override PartName="/customXml/itemProps354.xml" ContentType="application/vnd.openxmlformats-officedocument.customXmlProperties+xml"/>
  <Override PartName="/customXml/itemProps355.xml" ContentType="application/vnd.openxmlformats-officedocument.customXmlProperties+xml"/>
  <Override PartName="/customXml/itemProps356.xml" ContentType="application/vnd.openxmlformats-officedocument.customXmlProperties+xml"/>
  <Override PartName="/customXml/itemProps357.xml" ContentType="application/vnd.openxmlformats-officedocument.customXmlProperties+xml"/>
  <Override PartName="/customXml/itemProps358.xml" ContentType="application/vnd.openxmlformats-officedocument.customXmlProperties+xml"/>
  <Override PartName="/customXml/itemProps359.xml" ContentType="application/vnd.openxmlformats-officedocument.customXmlProperties+xml"/>
  <Override PartName="/customXml/itemProps360.xml" ContentType="application/vnd.openxmlformats-officedocument.customXmlProperties+xml"/>
  <Override PartName="/customXml/itemProps361.xml" ContentType="application/vnd.openxmlformats-officedocument.customXmlProperties+xml"/>
  <Override PartName="/customXml/itemProps362.xml" ContentType="application/vnd.openxmlformats-officedocument.customXmlProperties+xml"/>
  <Override PartName="/customXml/itemProps363.xml" ContentType="application/vnd.openxmlformats-officedocument.customXmlProperties+xml"/>
  <Override PartName="/customXml/itemProps364.xml" ContentType="application/vnd.openxmlformats-officedocument.customXmlProperties+xml"/>
  <Override PartName="/customXml/itemProps365.xml" ContentType="application/vnd.openxmlformats-officedocument.customXmlProperties+xml"/>
  <Override PartName="/customXml/itemProps366.xml" ContentType="application/vnd.openxmlformats-officedocument.customXmlProperties+xml"/>
  <Override PartName="/customXml/itemProps367.xml" ContentType="application/vnd.openxmlformats-officedocument.customXmlProperties+xml"/>
  <Override PartName="/customXml/itemProps368.xml" ContentType="application/vnd.openxmlformats-officedocument.customXmlProperties+xml"/>
  <Override PartName="/customXml/itemProps369.xml" ContentType="application/vnd.openxmlformats-officedocument.customXmlProperties+xml"/>
  <Override PartName="/customXml/itemProps370.xml" ContentType="application/vnd.openxmlformats-officedocument.customXmlProperties+xml"/>
  <Override PartName="/customXml/itemProps371.xml" ContentType="application/vnd.openxmlformats-officedocument.customXmlProperties+xml"/>
  <Override PartName="/customXml/itemProps372.xml" ContentType="application/vnd.openxmlformats-officedocument.customXmlProperties+xml"/>
  <Override PartName="/customXml/itemProps373.xml" ContentType="application/vnd.openxmlformats-officedocument.customXmlProperties+xml"/>
  <Override PartName="/customXml/itemProps374.xml" ContentType="application/vnd.openxmlformats-officedocument.customXmlProperties+xml"/>
  <Override PartName="/customXml/itemProps375.xml" ContentType="application/vnd.openxmlformats-officedocument.customXmlProperties+xml"/>
  <Override PartName="/customXml/itemProps376.xml" ContentType="application/vnd.openxmlformats-officedocument.customXmlProperties+xml"/>
  <Override PartName="/customXml/itemProps377.xml" ContentType="application/vnd.openxmlformats-officedocument.customXmlProperties+xml"/>
  <Override PartName="/customXml/itemProps378.xml" ContentType="application/vnd.openxmlformats-officedocument.customXmlProperties+xml"/>
  <Override PartName="/customXml/itemProps379.xml" ContentType="application/vnd.openxmlformats-officedocument.customXmlProperties+xml"/>
  <Override PartName="/customXml/itemProps380.xml" ContentType="application/vnd.openxmlformats-officedocument.customXmlProperties+xml"/>
  <Override PartName="/customXml/itemProps381.xml" ContentType="application/vnd.openxmlformats-officedocument.customXmlProperties+xml"/>
  <Override PartName="/customXml/itemProps382.xml" ContentType="application/vnd.openxmlformats-officedocument.customXmlProperties+xml"/>
  <Override PartName="/customXml/itemProps383.xml" ContentType="application/vnd.openxmlformats-officedocument.customXmlProperties+xml"/>
  <Override PartName="/customXml/itemProps384.xml" ContentType="application/vnd.openxmlformats-officedocument.customXmlProperties+xml"/>
  <Override PartName="/customXml/itemProps385.xml" ContentType="application/vnd.openxmlformats-officedocument.customXmlProperties+xml"/>
  <Override PartName="/customXml/itemProps386.xml" ContentType="application/vnd.openxmlformats-officedocument.customXmlProperties+xml"/>
  <Override PartName="/customXml/itemProps387.xml" ContentType="application/vnd.openxmlformats-officedocument.customXmlProperties+xml"/>
  <Override PartName="/customXml/itemProps388.xml" ContentType="application/vnd.openxmlformats-officedocument.customXmlProperties+xml"/>
  <Override PartName="/customXml/itemProps389.xml" ContentType="application/vnd.openxmlformats-officedocument.customXmlProperties+xml"/>
  <Override PartName="/customXml/itemProps390.xml" ContentType="application/vnd.openxmlformats-officedocument.customXmlProperties+xml"/>
  <Override PartName="/customXml/itemProps391.xml" ContentType="application/vnd.openxmlformats-officedocument.customXmlProperties+xml"/>
  <Override PartName="/customXml/itemProps392.xml" ContentType="application/vnd.openxmlformats-officedocument.customXmlProperties+xml"/>
  <Override PartName="/customXml/itemProps393.xml" ContentType="application/vnd.openxmlformats-officedocument.customXmlProperties+xml"/>
  <Override PartName="/customXml/itemProps394.xml" ContentType="application/vnd.openxmlformats-officedocument.customXmlProperties+xml"/>
  <Override PartName="/customXml/itemProps395.xml" ContentType="application/vnd.openxmlformats-officedocument.customXmlProperties+xml"/>
  <Override PartName="/customXml/itemProps396.xml" ContentType="application/vnd.openxmlformats-officedocument.customXmlProperties+xml"/>
  <Override PartName="/customXml/itemProps397.xml" ContentType="application/vnd.openxmlformats-officedocument.customXmlProperties+xml"/>
  <Override PartName="/customXml/itemProps398.xml" ContentType="application/vnd.openxmlformats-officedocument.customXmlProperties+xml"/>
  <Override PartName="/customXml/itemProps399.xml" ContentType="application/vnd.openxmlformats-officedocument.customXmlProperties+xml"/>
  <Override PartName="/customXml/itemProps400.xml" ContentType="application/vnd.openxmlformats-officedocument.customXmlProperties+xml"/>
  <Override PartName="/customXml/itemProps401.xml" ContentType="application/vnd.openxmlformats-officedocument.customXmlProperties+xml"/>
  <Override PartName="/customXml/itemProps402.xml" ContentType="application/vnd.openxmlformats-officedocument.customXmlProperties+xml"/>
  <Override PartName="/customXml/itemProps403.xml" ContentType="application/vnd.openxmlformats-officedocument.customXmlProperties+xml"/>
  <Override PartName="/customXml/itemProps404.xml" ContentType="application/vnd.openxmlformats-officedocument.customXmlProperties+xml"/>
  <Override PartName="/customXml/itemProps405.xml" ContentType="application/vnd.openxmlformats-officedocument.customXmlProperties+xml"/>
  <Override PartName="/customXml/itemProps406.xml" ContentType="application/vnd.openxmlformats-officedocument.customXmlProperties+xml"/>
  <Override PartName="/customXml/itemProps407.xml" ContentType="application/vnd.openxmlformats-officedocument.customXmlProperties+xml"/>
  <Override PartName="/customXml/itemProps408.xml" ContentType="application/vnd.openxmlformats-officedocument.customXmlProperties+xml"/>
  <Override PartName="/customXml/itemProps409.xml" ContentType="application/vnd.openxmlformats-officedocument.customXmlProperties+xml"/>
  <Override PartName="/customXml/itemProps410.xml" ContentType="application/vnd.openxmlformats-officedocument.customXmlProperties+xml"/>
  <Override PartName="/customXml/itemProps411.xml" ContentType="application/vnd.openxmlformats-officedocument.customXmlProperties+xml"/>
  <Override PartName="/customXml/itemProps412.xml" ContentType="application/vnd.openxmlformats-officedocument.customXmlProperties+xml"/>
  <Override PartName="/customXml/itemProps413.xml" ContentType="application/vnd.openxmlformats-officedocument.customXmlProperties+xml"/>
  <Override PartName="/customXml/itemProps414.xml" ContentType="application/vnd.openxmlformats-officedocument.customXmlProperties+xml"/>
  <Override PartName="/customXml/itemProps415.xml" ContentType="application/vnd.openxmlformats-officedocument.customXmlProperties+xml"/>
  <Override PartName="/customXml/itemProps416.xml" ContentType="application/vnd.openxmlformats-officedocument.customXmlProperties+xml"/>
  <Override PartName="/customXml/itemProps417.xml" ContentType="application/vnd.openxmlformats-officedocument.customXmlProperties+xml"/>
  <Override PartName="/customXml/itemProps418.xml" ContentType="application/vnd.openxmlformats-officedocument.customXmlProperties+xml"/>
  <Override PartName="/customXml/itemProps419.xml" ContentType="application/vnd.openxmlformats-officedocument.customXmlProperties+xml"/>
  <Override PartName="/customXml/itemProps420.xml" ContentType="application/vnd.openxmlformats-officedocument.customXmlProperties+xml"/>
  <Override PartName="/customXml/itemProps421.xml" ContentType="application/vnd.openxmlformats-officedocument.customXmlProperties+xml"/>
  <Override PartName="/customXml/itemProps422.xml" ContentType="application/vnd.openxmlformats-officedocument.customXmlProperties+xml"/>
  <Override PartName="/customXml/itemProps423.xml" ContentType="application/vnd.openxmlformats-officedocument.customXmlProperties+xml"/>
  <Override PartName="/customXml/itemProps424.xml" ContentType="application/vnd.openxmlformats-officedocument.customXmlProperties+xml"/>
  <Override PartName="/customXml/itemProps425.xml" ContentType="application/vnd.openxmlformats-officedocument.customXmlProperties+xml"/>
  <Override PartName="/customXml/itemProps426.xml" ContentType="application/vnd.openxmlformats-officedocument.customXmlProperties+xml"/>
  <Override PartName="/customXml/itemProps427.xml" ContentType="application/vnd.openxmlformats-officedocument.customXmlProperties+xml"/>
  <Override PartName="/customXml/itemProps428.xml" ContentType="application/vnd.openxmlformats-officedocument.customXmlProperties+xml"/>
  <Override PartName="/customXml/itemProps429.xml" ContentType="application/vnd.openxmlformats-officedocument.customXmlProperties+xml"/>
  <Override PartName="/customXml/itemProps430.xml" ContentType="application/vnd.openxmlformats-officedocument.customXmlProperties+xml"/>
  <Override PartName="/customXml/itemProps431.xml" ContentType="application/vnd.openxmlformats-officedocument.customXmlProperties+xml"/>
  <Override PartName="/customXml/itemProps432.xml" ContentType="application/vnd.openxmlformats-officedocument.customXmlProperties+xml"/>
  <Override PartName="/customXml/itemProps433.xml" ContentType="application/vnd.openxmlformats-officedocument.customXmlProperties+xml"/>
  <Override PartName="/customXml/itemProps434.xml" ContentType="application/vnd.openxmlformats-officedocument.customXmlProperties+xml"/>
  <Override PartName="/customXml/itemProps435.xml" ContentType="application/vnd.openxmlformats-officedocument.customXmlProperties+xml"/>
  <Override PartName="/customXml/itemProps436.xml" ContentType="application/vnd.openxmlformats-officedocument.customXmlProperties+xml"/>
  <Override PartName="/customXml/itemProps437.xml" ContentType="application/vnd.openxmlformats-officedocument.customXmlProperties+xml"/>
  <Override PartName="/customXml/itemProps438.xml" ContentType="application/vnd.openxmlformats-officedocument.customXmlProperties+xml"/>
  <Override PartName="/customXml/itemProps439.xml" ContentType="application/vnd.openxmlformats-officedocument.customXmlProperties+xml"/>
  <Override PartName="/customXml/itemProps440.xml" ContentType="application/vnd.openxmlformats-officedocument.customXmlProperties+xml"/>
  <Override PartName="/customXml/itemProps441.xml" ContentType="application/vnd.openxmlformats-officedocument.customXmlProperties+xml"/>
  <Override PartName="/customXml/itemProps442.xml" ContentType="application/vnd.openxmlformats-officedocument.customXmlProperties+xml"/>
  <Override PartName="/customXml/itemProps443.xml" ContentType="application/vnd.openxmlformats-officedocument.customXmlProperties+xml"/>
  <Override PartName="/customXml/itemProps444.xml" ContentType="application/vnd.openxmlformats-officedocument.customXmlProperties+xml"/>
  <Override PartName="/customXml/itemProps445.xml" ContentType="application/vnd.openxmlformats-officedocument.customXmlProperties+xml"/>
  <Override PartName="/customXml/itemProps446.xml" ContentType="application/vnd.openxmlformats-officedocument.customXmlProperties+xml"/>
  <Override PartName="/customXml/itemProps447.xml" ContentType="application/vnd.openxmlformats-officedocument.customXmlProperties+xml"/>
  <Override PartName="/customXml/itemProps448.xml" ContentType="application/vnd.openxmlformats-officedocument.customXmlProperties+xml"/>
  <Override PartName="/customXml/itemProps449.xml" ContentType="application/vnd.openxmlformats-officedocument.customXmlProperties+xml"/>
  <Override PartName="/customXml/itemProps450.xml" ContentType="application/vnd.openxmlformats-officedocument.customXmlProperties+xml"/>
  <Override PartName="/customXml/itemProps451.xml" ContentType="application/vnd.openxmlformats-officedocument.customXmlProperties+xml"/>
  <Override PartName="/customXml/itemProps452.xml" ContentType="application/vnd.openxmlformats-officedocument.customXmlProperties+xml"/>
  <Override PartName="/customXml/itemProps453.xml" ContentType="application/vnd.openxmlformats-officedocument.customXmlProperties+xml"/>
  <Override PartName="/customXml/itemProps454.xml" ContentType="application/vnd.openxmlformats-officedocument.customXmlProperties+xml"/>
  <Override PartName="/customXml/itemProps455.xml" ContentType="application/vnd.openxmlformats-officedocument.customXmlProperties+xml"/>
  <Override PartName="/customXml/itemProps456.xml" ContentType="application/vnd.openxmlformats-officedocument.customXmlProperties+xml"/>
  <Override PartName="/customXml/itemProps457.xml" ContentType="application/vnd.openxmlformats-officedocument.customXmlProperties+xml"/>
  <Override PartName="/customXml/itemProps458.xml" ContentType="application/vnd.openxmlformats-officedocument.customXmlProperties+xml"/>
  <Override PartName="/customXml/itemProps459.xml" ContentType="application/vnd.openxmlformats-officedocument.customXmlProperties+xml"/>
  <Override PartName="/customXml/itemProps460.xml" ContentType="application/vnd.openxmlformats-officedocument.customXmlProperties+xml"/>
  <Override PartName="/customXml/itemProps461.xml" ContentType="application/vnd.openxmlformats-officedocument.customXmlProperties+xml"/>
  <Override PartName="/customXml/itemProps462.xml" ContentType="application/vnd.openxmlformats-officedocument.customXmlProperties+xml"/>
  <Override PartName="/customXml/itemProps463.xml" ContentType="application/vnd.openxmlformats-officedocument.customXmlProperties+xml"/>
  <Override PartName="/customXml/itemProps464.xml" ContentType="application/vnd.openxmlformats-officedocument.customXmlProperties+xml"/>
  <Override PartName="/customXml/itemProps465.xml" ContentType="application/vnd.openxmlformats-officedocument.customXmlProperties+xml"/>
  <Override PartName="/customXml/itemProps466.xml" ContentType="application/vnd.openxmlformats-officedocument.customXmlProperties+xml"/>
  <Override PartName="/customXml/itemProps467.xml" ContentType="application/vnd.openxmlformats-officedocument.customXmlProperties+xml"/>
  <Override PartName="/customXml/itemProps468.xml" ContentType="application/vnd.openxmlformats-officedocument.customXmlProperties+xml"/>
  <Override PartName="/customXml/itemProps469.xml" ContentType="application/vnd.openxmlformats-officedocument.customXmlProperties+xml"/>
  <Override PartName="/customXml/itemProps470.xml" ContentType="application/vnd.openxmlformats-officedocument.customXmlProperties+xml"/>
  <Override PartName="/customXml/itemProps471.xml" ContentType="application/vnd.openxmlformats-officedocument.customXmlProperties+xml"/>
  <Override PartName="/customXml/itemProps472.xml" ContentType="application/vnd.openxmlformats-officedocument.customXmlProperties+xml"/>
  <Override PartName="/customXml/itemProps473.xml" ContentType="application/vnd.openxmlformats-officedocument.customXmlProperties+xml"/>
  <Override PartName="/customXml/itemProps474.xml" ContentType="application/vnd.openxmlformats-officedocument.customXmlProperties+xml"/>
  <Override PartName="/customXml/itemProps475.xml" ContentType="application/vnd.openxmlformats-officedocument.customXmlProperties+xml"/>
  <Override PartName="/customXml/itemProps476.xml" ContentType="application/vnd.openxmlformats-officedocument.customXmlProperties+xml"/>
  <Override PartName="/customXml/itemProps477.xml" ContentType="application/vnd.openxmlformats-officedocument.customXmlProperties+xml"/>
  <Override PartName="/customXml/itemProps478.xml" ContentType="application/vnd.openxmlformats-officedocument.customXmlProperties+xml"/>
  <Override PartName="/customXml/itemProps479.xml" ContentType="application/vnd.openxmlformats-officedocument.customXmlProperties+xml"/>
  <Override PartName="/customXml/itemProps480.xml" ContentType="application/vnd.openxmlformats-officedocument.customXmlProperties+xml"/>
  <Override PartName="/customXml/itemProps481.xml" ContentType="application/vnd.openxmlformats-officedocument.customXmlProperties+xml"/>
  <Override PartName="/customXml/itemProps482.xml" ContentType="application/vnd.openxmlformats-officedocument.customXmlProperties+xml"/>
  <Override PartName="/customXml/itemProps483.xml" ContentType="application/vnd.openxmlformats-officedocument.customXmlProperties+xml"/>
  <Override PartName="/customXml/itemProps484.xml" ContentType="application/vnd.openxmlformats-officedocument.customXmlProperties+xml"/>
  <Override PartName="/customXml/itemProps485.xml" ContentType="application/vnd.openxmlformats-officedocument.customXmlProperties+xml"/>
  <Override PartName="/customXml/itemProps486.xml" ContentType="application/vnd.openxmlformats-officedocument.customXmlProperties+xml"/>
  <Override PartName="/customXml/itemProps487.xml" ContentType="application/vnd.openxmlformats-officedocument.customXmlProperties+xml"/>
  <Override PartName="/customXml/itemProps488.xml" ContentType="application/vnd.openxmlformats-officedocument.customXmlProperties+xml"/>
  <Override PartName="/customXml/itemProps489.xml" ContentType="application/vnd.openxmlformats-officedocument.customXmlProperties+xml"/>
  <Override PartName="/customXml/itemProps490.xml" ContentType="application/vnd.openxmlformats-officedocument.customXmlProperties+xml"/>
  <Override PartName="/customXml/itemProps491.xml" ContentType="application/vnd.openxmlformats-officedocument.customXmlProperties+xml"/>
  <Override PartName="/customXml/itemProps492.xml" ContentType="application/vnd.openxmlformats-officedocument.customXmlProperties+xml"/>
  <Override PartName="/customXml/itemProps493.xml" ContentType="application/vnd.openxmlformats-officedocument.customXmlProperties+xml"/>
  <Override PartName="/customXml/itemProps494.xml" ContentType="application/vnd.openxmlformats-officedocument.customXmlProperties+xml"/>
  <Override PartName="/customXml/itemProps495.xml" ContentType="application/vnd.openxmlformats-officedocument.customXmlProperties+xml"/>
  <Override PartName="/customXml/itemProps496.xml" ContentType="application/vnd.openxmlformats-officedocument.customXmlProperties+xml"/>
  <Override PartName="/customXml/itemProps497.xml" ContentType="application/vnd.openxmlformats-officedocument.customXmlProperties+xml"/>
  <Override PartName="/customXml/itemProps498.xml" ContentType="application/vnd.openxmlformats-officedocument.customXmlProperties+xml"/>
  <Override PartName="/customXml/itemProps499.xml" ContentType="application/vnd.openxmlformats-officedocument.customXmlProperties+xml"/>
  <Override PartName="/customXml/itemProps500.xml" ContentType="application/vnd.openxmlformats-officedocument.customXmlProperties+xml"/>
  <Override PartName="/customXml/itemProps501.xml" ContentType="application/vnd.openxmlformats-officedocument.customXmlProperties+xml"/>
  <Override PartName="/customXml/itemProps502.xml" ContentType="application/vnd.openxmlformats-officedocument.customXmlProperties+xml"/>
  <Override PartName="/customXml/itemProps503.xml" ContentType="application/vnd.openxmlformats-officedocument.customXmlProperties+xml"/>
  <Override PartName="/customXml/itemProps504.xml" ContentType="application/vnd.openxmlformats-officedocument.customXmlProperties+xml"/>
  <Override PartName="/customXml/itemProps505.xml" ContentType="application/vnd.openxmlformats-officedocument.customXmlProperties+xml"/>
  <Override PartName="/customXml/itemProps506.xml" ContentType="application/vnd.openxmlformats-officedocument.customXmlProperties+xml"/>
  <Override PartName="/customXml/itemProps507.xml" ContentType="application/vnd.openxmlformats-officedocument.customXmlProperties+xml"/>
  <Override PartName="/customXml/itemProps508.xml" ContentType="application/vnd.openxmlformats-officedocument.customXmlProperties+xml"/>
  <Override PartName="/customXml/itemProps509.xml" ContentType="application/vnd.openxmlformats-officedocument.customXmlProperties+xml"/>
  <Override PartName="/customXml/itemProps510.xml" ContentType="application/vnd.openxmlformats-officedocument.customXmlProperties+xml"/>
  <Override PartName="/customXml/itemProps511.xml" ContentType="application/vnd.openxmlformats-officedocument.customXmlProperties+xml"/>
  <Override PartName="/customXml/itemProps512.xml" ContentType="application/vnd.openxmlformats-officedocument.customXmlProperties+xml"/>
  <Override PartName="/customXml/itemProps513.xml" ContentType="application/vnd.openxmlformats-officedocument.customXmlProperties+xml"/>
  <Override PartName="/customXml/itemProps514.xml" ContentType="application/vnd.openxmlformats-officedocument.customXmlProperties+xml"/>
  <Override PartName="/customXml/itemProps515.xml" ContentType="application/vnd.openxmlformats-officedocument.customXmlProperties+xml"/>
  <Override PartName="/customXml/itemProps516.xml" ContentType="application/vnd.openxmlformats-officedocument.customXmlProperties+xml"/>
  <Override PartName="/customXml/itemProps517.xml" ContentType="application/vnd.openxmlformats-officedocument.customXmlProperties+xml"/>
  <Override PartName="/customXml/itemProps518.xml" ContentType="application/vnd.openxmlformats-officedocument.customXmlProperties+xml"/>
  <Override PartName="/customXml/itemProps519.xml" ContentType="application/vnd.openxmlformats-officedocument.customXmlProperties+xml"/>
  <Override PartName="/customXml/itemProps520.xml" ContentType="application/vnd.openxmlformats-officedocument.customXmlProperties+xml"/>
  <Override PartName="/customXml/itemProps521.xml" ContentType="application/vnd.openxmlformats-officedocument.customXmlProperties+xml"/>
  <Override PartName="/customXml/itemProps522.xml" ContentType="application/vnd.openxmlformats-officedocument.customXmlProperties+xml"/>
  <Override PartName="/customXml/itemProps523.xml" ContentType="application/vnd.openxmlformats-officedocument.customXmlProperties+xml"/>
  <Override PartName="/customXml/itemProps524.xml" ContentType="application/vnd.openxmlformats-officedocument.customXmlProperties+xml"/>
  <Override PartName="/customXml/itemProps525.xml" ContentType="application/vnd.openxmlformats-officedocument.customXmlProperties+xml"/>
  <Override PartName="/customXml/itemProps526.xml" ContentType="application/vnd.openxmlformats-officedocument.customXmlProperties+xml"/>
  <Override PartName="/customXml/itemProps527.xml" ContentType="application/vnd.openxmlformats-officedocument.customXmlProperties+xml"/>
  <Override PartName="/customXml/itemProps528.xml" ContentType="application/vnd.openxmlformats-officedocument.customXmlProperties+xml"/>
  <Override PartName="/customXml/itemProps529.xml" ContentType="application/vnd.openxmlformats-officedocument.customXmlProperties+xml"/>
  <Override PartName="/customXml/itemProps530.xml" ContentType="application/vnd.openxmlformats-officedocument.customXmlProperties+xml"/>
  <Override PartName="/customXml/itemProps531.xml" ContentType="application/vnd.openxmlformats-officedocument.customXmlProperties+xml"/>
  <Override PartName="/customXml/itemProps532.xml" ContentType="application/vnd.openxmlformats-officedocument.customXmlProperties+xml"/>
  <Override PartName="/customXml/itemProps533.xml" ContentType="application/vnd.openxmlformats-officedocument.customXmlProperties+xml"/>
  <Override PartName="/customXml/itemProps534.xml" ContentType="application/vnd.openxmlformats-officedocument.customXmlProperties+xml"/>
  <Override PartName="/customXml/itemProps535.xml" ContentType="application/vnd.openxmlformats-officedocument.customXmlProperties+xml"/>
  <Override PartName="/customXml/itemProps536.xml" ContentType="application/vnd.openxmlformats-officedocument.customXmlProperties+xml"/>
  <Override PartName="/customXml/itemProps537.xml" ContentType="application/vnd.openxmlformats-officedocument.customXmlProperties+xml"/>
  <Override PartName="/customXml/itemProps538.xml" ContentType="application/vnd.openxmlformats-officedocument.customXmlProperties+xml"/>
  <Override PartName="/customXml/itemProps539.xml" ContentType="application/vnd.openxmlformats-officedocument.customXmlProperties+xml"/>
  <Override PartName="/customXml/itemProps540.xml" ContentType="application/vnd.openxmlformats-officedocument.customXmlProperties+xml"/>
  <Override PartName="/customXml/itemProps541.xml" ContentType="application/vnd.openxmlformats-officedocument.customXmlProperties+xml"/>
  <Override PartName="/customXml/itemProps542.xml" ContentType="application/vnd.openxmlformats-officedocument.customXmlProperties+xml"/>
  <Override PartName="/customXml/itemProps543.xml" ContentType="application/vnd.openxmlformats-officedocument.customXmlProperties+xml"/>
  <Override PartName="/customXml/itemProps544.xml" ContentType="application/vnd.openxmlformats-officedocument.customXmlProperties+xml"/>
  <Override PartName="/customXml/itemProps545.xml" ContentType="application/vnd.openxmlformats-officedocument.customXmlProperties+xml"/>
  <Override PartName="/customXml/itemProps546.xml" ContentType="application/vnd.openxmlformats-officedocument.customXmlProperties+xml"/>
  <Override PartName="/customXml/itemProps547.xml" ContentType="application/vnd.openxmlformats-officedocument.customXmlProperties+xml"/>
  <Override PartName="/customXml/itemProps548.xml" ContentType="application/vnd.openxmlformats-officedocument.customXmlProperties+xml"/>
  <Override PartName="/customXml/itemProps549.xml" ContentType="application/vnd.openxmlformats-officedocument.customXmlProperties+xml"/>
  <Override PartName="/customXml/itemProps550.xml" ContentType="application/vnd.openxmlformats-officedocument.customXmlProperties+xml"/>
  <Override PartName="/customXml/itemProps551.xml" ContentType="application/vnd.openxmlformats-officedocument.customXmlProperties+xml"/>
  <Override PartName="/customXml/itemProps552.xml" ContentType="application/vnd.openxmlformats-officedocument.customXmlProperties+xml"/>
  <Override PartName="/customXml/itemProps553.xml" ContentType="application/vnd.openxmlformats-officedocument.customXmlProperties+xml"/>
  <Override PartName="/customXml/itemProps554.xml" ContentType="application/vnd.openxmlformats-officedocument.customXmlProperties+xml"/>
  <Override PartName="/customXml/itemProps555.xml" ContentType="application/vnd.openxmlformats-officedocument.customXmlProperties+xml"/>
  <Override PartName="/customXml/itemProps556.xml" ContentType="application/vnd.openxmlformats-officedocument.customXmlProperties+xml"/>
  <Override PartName="/customXml/itemProps557.xml" ContentType="application/vnd.openxmlformats-officedocument.customXmlProperties+xml"/>
  <Override PartName="/customXml/itemProps558.xml" ContentType="application/vnd.openxmlformats-officedocument.customXmlProperties+xml"/>
  <Override PartName="/customXml/itemProps559.xml" ContentType="application/vnd.openxmlformats-officedocument.customXmlProperties+xml"/>
  <Override PartName="/customXml/itemProps560.xml" ContentType="application/vnd.openxmlformats-officedocument.customXmlProperties+xml"/>
  <Override PartName="/customXml/itemProps561.xml" ContentType="application/vnd.openxmlformats-officedocument.customXmlProperties+xml"/>
  <Override PartName="/customXml/itemProps562.xml" ContentType="application/vnd.openxmlformats-officedocument.customXmlProperties+xml"/>
  <Override PartName="/customXml/itemProps563.xml" ContentType="application/vnd.openxmlformats-officedocument.customXmlProperties+xml"/>
  <Override PartName="/customXml/itemProps564.xml" ContentType="application/vnd.openxmlformats-officedocument.customXmlProperties+xml"/>
  <Override PartName="/customXml/itemProps565.xml" ContentType="application/vnd.openxmlformats-officedocument.customXmlProperties+xml"/>
  <Override PartName="/customXml/itemProps566.xml" ContentType="application/vnd.openxmlformats-officedocument.customXmlProperties+xml"/>
  <Override PartName="/customXml/itemProps567.xml" ContentType="application/vnd.openxmlformats-officedocument.customXmlProperties+xml"/>
  <Override PartName="/customXml/itemProps568.xml" ContentType="application/vnd.openxmlformats-officedocument.customXmlProperties+xml"/>
  <Override PartName="/customXml/itemProps569.xml" ContentType="application/vnd.openxmlformats-officedocument.customXmlProperties+xml"/>
  <Override PartName="/customXml/itemProps570.xml" ContentType="application/vnd.openxmlformats-officedocument.customXmlProperties+xml"/>
  <Override PartName="/customXml/itemProps571.xml" ContentType="application/vnd.openxmlformats-officedocument.customXmlProperties+xml"/>
  <Override PartName="/customXml/itemProps572.xml" ContentType="application/vnd.openxmlformats-officedocument.customXmlProperties+xml"/>
  <Override PartName="/customXml/itemProps573.xml" ContentType="application/vnd.openxmlformats-officedocument.customXmlProperties+xml"/>
  <Override PartName="/customXml/itemProps574.xml" ContentType="application/vnd.openxmlformats-officedocument.customXmlProperties+xml"/>
  <Override PartName="/customXml/itemProps575.xml" ContentType="application/vnd.openxmlformats-officedocument.customXmlProperties+xml"/>
  <Override PartName="/customXml/itemProps576.xml" ContentType="application/vnd.openxmlformats-officedocument.customXmlProperties+xml"/>
  <Override PartName="/customXml/itemProps577.xml" ContentType="application/vnd.openxmlformats-officedocument.customXmlProperties+xml"/>
  <Override PartName="/customXml/itemProps578.xml" ContentType="application/vnd.openxmlformats-officedocument.customXmlProperties+xml"/>
  <Override PartName="/customXml/itemProps579.xml" ContentType="application/vnd.openxmlformats-officedocument.customXmlProperties+xml"/>
  <Override PartName="/customXml/itemProps580.xml" ContentType="application/vnd.openxmlformats-officedocument.customXmlProperties+xml"/>
  <Override PartName="/customXml/itemProps581.xml" ContentType="application/vnd.openxmlformats-officedocument.customXmlProperties+xml"/>
  <Override PartName="/customXml/itemProps582.xml" ContentType="application/vnd.openxmlformats-officedocument.customXmlProperties+xml"/>
  <Override PartName="/customXml/itemProps583.xml" ContentType="application/vnd.openxmlformats-officedocument.customXmlProperties+xml"/>
  <Override PartName="/customXml/itemProps584.xml" ContentType="application/vnd.openxmlformats-officedocument.customXmlProperties+xml"/>
  <Override PartName="/customXml/itemProps585.xml" ContentType="application/vnd.openxmlformats-officedocument.customXmlProperties+xml"/>
  <Override PartName="/customXml/itemProps586.xml" ContentType="application/vnd.openxmlformats-officedocument.customXmlProperties+xml"/>
  <Override PartName="/customXml/itemProps587.xml" ContentType="application/vnd.openxmlformats-officedocument.customXmlProperties+xml"/>
  <Override PartName="/customXml/itemProps588.xml" ContentType="application/vnd.openxmlformats-officedocument.customXmlProperties+xml"/>
  <Override PartName="/customXml/itemProps589.xml" ContentType="application/vnd.openxmlformats-officedocument.customXmlProperties+xml"/>
  <Override PartName="/customXml/itemProps590.xml" ContentType="application/vnd.openxmlformats-officedocument.customXmlProperties+xml"/>
  <Override PartName="/customXml/itemProps591.xml" ContentType="application/vnd.openxmlformats-officedocument.customXmlProperties+xml"/>
  <Override PartName="/customXml/itemProps592.xml" ContentType="application/vnd.openxmlformats-officedocument.customXmlProperties+xml"/>
  <Override PartName="/customXml/itemProps593.xml" ContentType="application/vnd.openxmlformats-officedocument.customXmlProperties+xml"/>
  <Override PartName="/customXml/itemProps594.xml" ContentType="application/vnd.openxmlformats-officedocument.customXmlProperties+xml"/>
  <Override PartName="/customXml/itemProps595.xml" ContentType="application/vnd.openxmlformats-officedocument.customXmlProperties+xml"/>
  <Override PartName="/customXml/itemProps596.xml" ContentType="application/vnd.openxmlformats-officedocument.customXmlProperties+xml"/>
  <Override PartName="/customXml/itemProps597.xml" ContentType="application/vnd.openxmlformats-officedocument.customXmlProperties+xml"/>
  <Override PartName="/customXml/itemProps598.xml" ContentType="application/vnd.openxmlformats-officedocument.customXmlProperties+xml"/>
  <Override PartName="/customXml/itemProps599.xml" ContentType="application/vnd.openxmlformats-officedocument.customXmlProperties+xml"/>
  <Override PartName="/customXml/itemProps600.xml" ContentType="application/vnd.openxmlformats-officedocument.customXmlProperties+xml"/>
  <Override PartName="/customXml/itemProps601.xml" ContentType="application/vnd.openxmlformats-officedocument.customXmlProperties+xml"/>
  <Override PartName="/customXml/itemProps602.xml" ContentType="application/vnd.openxmlformats-officedocument.customXmlProperties+xml"/>
  <Override PartName="/customXml/itemProps603.xml" ContentType="application/vnd.openxmlformats-officedocument.customXmlProperties+xml"/>
  <Override PartName="/customXml/itemProps604.xml" ContentType="application/vnd.openxmlformats-officedocument.customXmlProperties+xml"/>
  <Override PartName="/customXml/itemProps605.xml" ContentType="application/vnd.openxmlformats-officedocument.customXmlProperties+xml"/>
  <Override PartName="/customXml/itemProps606.xml" ContentType="application/vnd.openxmlformats-officedocument.customXmlProperties+xml"/>
  <Override PartName="/customXml/itemProps607.xml" ContentType="application/vnd.openxmlformats-officedocument.customXmlProperties+xml"/>
  <Override PartName="/customXml/itemProps608.xml" ContentType="application/vnd.openxmlformats-officedocument.customXmlProperties+xml"/>
  <Override PartName="/customXml/itemProps609.xml" ContentType="application/vnd.openxmlformats-officedocument.customXmlProperties+xml"/>
  <Override PartName="/customXml/itemProps610.xml" ContentType="application/vnd.openxmlformats-officedocument.customXmlProperties+xml"/>
  <Override PartName="/customXml/itemProps611.xml" ContentType="application/vnd.openxmlformats-officedocument.customXmlProperties+xml"/>
  <Override PartName="/customXml/itemProps612.xml" ContentType="application/vnd.openxmlformats-officedocument.customXmlProperties+xml"/>
  <Override PartName="/customXml/itemProps613.xml" ContentType="application/vnd.openxmlformats-officedocument.customXmlProperties+xml"/>
  <Override PartName="/customXml/itemProps614.xml" ContentType="application/vnd.openxmlformats-officedocument.customXmlProperties+xml"/>
  <Override PartName="/customXml/itemProps615.xml" ContentType="application/vnd.openxmlformats-officedocument.customXmlProperties+xml"/>
  <Override PartName="/customXml/itemProps616.xml" ContentType="application/vnd.openxmlformats-officedocument.customXmlProperties+xml"/>
  <Override PartName="/customXml/itemProps617.xml" ContentType="application/vnd.openxmlformats-officedocument.customXmlProperties+xml"/>
  <Override PartName="/customXml/itemProps618.xml" ContentType="application/vnd.openxmlformats-officedocument.customXmlProperties+xml"/>
  <Override PartName="/customXml/itemProps619.xml" ContentType="application/vnd.openxmlformats-officedocument.customXmlProperties+xml"/>
  <Override PartName="/customXml/itemProps620.xml" ContentType="application/vnd.openxmlformats-officedocument.customXmlProperties+xml"/>
  <Override PartName="/customXml/itemProps621.xml" ContentType="application/vnd.openxmlformats-officedocument.customXmlProperties+xml"/>
  <Override PartName="/customXml/itemProps622.xml" ContentType="application/vnd.openxmlformats-officedocument.customXmlProperties+xml"/>
  <Override PartName="/customXml/itemProps623.xml" ContentType="application/vnd.openxmlformats-officedocument.customXmlProperties+xml"/>
  <Override PartName="/customXml/itemProps624.xml" ContentType="application/vnd.openxmlformats-officedocument.customXmlProperties+xml"/>
  <Override PartName="/customXml/itemProps625.xml" ContentType="application/vnd.openxmlformats-officedocument.customXmlProperties+xml"/>
  <Override PartName="/customXml/itemProps626.xml" ContentType="application/vnd.openxmlformats-officedocument.customXmlProperties+xml"/>
  <Override PartName="/customXml/itemProps627.xml" ContentType="application/vnd.openxmlformats-officedocument.customXmlProperties+xml"/>
  <Override PartName="/customXml/itemProps628.xml" ContentType="application/vnd.openxmlformats-officedocument.customXmlProperties+xml"/>
  <Override PartName="/customXml/itemProps62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630"/>
  </p:sldMasterIdLst>
  <p:notesMasterIdLst>
    <p:notesMasterId r:id="rId657"/>
  </p:notesMasterIdLst>
  <p:sldIdLst>
    <p:sldId id="352" r:id="rId631"/>
    <p:sldId id="864" r:id="rId632"/>
    <p:sldId id="871" r:id="rId633"/>
    <p:sldId id="876" r:id="rId634"/>
    <p:sldId id="889" r:id="rId635"/>
    <p:sldId id="891" r:id="rId636"/>
    <p:sldId id="884" r:id="rId637"/>
    <p:sldId id="899" r:id="rId638"/>
    <p:sldId id="879" r:id="rId639"/>
    <p:sldId id="895" r:id="rId640"/>
    <p:sldId id="866" r:id="rId641"/>
    <p:sldId id="874" r:id="rId642"/>
    <p:sldId id="887" r:id="rId643"/>
    <p:sldId id="900" r:id="rId644"/>
    <p:sldId id="893" r:id="rId645"/>
    <p:sldId id="877" r:id="rId646"/>
    <p:sldId id="881" r:id="rId647"/>
    <p:sldId id="888" r:id="rId648"/>
    <p:sldId id="262" r:id="rId649"/>
    <p:sldId id="263" r:id="rId650"/>
    <p:sldId id="870" r:id="rId651"/>
    <p:sldId id="885" r:id="rId652"/>
    <p:sldId id="878" r:id="rId653"/>
    <p:sldId id="869" r:id="rId654"/>
    <p:sldId id="898" r:id="rId655"/>
    <p:sldId id="901" r:id="rId6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ward, Jodi" initials="HJ" lastIdx="14" clrIdx="0">
    <p:extLst>
      <p:ext uri="{19B8F6BF-5375-455C-9EA6-DF929625EA0E}">
        <p15:presenceInfo xmlns:p15="http://schemas.microsoft.com/office/powerpoint/2012/main" userId="S::Howard.Jodi@epa.gov::1d22d544-5513-4cde-88ca-d99c9e1bbc97" providerId="AD"/>
      </p:ext>
    </p:extLst>
  </p:cmAuthor>
  <p:cmAuthor id="2" name="Wright, Rhonda" initials="WR" lastIdx="9" clrIdx="1">
    <p:extLst>
      <p:ext uri="{19B8F6BF-5375-455C-9EA6-DF929625EA0E}">
        <p15:presenceInfo xmlns:p15="http://schemas.microsoft.com/office/powerpoint/2012/main" userId="S::Wright.Rhonda@epa.gov::20436656-e2d8-4a2c-8c31-d83a667864f3" providerId="AD"/>
      </p:ext>
    </p:extLst>
  </p:cmAuthor>
  <p:cmAuthor id="3" name="Colon, Toni" initials="CT" lastIdx="29" clrIdx="2">
    <p:extLst>
      <p:ext uri="{19B8F6BF-5375-455C-9EA6-DF929625EA0E}">
        <p15:presenceInfo xmlns:p15="http://schemas.microsoft.com/office/powerpoint/2012/main" userId="S::Colon.Toni@epa.gov::46e30853-f952-4ef7-a841-1b3ebe6418d2" providerId="AD"/>
      </p:ext>
    </p:extLst>
  </p:cmAuthor>
  <p:cmAuthor id="4" name="Epps-Price, Lena" initials="EL" lastIdx="5" clrIdx="3">
    <p:extLst>
      <p:ext uri="{19B8F6BF-5375-455C-9EA6-DF929625EA0E}">
        <p15:presenceInfo xmlns:p15="http://schemas.microsoft.com/office/powerpoint/2012/main" userId="S::epps-price.lena@epa.gov::2b2c595e-0289-4a38-9687-42e4ce9e20b2" providerId="AD"/>
      </p:ext>
    </p:extLst>
  </p:cmAuthor>
  <p:cmAuthor id="5" name="Chappell, Regina" initials="CR" lastIdx="1" clrIdx="4">
    <p:extLst>
      <p:ext uri="{19B8F6BF-5375-455C-9EA6-DF929625EA0E}">
        <p15:presenceInfo xmlns:p15="http://schemas.microsoft.com/office/powerpoint/2012/main" userId="S::chappell.regina@epa.gov::f23c1468-1be1-46ed-bcb4-a05b36712c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02" autoAdjust="0"/>
  </p:normalViewPr>
  <p:slideViewPr>
    <p:cSldViewPr snapToGrid="0">
      <p:cViewPr varScale="1">
        <p:scale>
          <a:sx n="60" d="100"/>
          <a:sy n="60" d="100"/>
        </p:scale>
        <p:origin x="88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324" Type="http://schemas.openxmlformats.org/officeDocument/2006/relationships/customXml" Target="../customXml/item324.xml"/><Relationship Id="rId531" Type="http://schemas.openxmlformats.org/officeDocument/2006/relationships/customXml" Target="../customXml/item531.xml"/><Relationship Id="rId629" Type="http://schemas.openxmlformats.org/officeDocument/2006/relationships/customXml" Target="../customXml/item629.xml"/><Relationship Id="rId170" Type="http://schemas.openxmlformats.org/officeDocument/2006/relationships/customXml" Target="../customXml/item170.xml"/><Relationship Id="rId268" Type="http://schemas.openxmlformats.org/officeDocument/2006/relationships/customXml" Target="../customXml/item268.xml"/><Relationship Id="rId475" Type="http://schemas.openxmlformats.org/officeDocument/2006/relationships/customXml" Target="../customXml/item475.xml"/><Relationship Id="rId32" Type="http://schemas.openxmlformats.org/officeDocument/2006/relationships/customXml" Target="../customXml/item32.xml"/><Relationship Id="rId128" Type="http://schemas.openxmlformats.org/officeDocument/2006/relationships/customXml" Target="../customXml/item128.xml"/><Relationship Id="rId335" Type="http://schemas.openxmlformats.org/officeDocument/2006/relationships/customXml" Target="../customXml/item335.xml"/><Relationship Id="rId542" Type="http://schemas.openxmlformats.org/officeDocument/2006/relationships/customXml" Target="../customXml/item542.xml"/><Relationship Id="rId181" Type="http://schemas.openxmlformats.org/officeDocument/2006/relationships/customXml" Target="../customXml/item181.xml"/><Relationship Id="rId402" Type="http://schemas.openxmlformats.org/officeDocument/2006/relationships/customXml" Target="../customXml/item402.xml"/><Relationship Id="rId279" Type="http://schemas.openxmlformats.org/officeDocument/2006/relationships/customXml" Target="../customXml/item279.xml"/><Relationship Id="rId486" Type="http://schemas.openxmlformats.org/officeDocument/2006/relationships/customXml" Target="../customXml/item486.xml"/><Relationship Id="rId43" Type="http://schemas.openxmlformats.org/officeDocument/2006/relationships/customXml" Target="../customXml/item43.xml"/><Relationship Id="rId139" Type="http://schemas.openxmlformats.org/officeDocument/2006/relationships/customXml" Target="../customXml/item139.xml"/><Relationship Id="rId346" Type="http://schemas.openxmlformats.org/officeDocument/2006/relationships/customXml" Target="../customXml/item346.xml"/><Relationship Id="rId553" Type="http://schemas.openxmlformats.org/officeDocument/2006/relationships/customXml" Target="../customXml/item553.xml"/><Relationship Id="rId192" Type="http://schemas.openxmlformats.org/officeDocument/2006/relationships/customXml" Target="../customXml/item192.xml"/><Relationship Id="rId206" Type="http://schemas.openxmlformats.org/officeDocument/2006/relationships/customXml" Target="../customXml/item206.xml"/><Relationship Id="rId413" Type="http://schemas.openxmlformats.org/officeDocument/2006/relationships/customXml" Target="../customXml/item413.xml"/><Relationship Id="rId497" Type="http://schemas.openxmlformats.org/officeDocument/2006/relationships/customXml" Target="../customXml/item497.xml"/><Relationship Id="rId620" Type="http://schemas.openxmlformats.org/officeDocument/2006/relationships/customXml" Target="../customXml/item620.xml"/><Relationship Id="rId357" Type="http://schemas.openxmlformats.org/officeDocument/2006/relationships/customXml" Target="../customXml/item357.xml"/><Relationship Id="rId54" Type="http://schemas.openxmlformats.org/officeDocument/2006/relationships/customXml" Target="../customXml/item54.xml"/><Relationship Id="rId217" Type="http://schemas.openxmlformats.org/officeDocument/2006/relationships/customXml" Target="../customXml/item217.xml"/><Relationship Id="rId564" Type="http://schemas.openxmlformats.org/officeDocument/2006/relationships/customXml" Target="../customXml/item564.xml"/><Relationship Id="rId424" Type="http://schemas.openxmlformats.org/officeDocument/2006/relationships/customXml" Target="../customXml/item424.xml"/><Relationship Id="rId631" Type="http://schemas.openxmlformats.org/officeDocument/2006/relationships/slide" Target="slides/slide1.xml"/><Relationship Id="rId270" Type="http://schemas.openxmlformats.org/officeDocument/2006/relationships/customXml" Target="../customXml/item270.xml"/><Relationship Id="rId65" Type="http://schemas.openxmlformats.org/officeDocument/2006/relationships/customXml" Target="../customXml/item65.xml"/><Relationship Id="rId130" Type="http://schemas.openxmlformats.org/officeDocument/2006/relationships/customXml" Target="../customXml/item130.xml"/><Relationship Id="rId368" Type="http://schemas.openxmlformats.org/officeDocument/2006/relationships/customXml" Target="../customXml/item368.xml"/><Relationship Id="rId575" Type="http://schemas.openxmlformats.org/officeDocument/2006/relationships/customXml" Target="../customXml/item575.xml"/><Relationship Id="rId228" Type="http://schemas.openxmlformats.org/officeDocument/2006/relationships/customXml" Target="../customXml/item228.xml"/><Relationship Id="rId435" Type="http://schemas.openxmlformats.org/officeDocument/2006/relationships/customXml" Target="../customXml/item435.xml"/><Relationship Id="rId642" Type="http://schemas.openxmlformats.org/officeDocument/2006/relationships/slide" Target="slides/slide12.xml"/><Relationship Id="rId281" Type="http://schemas.openxmlformats.org/officeDocument/2006/relationships/customXml" Target="../customXml/item281.xml"/><Relationship Id="rId502" Type="http://schemas.openxmlformats.org/officeDocument/2006/relationships/customXml" Target="../customXml/item502.xml"/><Relationship Id="rId76" Type="http://schemas.openxmlformats.org/officeDocument/2006/relationships/customXml" Target="../customXml/item76.xml"/><Relationship Id="rId141" Type="http://schemas.openxmlformats.org/officeDocument/2006/relationships/customXml" Target="../customXml/item141.xml"/><Relationship Id="rId379" Type="http://schemas.openxmlformats.org/officeDocument/2006/relationships/customXml" Target="../customXml/item379.xml"/><Relationship Id="rId586" Type="http://schemas.openxmlformats.org/officeDocument/2006/relationships/customXml" Target="../customXml/item586.xml"/><Relationship Id="rId7" Type="http://schemas.openxmlformats.org/officeDocument/2006/relationships/customXml" Target="../customXml/item7.xml"/><Relationship Id="rId239" Type="http://schemas.openxmlformats.org/officeDocument/2006/relationships/customXml" Target="../customXml/item239.xml"/><Relationship Id="rId446" Type="http://schemas.openxmlformats.org/officeDocument/2006/relationships/customXml" Target="../customXml/item446.xml"/><Relationship Id="rId653" Type="http://schemas.openxmlformats.org/officeDocument/2006/relationships/slide" Target="slides/slide23.xml"/><Relationship Id="rId292" Type="http://schemas.openxmlformats.org/officeDocument/2006/relationships/customXml" Target="../customXml/item292.xml"/><Relationship Id="rId306" Type="http://schemas.openxmlformats.org/officeDocument/2006/relationships/customXml" Target="../customXml/item306.xml"/><Relationship Id="rId87" Type="http://schemas.openxmlformats.org/officeDocument/2006/relationships/customXml" Target="../customXml/item87.xml"/><Relationship Id="rId513" Type="http://schemas.openxmlformats.org/officeDocument/2006/relationships/customXml" Target="../customXml/item513.xml"/><Relationship Id="rId597" Type="http://schemas.openxmlformats.org/officeDocument/2006/relationships/customXml" Target="../customXml/item597.xml"/><Relationship Id="rId152" Type="http://schemas.openxmlformats.org/officeDocument/2006/relationships/customXml" Target="../customXml/item152.xml"/><Relationship Id="rId457" Type="http://schemas.openxmlformats.org/officeDocument/2006/relationships/customXml" Target="../customXml/item457.xml"/><Relationship Id="rId14" Type="http://schemas.openxmlformats.org/officeDocument/2006/relationships/customXml" Target="../customXml/item14.xml"/><Relationship Id="rId317" Type="http://schemas.openxmlformats.org/officeDocument/2006/relationships/customXml" Target="../customXml/item317.xml"/><Relationship Id="rId524" Type="http://schemas.openxmlformats.org/officeDocument/2006/relationships/customXml" Target="../customXml/item524.xml"/><Relationship Id="rId98" Type="http://schemas.openxmlformats.org/officeDocument/2006/relationships/customXml" Target="../customXml/item98.xml"/><Relationship Id="rId163" Type="http://schemas.openxmlformats.org/officeDocument/2006/relationships/customXml" Target="../customXml/item163.xml"/><Relationship Id="rId370" Type="http://schemas.openxmlformats.org/officeDocument/2006/relationships/customXml" Target="../customXml/item370.xml"/><Relationship Id="rId230" Type="http://schemas.openxmlformats.org/officeDocument/2006/relationships/customXml" Target="../customXml/item230.xml"/><Relationship Id="rId468" Type="http://schemas.openxmlformats.org/officeDocument/2006/relationships/customXml" Target="../customXml/item468.xml"/><Relationship Id="rId25" Type="http://schemas.openxmlformats.org/officeDocument/2006/relationships/customXml" Target="../customXml/item25.xml"/><Relationship Id="rId328" Type="http://schemas.openxmlformats.org/officeDocument/2006/relationships/customXml" Target="../customXml/item328.xml"/><Relationship Id="rId535" Type="http://schemas.openxmlformats.org/officeDocument/2006/relationships/customXml" Target="../customXml/item535.xml"/><Relationship Id="rId174" Type="http://schemas.openxmlformats.org/officeDocument/2006/relationships/customXml" Target="../customXml/item174.xml"/><Relationship Id="rId381" Type="http://schemas.openxmlformats.org/officeDocument/2006/relationships/customXml" Target="../customXml/item381.xml"/><Relationship Id="rId602" Type="http://schemas.openxmlformats.org/officeDocument/2006/relationships/customXml" Target="../customXml/item602.xml"/><Relationship Id="rId241" Type="http://schemas.openxmlformats.org/officeDocument/2006/relationships/customXml" Target="../customXml/item241.xml"/><Relationship Id="rId479" Type="http://schemas.openxmlformats.org/officeDocument/2006/relationships/customXml" Target="../customXml/item479.xml"/><Relationship Id="rId36" Type="http://schemas.openxmlformats.org/officeDocument/2006/relationships/customXml" Target="../customXml/item36.xml"/><Relationship Id="rId339" Type="http://schemas.openxmlformats.org/officeDocument/2006/relationships/customXml" Target="../customXml/item339.xml"/><Relationship Id="rId546" Type="http://schemas.openxmlformats.org/officeDocument/2006/relationships/customXml" Target="../customXml/item546.xml"/><Relationship Id="rId101" Type="http://schemas.openxmlformats.org/officeDocument/2006/relationships/customXml" Target="../customXml/item101.xml"/><Relationship Id="rId185" Type="http://schemas.openxmlformats.org/officeDocument/2006/relationships/customXml" Target="../customXml/item185.xml"/><Relationship Id="rId406" Type="http://schemas.openxmlformats.org/officeDocument/2006/relationships/customXml" Target="../customXml/item406.xml"/><Relationship Id="rId392" Type="http://schemas.openxmlformats.org/officeDocument/2006/relationships/customXml" Target="../customXml/item392.xml"/><Relationship Id="rId613" Type="http://schemas.openxmlformats.org/officeDocument/2006/relationships/customXml" Target="../customXml/item613.xml"/><Relationship Id="rId252" Type="http://schemas.openxmlformats.org/officeDocument/2006/relationships/customXml" Target="../customXml/item252.xml"/><Relationship Id="rId47" Type="http://schemas.openxmlformats.org/officeDocument/2006/relationships/customXml" Target="../customXml/item47.xml"/><Relationship Id="rId112" Type="http://schemas.openxmlformats.org/officeDocument/2006/relationships/customXml" Target="../customXml/item112.xml"/><Relationship Id="rId557" Type="http://schemas.openxmlformats.org/officeDocument/2006/relationships/customXml" Target="../customXml/item557.xml"/><Relationship Id="rId196" Type="http://schemas.openxmlformats.org/officeDocument/2006/relationships/customXml" Target="../customXml/item196.xml"/><Relationship Id="rId417" Type="http://schemas.openxmlformats.org/officeDocument/2006/relationships/customXml" Target="../customXml/item417.xml"/><Relationship Id="rId624" Type="http://schemas.openxmlformats.org/officeDocument/2006/relationships/customXml" Target="../customXml/item624.xml"/><Relationship Id="rId263" Type="http://schemas.openxmlformats.org/officeDocument/2006/relationships/customXml" Target="../customXml/item263.xml"/><Relationship Id="rId470" Type="http://schemas.openxmlformats.org/officeDocument/2006/relationships/customXml" Target="../customXml/item470.xml"/><Relationship Id="rId58" Type="http://schemas.openxmlformats.org/officeDocument/2006/relationships/customXml" Target="../customXml/item58.xml"/><Relationship Id="rId123" Type="http://schemas.openxmlformats.org/officeDocument/2006/relationships/customXml" Target="../customXml/item123.xml"/><Relationship Id="rId330" Type="http://schemas.openxmlformats.org/officeDocument/2006/relationships/customXml" Target="../customXml/item330.xml"/><Relationship Id="rId568" Type="http://schemas.openxmlformats.org/officeDocument/2006/relationships/customXml" Target="../customXml/item568.xml"/><Relationship Id="rId428" Type="http://schemas.openxmlformats.org/officeDocument/2006/relationships/customXml" Target="../customXml/item428.xml"/><Relationship Id="rId635" Type="http://schemas.openxmlformats.org/officeDocument/2006/relationships/slide" Target="slides/slide5.xml"/><Relationship Id="rId232" Type="http://schemas.openxmlformats.org/officeDocument/2006/relationships/customXml" Target="../customXml/item232.xml"/><Relationship Id="rId274" Type="http://schemas.openxmlformats.org/officeDocument/2006/relationships/customXml" Target="../customXml/item274.xml"/><Relationship Id="rId481" Type="http://schemas.openxmlformats.org/officeDocument/2006/relationships/customXml" Target="../customXml/item481.xml"/><Relationship Id="rId27" Type="http://schemas.openxmlformats.org/officeDocument/2006/relationships/customXml" Target="../customXml/item27.xml"/><Relationship Id="rId69" Type="http://schemas.openxmlformats.org/officeDocument/2006/relationships/customXml" Target="../customXml/item69.xml"/><Relationship Id="rId134" Type="http://schemas.openxmlformats.org/officeDocument/2006/relationships/customXml" Target="../customXml/item134.xml"/><Relationship Id="rId537" Type="http://schemas.openxmlformats.org/officeDocument/2006/relationships/customXml" Target="../customXml/item537.xml"/><Relationship Id="rId579" Type="http://schemas.openxmlformats.org/officeDocument/2006/relationships/customXml" Target="../customXml/item579.xml"/><Relationship Id="rId80" Type="http://schemas.openxmlformats.org/officeDocument/2006/relationships/customXml" Target="../customXml/item80.xml"/><Relationship Id="rId176" Type="http://schemas.openxmlformats.org/officeDocument/2006/relationships/customXml" Target="../customXml/item176.xml"/><Relationship Id="rId341" Type="http://schemas.openxmlformats.org/officeDocument/2006/relationships/customXml" Target="../customXml/item341.xml"/><Relationship Id="rId383" Type="http://schemas.openxmlformats.org/officeDocument/2006/relationships/customXml" Target="../customXml/item383.xml"/><Relationship Id="rId439" Type="http://schemas.openxmlformats.org/officeDocument/2006/relationships/customXml" Target="../customXml/item439.xml"/><Relationship Id="rId590" Type="http://schemas.openxmlformats.org/officeDocument/2006/relationships/customXml" Target="../customXml/item590.xml"/><Relationship Id="rId604" Type="http://schemas.openxmlformats.org/officeDocument/2006/relationships/customXml" Target="../customXml/item604.xml"/><Relationship Id="rId646" Type="http://schemas.openxmlformats.org/officeDocument/2006/relationships/slide" Target="slides/slide16.xml"/><Relationship Id="rId201" Type="http://schemas.openxmlformats.org/officeDocument/2006/relationships/customXml" Target="../customXml/item201.xml"/><Relationship Id="rId243" Type="http://schemas.openxmlformats.org/officeDocument/2006/relationships/customXml" Target="../customXml/item243.xml"/><Relationship Id="rId285" Type="http://schemas.openxmlformats.org/officeDocument/2006/relationships/customXml" Target="../customXml/item285.xml"/><Relationship Id="rId450" Type="http://schemas.openxmlformats.org/officeDocument/2006/relationships/customXml" Target="../customXml/item450.xml"/><Relationship Id="rId506" Type="http://schemas.openxmlformats.org/officeDocument/2006/relationships/customXml" Target="../customXml/item506.xml"/><Relationship Id="rId38" Type="http://schemas.openxmlformats.org/officeDocument/2006/relationships/customXml" Target="../customXml/item38.xml"/><Relationship Id="rId103" Type="http://schemas.openxmlformats.org/officeDocument/2006/relationships/customXml" Target="../customXml/item103.xml"/><Relationship Id="rId310" Type="http://schemas.openxmlformats.org/officeDocument/2006/relationships/customXml" Target="../customXml/item310.xml"/><Relationship Id="rId492" Type="http://schemas.openxmlformats.org/officeDocument/2006/relationships/customXml" Target="../customXml/item492.xml"/><Relationship Id="rId548" Type="http://schemas.openxmlformats.org/officeDocument/2006/relationships/customXml" Target="../customXml/item548.xml"/><Relationship Id="rId91" Type="http://schemas.openxmlformats.org/officeDocument/2006/relationships/customXml" Target="../customXml/item91.xml"/><Relationship Id="rId145" Type="http://schemas.openxmlformats.org/officeDocument/2006/relationships/customXml" Target="../customXml/item145.xml"/><Relationship Id="rId187" Type="http://schemas.openxmlformats.org/officeDocument/2006/relationships/customXml" Target="../customXml/item187.xml"/><Relationship Id="rId352" Type="http://schemas.openxmlformats.org/officeDocument/2006/relationships/customXml" Target="../customXml/item352.xml"/><Relationship Id="rId394" Type="http://schemas.openxmlformats.org/officeDocument/2006/relationships/customXml" Target="../customXml/item394.xml"/><Relationship Id="rId408" Type="http://schemas.openxmlformats.org/officeDocument/2006/relationships/customXml" Target="../customXml/item408.xml"/><Relationship Id="rId615" Type="http://schemas.openxmlformats.org/officeDocument/2006/relationships/customXml" Target="../customXml/item615.xml"/><Relationship Id="rId212" Type="http://schemas.openxmlformats.org/officeDocument/2006/relationships/customXml" Target="../customXml/item212.xml"/><Relationship Id="rId254" Type="http://schemas.openxmlformats.org/officeDocument/2006/relationships/customXml" Target="../customXml/item254.xml"/><Relationship Id="rId657" Type="http://schemas.openxmlformats.org/officeDocument/2006/relationships/notesMaster" Target="notesMasters/notesMaster1.xml"/><Relationship Id="rId49" Type="http://schemas.openxmlformats.org/officeDocument/2006/relationships/customXml" Target="../customXml/item49.xml"/><Relationship Id="rId114" Type="http://schemas.openxmlformats.org/officeDocument/2006/relationships/customXml" Target="../customXml/item114.xml"/><Relationship Id="rId296" Type="http://schemas.openxmlformats.org/officeDocument/2006/relationships/customXml" Target="../customXml/item296.xml"/><Relationship Id="rId461" Type="http://schemas.openxmlformats.org/officeDocument/2006/relationships/customXml" Target="../customXml/item461.xml"/><Relationship Id="rId517" Type="http://schemas.openxmlformats.org/officeDocument/2006/relationships/customXml" Target="../customXml/item517.xml"/><Relationship Id="rId559" Type="http://schemas.openxmlformats.org/officeDocument/2006/relationships/customXml" Target="../customXml/item559.xml"/><Relationship Id="rId60" Type="http://schemas.openxmlformats.org/officeDocument/2006/relationships/customXml" Target="../customXml/item60.xml"/><Relationship Id="rId156" Type="http://schemas.openxmlformats.org/officeDocument/2006/relationships/customXml" Target="../customXml/item156.xml"/><Relationship Id="rId198" Type="http://schemas.openxmlformats.org/officeDocument/2006/relationships/customXml" Target="../customXml/item198.xml"/><Relationship Id="rId321" Type="http://schemas.openxmlformats.org/officeDocument/2006/relationships/customXml" Target="../customXml/item321.xml"/><Relationship Id="rId363" Type="http://schemas.openxmlformats.org/officeDocument/2006/relationships/customXml" Target="../customXml/item363.xml"/><Relationship Id="rId419" Type="http://schemas.openxmlformats.org/officeDocument/2006/relationships/customXml" Target="../customXml/item419.xml"/><Relationship Id="rId570" Type="http://schemas.openxmlformats.org/officeDocument/2006/relationships/customXml" Target="../customXml/item570.xml"/><Relationship Id="rId626" Type="http://schemas.openxmlformats.org/officeDocument/2006/relationships/customXml" Target="../customXml/item626.xml"/><Relationship Id="rId223" Type="http://schemas.openxmlformats.org/officeDocument/2006/relationships/customXml" Target="../customXml/item223.xml"/><Relationship Id="rId430" Type="http://schemas.openxmlformats.org/officeDocument/2006/relationships/customXml" Target="../customXml/item430.xml"/><Relationship Id="rId18" Type="http://schemas.openxmlformats.org/officeDocument/2006/relationships/customXml" Target="../customXml/item18.xml"/><Relationship Id="rId265" Type="http://schemas.openxmlformats.org/officeDocument/2006/relationships/customXml" Target="../customXml/item265.xml"/><Relationship Id="rId472" Type="http://schemas.openxmlformats.org/officeDocument/2006/relationships/customXml" Target="../customXml/item472.xml"/><Relationship Id="rId528" Type="http://schemas.openxmlformats.org/officeDocument/2006/relationships/customXml" Target="../customXml/item528.xml"/><Relationship Id="rId125" Type="http://schemas.openxmlformats.org/officeDocument/2006/relationships/customXml" Target="../customXml/item125.xml"/><Relationship Id="rId167" Type="http://schemas.openxmlformats.org/officeDocument/2006/relationships/customXml" Target="../customXml/item167.xml"/><Relationship Id="rId332" Type="http://schemas.openxmlformats.org/officeDocument/2006/relationships/customXml" Target="../customXml/item332.xml"/><Relationship Id="rId374" Type="http://schemas.openxmlformats.org/officeDocument/2006/relationships/customXml" Target="../customXml/item374.xml"/><Relationship Id="rId581" Type="http://schemas.openxmlformats.org/officeDocument/2006/relationships/customXml" Target="../customXml/item581.xml"/><Relationship Id="rId71" Type="http://schemas.openxmlformats.org/officeDocument/2006/relationships/customXml" Target="../customXml/item71.xml"/><Relationship Id="rId234" Type="http://schemas.openxmlformats.org/officeDocument/2006/relationships/customXml" Target="../customXml/item234.xml"/><Relationship Id="rId637" Type="http://schemas.openxmlformats.org/officeDocument/2006/relationships/slide" Target="slides/slide7.xml"/><Relationship Id="rId2" Type="http://schemas.openxmlformats.org/officeDocument/2006/relationships/customXml" Target="../customXml/item2.xml"/><Relationship Id="rId29" Type="http://schemas.openxmlformats.org/officeDocument/2006/relationships/customXml" Target="../customXml/item29.xml"/><Relationship Id="rId276" Type="http://schemas.openxmlformats.org/officeDocument/2006/relationships/customXml" Target="../customXml/item276.xml"/><Relationship Id="rId441" Type="http://schemas.openxmlformats.org/officeDocument/2006/relationships/customXml" Target="../customXml/item441.xml"/><Relationship Id="rId483" Type="http://schemas.openxmlformats.org/officeDocument/2006/relationships/customXml" Target="../customXml/item483.xml"/><Relationship Id="rId539" Type="http://schemas.openxmlformats.org/officeDocument/2006/relationships/customXml" Target="../customXml/item539.xml"/><Relationship Id="rId40" Type="http://schemas.openxmlformats.org/officeDocument/2006/relationships/customXml" Target="../customXml/item40.xml"/><Relationship Id="rId136" Type="http://schemas.openxmlformats.org/officeDocument/2006/relationships/customXml" Target="../customXml/item136.xml"/><Relationship Id="rId178" Type="http://schemas.openxmlformats.org/officeDocument/2006/relationships/customXml" Target="../customXml/item178.xml"/><Relationship Id="rId301" Type="http://schemas.openxmlformats.org/officeDocument/2006/relationships/customXml" Target="../customXml/item301.xml"/><Relationship Id="rId343" Type="http://schemas.openxmlformats.org/officeDocument/2006/relationships/customXml" Target="../customXml/item343.xml"/><Relationship Id="rId550" Type="http://schemas.openxmlformats.org/officeDocument/2006/relationships/customXml" Target="../customXml/item550.xml"/><Relationship Id="rId82" Type="http://schemas.openxmlformats.org/officeDocument/2006/relationships/customXml" Target="../customXml/item82.xml"/><Relationship Id="rId203" Type="http://schemas.openxmlformats.org/officeDocument/2006/relationships/customXml" Target="../customXml/item203.xml"/><Relationship Id="rId385" Type="http://schemas.openxmlformats.org/officeDocument/2006/relationships/customXml" Target="../customXml/item385.xml"/><Relationship Id="rId592" Type="http://schemas.openxmlformats.org/officeDocument/2006/relationships/customXml" Target="../customXml/item592.xml"/><Relationship Id="rId606" Type="http://schemas.openxmlformats.org/officeDocument/2006/relationships/customXml" Target="../customXml/item606.xml"/><Relationship Id="rId648" Type="http://schemas.openxmlformats.org/officeDocument/2006/relationships/slide" Target="slides/slide18.xml"/><Relationship Id="rId245" Type="http://schemas.openxmlformats.org/officeDocument/2006/relationships/customXml" Target="../customXml/item245.xml"/><Relationship Id="rId287" Type="http://schemas.openxmlformats.org/officeDocument/2006/relationships/customXml" Target="../customXml/item287.xml"/><Relationship Id="rId410" Type="http://schemas.openxmlformats.org/officeDocument/2006/relationships/customXml" Target="../customXml/item410.xml"/><Relationship Id="rId452" Type="http://schemas.openxmlformats.org/officeDocument/2006/relationships/customXml" Target="../customXml/item452.xml"/><Relationship Id="rId494" Type="http://schemas.openxmlformats.org/officeDocument/2006/relationships/customXml" Target="../customXml/item494.xml"/><Relationship Id="rId508" Type="http://schemas.openxmlformats.org/officeDocument/2006/relationships/customXml" Target="../customXml/item508.xml"/><Relationship Id="rId105" Type="http://schemas.openxmlformats.org/officeDocument/2006/relationships/customXml" Target="../customXml/item105.xml"/><Relationship Id="rId147" Type="http://schemas.openxmlformats.org/officeDocument/2006/relationships/customXml" Target="../customXml/item147.xml"/><Relationship Id="rId312" Type="http://schemas.openxmlformats.org/officeDocument/2006/relationships/customXml" Target="../customXml/item312.xml"/><Relationship Id="rId354" Type="http://schemas.openxmlformats.org/officeDocument/2006/relationships/customXml" Target="../customXml/item354.xml"/><Relationship Id="rId51" Type="http://schemas.openxmlformats.org/officeDocument/2006/relationships/customXml" Target="../customXml/item51.xml"/><Relationship Id="rId93" Type="http://schemas.openxmlformats.org/officeDocument/2006/relationships/customXml" Target="../customXml/item93.xml"/><Relationship Id="rId189" Type="http://schemas.openxmlformats.org/officeDocument/2006/relationships/customXml" Target="../customXml/item189.xml"/><Relationship Id="rId396" Type="http://schemas.openxmlformats.org/officeDocument/2006/relationships/customXml" Target="../customXml/item396.xml"/><Relationship Id="rId561" Type="http://schemas.openxmlformats.org/officeDocument/2006/relationships/customXml" Target="../customXml/item561.xml"/><Relationship Id="rId617" Type="http://schemas.openxmlformats.org/officeDocument/2006/relationships/customXml" Target="../customXml/item617.xml"/><Relationship Id="rId659" Type="http://schemas.openxmlformats.org/officeDocument/2006/relationships/presProps" Target="presProps.xml"/><Relationship Id="rId214" Type="http://schemas.openxmlformats.org/officeDocument/2006/relationships/customXml" Target="../customXml/item214.xml"/><Relationship Id="rId256" Type="http://schemas.openxmlformats.org/officeDocument/2006/relationships/customXml" Target="../customXml/item256.xml"/><Relationship Id="rId298" Type="http://schemas.openxmlformats.org/officeDocument/2006/relationships/customXml" Target="../customXml/item298.xml"/><Relationship Id="rId421" Type="http://schemas.openxmlformats.org/officeDocument/2006/relationships/customXml" Target="../customXml/item421.xml"/><Relationship Id="rId463" Type="http://schemas.openxmlformats.org/officeDocument/2006/relationships/customXml" Target="../customXml/item463.xml"/><Relationship Id="rId519" Type="http://schemas.openxmlformats.org/officeDocument/2006/relationships/customXml" Target="../customXml/item519.xml"/><Relationship Id="rId116" Type="http://schemas.openxmlformats.org/officeDocument/2006/relationships/customXml" Target="../customXml/item116.xml"/><Relationship Id="rId158" Type="http://schemas.openxmlformats.org/officeDocument/2006/relationships/customXml" Target="../customXml/item158.xml"/><Relationship Id="rId323" Type="http://schemas.openxmlformats.org/officeDocument/2006/relationships/customXml" Target="../customXml/item323.xml"/><Relationship Id="rId530" Type="http://schemas.openxmlformats.org/officeDocument/2006/relationships/customXml" Target="../customXml/item530.xml"/><Relationship Id="rId20" Type="http://schemas.openxmlformats.org/officeDocument/2006/relationships/customXml" Target="../customXml/item20.xml"/><Relationship Id="rId62" Type="http://schemas.openxmlformats.org/officeDocument/2006/relationships/customXml" Target="../customXml/item62.xml"/><Relationship Id="rId365" Type="http://schemas.openxmlformats.org/officeDocument/2006/relationships/customXml" Target="../customXml/item365.xml"/><Relationship Id="rId572" Type="http://schemas.openxmlformats.org/officeDocument/2006/relationships/customXml" Target="../customXml/item572.xml"/><Relationship Id="rId628" Type="http://schemas.openxmlformats.org/officeDocument/2006/relationships/customXml" Target="../customXml/item628.xml"/><Relationship Id="rId225" Type="http://schemas.openxmlformats.org/officeDocument/2006/relationships/customXml" Target="../customXml/item225.xml"/><Relationship Id="rId267" Type="http://schemas.openxmlformats.org/officeDocument/2006/relationships/customXml" Target="../customXml/item267.xml"/><Relationship Id="rId432" Type="http://schemas.openxmlformats.org/officeDocument/2006/relationships/customXml" Target="../customXml/item432.xml"/><Relationship Id="rId474" Type="http://schemas.openxmlformats.org/officeDocument/2006/relationships/customXml" Target="../customXml/item474.xml"/><Relationship Id="rId127" Type="http://schemas.openxmlformats.org/officeDocument/2006/relationships/customXml" Target="../customXml/item127.xml"/><Relationship Id="rId31" Type="http://schemas.openxmlformats.org/officeDocument/2006/relationships/customXml" Target="../customXml/item31.xml"/><Relationship Id="rId73" Type="http://schemas.openxmlformats.org/officeDocument/2006/relationships/customXml" Target="../customXml/item73.xml"/><Relationship Id="rId169" Type="http://schemas.openxmlformats.org/officeDocument/2006/relationships/customXml" Target="../customXml/item169.xml"/><Relationship Id="rId334" Type="http://schemas.openxmlformats.org/officeDocument/2006/relationships/customXml" Target="../customXml/item334.xml"/><Relationship Id="rId376" Type="http://schemas.openxmlformats.org/officeDocument/2006/relationships/customXml" Target="../customXml/item376.xml"/><Relationship Id="rId541" Type="http://schemas.openxmlformats.org/officeDocument/2006/relationships/customXml" Target="../customXml/item541.xml"/><Relationship Id="rId583" Type="http://schemas.openxmlformats.org/officeDocument/2006/relationships/customXml" Target="../customXml/item583.xml"/><Relationship Id="rId639" Type="http://schemas.openxmlformats.org/officeDocument/2006/relationships/slide" Target="slides/slide9.xml"/><Relationship Id="rId4" Type="http://schemas.openxmlformats.org/officeDocument/2006/relationships/customXml" Target="../customXml/item4.xml"/><Relationship Id="rId180" Type="http://schemas.openxmlformats.org/officeDocument/2006/relationships/customXml" Target="../customXml/item180.xml"/><Relationship Id="rId236" Type="http://schemas.openxmlformats.org/officeDocument/2006/relationships/customXml" Target="../customXml/item236.xml"/><Relationship Id="rId278" Type="http://schemas.openxmlformats.org/officeDocument/2006/relationships/customXml" Target="../customXml/item278.xml"/><Relationship Id="rId401" Type="http://schemas.openxmlformats.org/officeDocument/2006/relationships/customXml" Target="../customXml/item401.xml"/><Relationship Id="rId443" Type="http://schemas.openxmlformats.org/officeDocument/2006/relationships/customXml" Target="../customXml/item443.xml"/><Relationship Id="rId650" Type="http://schemas.openxmlformats.org/officeDocument/2006/relationships/slide" Target="slides/slide20.xml"/><Relationship Id="rId303" Type="http://schemas.openxmlformats.org/officeDocument/2006/relationships/customXml" Target="../customXml/item303.xml"/><Relationship Id="rId485" Type="http://schemas.openxmlformats.org/officeDocument/2006/relationships/customXml" Target="../customXml/item485.xml"/><Relationship Id="rId42" Type="http://schemas.openxmlformats.org/officeDocument/2006/relationships/customXml" Target="../customXml/item42.xml"/><Relationship Id="rId84" Type="http://schemas.openxmlformats.org/officeDocument/2006/relationships/customXml" Target="../customXml/item84.xml"/><Relationship Id="rId138" Type="http://schemas.openxmlformats.org/officeDocument/2006/relationships/customXml" Target="../customXml/item138.xml"/><Relationship Id="rId345" Type="http://schemas.openxmlformats.org/officeDocument/2006/relationships/customXml" Target="../customXml/item345.xml"/><Relationship Id="rId387" Type="http://schemas.openxmlformats.org/officeDocument/2006/relationships/customXml" Target="../customXml/item387.xml"/><Relationship Id="rId510" Type="http://schemas.openxmlformats.org/officeDocument/2006/relationships/customXml" Target="../customXml/item510.xml"/><Relationship Id="rId552" Type="http://schemas.openxmlformats.org/officeDocument/2006/relationships/customXml" Target="../customXml/item552.xml"/><Relationship Id="rId594" Type="http://schemas.openxmlformats.org/officeDocument/2006/relationships/customXml" Target="../customXml/item594.xml"/><Relationship Id="rId608" Type="http://schemas.openxmlformats.org/officeDocument/2006/relationships/customXml" Target="../customXml/item608.xml"/><Relationship Id="rId191" Type="http://schemas.openxmlformats.org/officeDocument/2006/relationships/customXml" Target="../customXml/item191.xml"/><Relationship Id="rId205" Type="http://schemas.openxmlformats.org/officeDocument/2006/relationships/customXml" Target="../customXml/item205.xml"/><Relationship Id="rId247" Type="http://schemas.openxmlformats.org/officeDocument/2006/relationships/customXml" Target="../customXml/item247.xml"/><Relationship Id="rId412" Type="http://schemas.openxmlformats.org/officeDocument/2006/relationships/customXml" Target="../customXml/item412.xml"/><Relationship Id="rId107" Type="http://schemas.openxmlformats.org/officeDocument/2006/relationships/customXml" Target="../customXml/item107.xml"/><Relationship Id="rId289" Type="http://schemas.openxmlformats.org/officeDocument/2006/relationships/customXml" Target="../customXml/item289.xml"/><Relationship Id="rId454" Type="http://schemas.openxmlformats.org/officeDocument/2006/relationships/customXml" Target="../customXml/item454.xml"/><Relationship Id="rId496" Type="http://schemas.openxmlformats.org/officeDocument/2006/relationships/customXml" Target="../customXml/item496.xml"/><Relationship Id="rId661" Type="http://schemas.openxmlformats.org/officeDocument/2006/relationships/theme" Target="theme/theme1.xml"/><Relationship Id="rId11" Type="http://schemas.openxmlformats.org/officeDocument/2006/relationships/customXml" Target="../customXml/item11.xml"/><Relationship Id="rId53" Type="http://schemas.openxmlformats.org/officeDocument/2006/relationships/customXml" Target="../customXml/item53.xml"/><Relationship Id="rId149" Type="http://schemas.openxmlformats.org/officeDocument/2006/relationships/customXml" Target="../customXml/item149.xml"/><Relationship Id="rId314" Type="http://schemas.openxmlformats.org/officeDocument/2006/relationships/customXml" Target="../customXml/item314.xml"/><Relationship Id="rId356" Type="http://schemas.openxmlformats.org/officeDocument/2006/relationships/customXml" Target="../customXml/item356.xml"/><Relationship Id="rId398" Type="http://schemas.openxmlformats.org/officeDocument/2006/relationships/customXml" Target="../customXml/item398.xml"/><Relationship Id="rId521" Type="http://schemas.openxmlformats.org/officeDocument/2006/relationships/customXml" Target="../customXml/item521.xml"/><Relationship Id="rId563" Type="http://schemas.openxmlformats.org/officeDocument/2006/relationships/customXml" Target="../customXml/item563.xml"/><Relationship Id="rId619" Type="http://schemas.openxmlformats.org/officeDocument/2006/relationships/customXml" Target="../customXml/item619.xml"/><Relationship Id="rId95" Type="http://schemas.openxmlformats.org/officeDocument/2006/relationships/customXml" Target="../customXml/item95.xml"/><Relationship Id="rId160" Type="http://schemas.openxmlformats.org/officeDocument/2006/relationships/customXml" Target="../customXml/item160.xml"/><Relationship Id="rId216" Type="http://schemas.openxmlformats.org/officeDocument/2006/relationships/customXml" Target="../customXml/item216.xml"/><Relationship Id="rId423" Type="http://schemas.openxmlformats.org/officeDocument/2006/relationships/customXml" Target="../customXml/item423.xml"/><Relationship Id="rId258" Type="http://schemas.openxmlformats.org/officeDocument/2006/relationships/customXml" Target="../customXml/item258.xml"/><Relationship Id="rId465" Type="http://schemas.openxmlformats.org/officeDocument/2006/relationships/customXml" Target="../customXml/item465.xml"/><Relationship Id="rId630" Type="http://schemas.openxmlformats.org/officeDocument/2006/relationships/slideMaster" Target="slideMasters/slideMaster1.xml"/><Relationship Id="rId22" Type="http://schemas.openxmlformats.org/officeDocument/2006/relationships/customXml" Target="../customXml/item22.xml"/><Relationship Id="rId64" Type="http://schemas.openxmlformats.org/officeDocument/2006/relationships/customXml" Target="../customXml/item64.xml"/><Relationship Id="rId118" Type="http://schemas.openxmlformats.org/officeDocument/2006/relationships/customXml" Target="../customXml/item118.xml"/><Relationship Id="rId325" Type="http://schemas.openxmlformats.org/officeDocument/2006/relationships/customXml" Target="../customXml/item325.xml"/><Relationship Id="rId367" Type="http://schemas.openxmlformats.org/officeDocument/2006/relationships/customXml" Target="../customXml/item367.xml"/><Relationship Id="rId532" Type="http://schemas.openxmlformats.org/officeDocument/2006/relationships/customXml" Target="../customXml/item532.xml"/><Relationship Id="rId574" Type="http://schemas.openxmlformats.org/officeDocument/2006/relationships/customXml" Target="../customXml/item574.xml"/><Relationship Id="rId171" Type="http://schemas.openxmlformats.org/officeDocument/2006/relationships/customXml" Target="../customXml/item171.xml"/><Relationship Id="rId227" Type="http://schemas.openxmlformats.org/officeDocument/2006/relationships/customXml" Target="../customXml/item227.xml"/><Relationship Id="rId269" Type="http://schemas.openxmlformats.org/officeDocument/2006/relationships/customXml" Target="../customXml/item269.xml"/><Relationship Id="rId434" Type="http://schemas.openxmlformats.org/officeDocument/2006/relationships/customXml" Target="../customXml/item434.xml"/><Relationship Id="rId476" Type="http://schemas.openxmlformats.org/officeDocument/2006/relationships/customXml" Target="../customXml/item476.xml"/><Relationship Id="rId641" Type="http://schemas.openxmlformats.org/officeDocument/2006/relationships/slide" Target="slides/slide11.xml"/><Relationship Id="rId33" Type="http://schemas.openxmlformats.org/officeDocument/2006/relationships/customXml" Target="../customXml/item33.xml"/><Relationship Id="rId129" Type="http://schemas.openxmlformats.org/officeDocument/2006/relationships/customXml" Target="../customXml/item129.xml"/><Relationship Id="rId280" Type="http://schemas.openxmlformats.org/officeDocument/2006/relationships/customXml" Target="../customXml/item280.xml"/><Relationship Id="rId336" Type="http://schemas.openxmlformats.org/officeDocument/2006/relationships/customXml" Target="../customXml/item336.xml"/><Relationship Id="rId501" Type="http://schemas.openxmlformats.org/officeDocument/2006/relationships/customXml" Target="../customXml/item501.xml"/><Relationship Id="rId543" Type="http://schemas.openxmlformats.org/officeDocument/2006/relationships/customXml" Target="../customXml/item543.xml"/><Relationship Id="rId75" Type="http://schemas.openxmlformats.org/officeDocument/2006/relationships/customXml" Target="../customXml/item75.xml"/><Relationship Id="rId140" Type="http://schemas.openxmlformats.org/officeDocument/2006/relationships/customXml" Target="../customXml/item140.xml"/><Relationship Id="rId182" Type="http://schemas.openxmlformats.org/officeDocument/2006/relationships/customXml" Target="../customXml/item182.xml"/><Relationship Id="rId378" Type="http://schemas.openxmlformats.org/officeDocument/2006/relationships/customXml" Target="../customXml/item378.xml"/><Relationship Id="rId403" Type="http://schemas.openxmlformats.org/officeDocument/2006/relationships/customXml" Target="../customXml/item403.xml"/><Relationship Id="rId585" Type="http://schemas.openxmlformats.org/officeDocument/2006/relationships/customXml" Target="../customXml/item585.xml"/><Relationship Id="rId6" Type="http://schemas.openxmlformats.org/officeDocument/2006/relationships/customXml" Target="../customXml/item6.xml"/><Relationship Id="rId238" Type="http://schemas.openxmlformats.org/officeDocument/2006/relationships/customXml" Target="../customXml/item238.xml"/><Relationship Id="rId445" Type="http://schemas.openxmlformats.org/officeDocument/2006/relationships/customXml" Target="../customXml/item445.xml"/><Relationship Id="rId487" Type="http://schemas.openxmlformats.org/officeDocument/2006/relationships/customXml" Target="../customXml/item487.xml"/><Relationship Id="rId610" Type="http://schemas.openxmlformats.org/officeDocument/2006/relationships/customXml" Target="../customXml/item610.xml"/><Relationship Id="rId652" Type="http://schemas.openxmlformats.org/officeDocument/2006/relationships/slide" Target="slides/slide22.xml"/><Relationship Id="rId291" Type="http://schemas.openxmlformats.org/officeDocument/2006/relationships/customXml" Target="../customXml/item291.xml"/><Relationship Id="rId305" Type="http://schemas.openxmlformats.org/officeDocument/2006/relationships/customXml" Target="../customXml/item305.xml"/><Relationship Id="rId347" Type="http://schemas.openxmlformats.org/officeDocument/2006/relationships/customXml" Target="../customXml/item347.xml"/><Relationship Id="rId512" Type="http://schemas.openxmlformats.org/officeDocument/2006/relationships/customXml" Target="../customXml/item512.xml"/><Relationship Id="rId44" Type="http://schemas.openxmlformats.org/officeDocument/2006/relationships/customXml" Target="../customXml/item44.xml"/><Relationship Id="rId86" Type="http://schemas.openxmlformats.org/officeDocument/2006/relationships/customXml" Target="../customXml/item86.xml"/><Relationship Id="rId151" Type="http://schemas.openxmlformats.org/officeDocument/2006/relationships/customXml" Target="../customXml/item151.xml"/><Relationship Id="rId389" Type="http://schemas.openxmlformats.org/officeDocument/2006/relationships/customXml" Target="../customXml/item389.xml"/><Relationship Id="rId554" Type="http://schemas.openxmlformats.org/officeDocument/2006/relationships/customXml" Target="../customXml/item554.xml"/><Relationship Id="rId596" Type="http://schemas.openxmlformats.org/officeDocument/2006/relationships/customXml" Target="../customXml/item596.xml"/><Relationship Id="rId193" Type="http://schemas.openxmlformats.org/officeDocument/2006/relationships/customXml" Target="../customXml/item193.xml"/><Relationship Id="rId207" Type="http://schemas.openxmlformats.org/officeDocument/2006/relationships/customXml" Target="../customXml/item207.xml"/><Relationship Id="rId249" Type="http://schemas.openxmlformats.org/officeDocument/2006/relationships/customXml" Target="../customXml/item249.xml"/><Relationship Id="rId414" Type="http://schemas.openxmlformats.org/officeDocument/2006/relationships/customXml" Target="../customXml/item414.xml"/><Relationship Id="rId456" Type="http://schemas.openxmlformats.org/officeDocument/2006/relationships/customXml" Target="../customXml/item456.xml"/><Relationship Id="rId498" Type="http://schemas.openxmlformats.org/officeDocument/2006/relationships/customXml" Target="../customXml/item498.xml"/><Relationship Id="rId621" Type="http://schemas.openxmlformats.org/officeDocument/2006/relationships/customXml" Target="../customXml/item621.xml"/><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customXml" Target="../customXml/item260.xml"/><Relationship Id="rId316" Type="http://schemas.openxmlformats.org/officeDocument/2006/relationships/customXml" Target="../customXml/item316.xml"/><Relationship Id="rId523" Type="http://schemas.openxmlformats.org/officeDocument/2006/relationships/customXml" Target="../customXml/item523.xml"/><Relationship Id="rId55" Type="http://schemas.openxmlformats.org/officeDocument/2006/relationships/customXml" Target="../customXml/item55.xml"/><Relationship Id="rId97" Type="http://schemas.openxmlformats.org/officeDocument/2006/relationships/customXml" Target="../customXml/item97.xml"/><Relationship Id="rId120" Type="http://schemas.openxmlformats.org/officeDocument/2006/relationships/customXml" Target="../customXml/item120.xml"/><Relationship Id="rId358" Type="http://schemas.openxmlformats.org/officeDocument/2006/relationships/customXml" Target="../customXml/item358.xml"/><Relationship Id="rId565" Type="http://schemas.openxmlformats.org/officeDocument/2006/relationships/customXml" Target="../customXml/item565.xml"/><Relationship Id="rId162" Type="http://schemas.openxmlformats.org/officeDocument/2006/relationships/customXml" Target="../customXml/item162.xml"/><Relationship Id="rId218" Type="http://schemas.openxmlformats.org/officeDocument/2006/relationships/customXml" Target="../customXml/item218.xml"/><Relationship Id="rId425" Type="http://schemas.openxmlformats.org/officeDocument/2006/relationships/customXml" Target="../customXml/item425.xml"/><Relationship Id="rId467" Type="http://schemas.openxmlformats.org/officeDocument/2006/relationships/customXml" Target="../customXml/item467.xml"/><Relationship Id="rId632" Type="http://schemas.openxmlformats.org/officeDocument/2006/relationships/slide" Target="slides/slide2.xml"/><Relationship Id="rId271" Type="http://schemas.openxmlformats.org/officeDocument/2006/relationships/customXml" Target="../customXml/item271.xml"/><Relationship Id="rId24" Type="http://schemas.openxmlformats.org/officeDocument/2006/relationships/customXml" Target="../customXml/item24.xml"/><Relationship Id="rId66" Type="http://schemas.openxmlformats.org/officeDocument/2006/relationships/customXml" Target="../customXml/item66.xml"/><Relationship Id="rId131" Type="http://schemas.openxmlformats.org/officeDocument/2006/relationships/customXml" Target="../customXml/item131.xml"/><Relationship Id="rId327" Type="http://schemas.openxmlformats.org/officeDocument/2006/relationships/customXml" Target="../customXml/item327.xml"/><Relationship Id="rId369" Type="http://schemas.openxmlformats.org/officeDocument/2006/relationships/customXml" Target="../customXml/item369.xml"/><Relationship Id="rId534" Type="http://schemas.openxmlformats.org/officeDocument/2006/relationships/customXml" Target="../customXml/item534.xml"/><Relationship Id="rId576" Type="http://schemas.openxmlformats.org/officeDocument/2006/relationships/customXml" Target="../customXml/item576.xml"/><Relationship Id="rId173" Type="http://schemas.openxmlformats.org/officeDocument/2006/relationships/customXml" Target="../customXml/item173.xml"/><Relationship Id="rId229" Type="http://schemas.openxmlformats.org/officeDocument/2006/relationships/customXml" Target="../customXml/item229.xml"/><Relationship Id="rId380" Type="http://schemas.openxmlformats.org/officeDocument/2006/relationships/customXml" Target="../customXml/item380.xml"/><Relationship Id="rId436" Type="http://schemas.openxmlformats.org/officeDocument/2006/relationships/customXml" Target="../customXml/item436.xml"/><Relationship Id="rId601" Type="http://schemas.openxmlformats.org/officeDocument/2006/relationships/customXml" Target="../customXml/item601.xml"/><Relationship Id="rId643" Type="http://schemas.openxmlformats.org/officeDocument/2006/relationships/slide" Target="slides/slide13.xml"/><Relationship Id="rId240" Type="http://schemas.openxmlformats.org/officeDocument/2006/relationships/customXml" Target="../customXml/item240.xml"/><Relationship Id="rId478" Type="http://schemas.openxmlformats.org/officeDocument/2006/relationships/customXml" Target="../customXml/item478.xml"/><Relationship Id="rId35" Type="http://schemas.openxmlformats.org/officeDocument/2006/relationships/customXml" Target="../customXml/item35.xml"/><Relationship Id="rId77" Type="http://schemas.openxmlformats.org/officeDocument/2006/relationships/customXml" Target="../customXml/item77.xml"/><Relationship Id="rId100" Type="http://schemas.openxmlformats.org/officeDocument/2006/relationships/customXml" Target="../customXml/item100.xml"/><Relationship Id="rId282" Type="http://schemas.openxmlformats.org/officeDocument/2006/relationships/customXml" Target="../customXml/item282.xml"/><Relationship Id="rId338" Type="http://schemas.openxmlformats.org/officeDocument/2006/relationships/customXml" Target="../customXml/item338.xml"/><Relationship Id="rId503" Type="http://schemas.openxmlformats.org/officeDocument/2006/relationships/customXml" Target="../customXml/item503.xml"/><Relationship Id="rId545" Type="http://schemas.openxmlformats.org/officeDocument/2006/relationships/customXml" Target="../customXml/item545.xml"/><Relationship Id="rId587" Type="http://schemas.openxmlformats.org/officeDocument/2006/relationships/customXml" Target="../customXml/item587.xml"/><Relationship Id="rId8" Type="http://schemas.openxmlformats.org/officeDocument/2006/relationships/customXml" Target="../customXml/item8.xml"/><Relationship Id="rId142" Type="http://schemas.openxmlformats.org/officeDocument/2006/relationships/customXml" Target="../customXml/item142.xml"/><Relationship Id="rId184" Type="http://schemas.openxmlformats.org/officeDocument/2006/relationships/customXml" Target="../customXml/item184.xml"/><Relationship Id="rId391" Type="http://schemas.openxmlformats.org/officeDocument/2006/relationships/customXml" Target="../customXml/item391.xml"/><Relationship Id="rId405" Type="http://schemas.openxmlformats.org/officeDocument/2006/relationships/customXml" Target="../customXml/item405.xml"/><Relationship Id="rId447" Type="http://schemas.openxmlformats.org/officeDocument/2006/relationships/customXml" Target="../customXml/item447.xml"/><Relationship Id="rId612" Type="http://schemas.openxmlformats.org/officeDocument/2006/relationships/customXml" Target="../customXml/item612.xml"/><Relationship Id="rId251" Type="http://schemas.openxmlformats.org/officeDocument/2006/relationships/customXml" Target="../customXml/item251.xml"/><Relationship Id="rId489" Type="http://schemas.openxmlformats.org/officeDocument/2006/relationships/customXml" Target="../customXml/item489.xml"/><Relationship Id="rId654" Type="http://schemas.openxmlformats.org/officeDocument/2006/relationships/slide" Target="slides/slide24.xml"/><Relationship Id="rId46" Type="http://schemas.openxmlformats.org/officeDocument/2006/relationships/customXml" Target="../customXml/item46.xml"/><Relationship Id="rId293" Type="http://schemas.openxmlformats.org/officeDocument/2006/relationships/customXml" Target="../customXml/item293.xml"/><Relationship Id="rId307" Type="http://schemas.openxmlformats.org/officeDocument/2006/relationships/customXml" Target="../customXml/item307.xml"/><Relationship Id="rId349" Type="http://schemas.openxmlformats.org/officeDocument/2006/relationships/customXml" Target="../customXml/item349.xml"/><Relationship Id="rId514" Type="http://schemas.openxmlformats.org/officeDocument/2006/relationships/customXml" Target="../customXml/item514.xml"/><Relationship Id="rId556" Type="http://schemas.openxmlformats.org/officeDocument/2006/relationships/customXml" Target="../customXml/item556.xml"/><Relationship Id="rId88" Type="http://schemas.openxmlformats.org/officeDocument/2006/relationships/customXml" Target="../customXml/item88.xml"/><Relationship Id="rId111" Type="http://schemas.openxmlformats.org/officeDocument/2006/relationships/customXml" Target="../customXml/item111.xml"/><Relationship Id="rId153" Type="http://schemas.openxmlformats.org/officeDocument/2006/relationships/customXml" Target="../customXml/item153.xml"/><Relationship Id="rId195" Type="http://schemas.openxmlformats.org/officeDocument/2006/relationships/customXml" Target="../customXml/item195.xml"/><Relationship Id="rId209" Type="http://schemas.openxmlformats.org/officeDocument/2006/relationships/customXml" Target="../customXml/item209.xml"/><Relationship Id="rId360" Type="http://schemas.openxmlformats.org/officeDocument/2006/relationships/customXml" Target="../customXml/item360.xml"/><Relationship Id="rId416" Type="http://schemas.openxmlformats.org/officeDocument/2006/relationships/customXml" Target="../customXml/item416.xml"/><Relationship Id="rId598" Type="http://schemas.openxmlformats.org/officeDocument/2006/relationships/customXml" Target="../customXml/item598.xml"/><Relationship Id="rId220" Type="http://schemas.openxmlformats.org/officeDocument/2006/relationships/customXml" Target="../customXml/item220.xml"/><Relationship Id="rId458" Type="http://schemas.openxmlformats.org/officeDocument/2006/relationships/customXml" Target="../customXml/item458.xml"/><Relationship Id="rId623" Type="http://schemas.openxmlformats.org/officeDocument/2006/relationships/customXml" Target="../customXml/item623.xml"/><Relationship Id="rId15" Type="http://schemas.openxmlformats.org/officeDocument/2006/relationships/customXml" Target="../customXml/item15.xml"/><Relationship Id="rId57" Type="http://schemas.openxmlformats.org/officeDocument/2006/relationships/customXml" Target="../customXml/item57.xml"/><Relationship Id="rId262" Type="http://schemas.openxmlformats.org/officeDocument/2006/relationships/customXml" Target="../customXml/item262.xml"/><Relationship Id="rId318" Type="http://schemas.openxmlformats.org/officeDocument/2006/relationships/customXml" Target="../customXml/item318.xml"/><Relationship Id="rId525" Type="http://schemas.openxmlformats.org/officeDocument/2006/relationships/customXml" Target="../customXml/item525.xml"/><Relationship Id="rId567" Type="http://schemas.openxmlformats.org/officeDocument/2006/relationships/customXml" Target="../customXml/item567.xml"/><Relationship Id="rId99" Type="http://schemas.openxmlformats.org/officeDocument/2006/relationships/customXml" Target="../customXml/item99.xml"/><Relationship Id="rId122" Type="http://schemas.openxmlformats.org/officeDocument/2006/relationships/customXml" Target="../customXml/item122.xml"/><Relationship Id="rId164" Type="http://schemas.openxmlformats.org/officeDocument/2006/relationships/customXml" Target="../customXml/item164.xml"/><Relationship Id="rId371" Type="http://schemas.openxmlformats.org/officeDocument/2006/relationships/customXml" Target="../customXml/item371.xml"/><Relationship Id="rId427" Type="http://schemas.openxmlformats.org/officeDocument/2006/relationships/customXml" Target="../customXml/item427.xml"/><Relationship Id="rId469" Type="http://schemas.openxmlformats.org/officeDocument/2006/relationships/customXml" Target="../customXml/item469.xml"/><Relationship Id="rId634" Type="http://schemas.openxmlformats.org/officeDocument/2006/relationships/slide" Target="slides/slide4.xml"/><Relationship Id="rId26" Type="http://schemas.openxmlformats.org/officeDocument/2006/relationships/customXml" Target="../customXml/item26.xml"/><Relationship Id="rId231" Type="http://schemas.openxmlformats.org/officeDocument/2006/relationships/customXml" Target="../customXml/item231.xml"/><Relationship Id="rId273" Type="http://schemas.openxmlformats.org/officeDocument/2006/relationships/customXml" Target="../customXml/item273.xml"/><Relationship Id="rId329" Type="http://schemas.openxmlformats.org/officeDocument/2006/relationships/customXml" Target="../customXml/item329.xml"/><Relationship Id="rId480" Type="http://schemas.openxmlformats.org/officeDocument/2006/relationships/customXml" Target="../customXml/item480.xml"/><Relationship Id="rId536" Type="http://schemas.openxmlformats.org/officeDocument/2006/relationships/customXml" Target="../customXml/item536.xml"/><Relationship Id="rId68" Type="http://schemas.openxmlformats.org/officeDocument/2006/relationships/customXml" Target="../customXml/item68.xml"/><Relationship Id="rId133" Type="http://schemas.openxmlformats.org/officeDocument/2006/relationships/customXml" Target="../customXml/item133.xml"/><Relationship Id="rId175" Type="http://schemas.openxmlformats.org/officeDocument/2006/relationships/customXml" Target="../customXml/item175.xml"/><Relationship Id="rId340" Type="http://schemas.openxmlformats.org/officeDocument/2006/relationships/customXml" Target="../customXml/item340.xml"/><Relationship Id="rId578" Type="http://schemas.openxmlformats.org/officeDocument/2006/relationships/customXml" Target="../customXml/item578.xml"/><Relationship Id="rId200" Type="http://schemas.openxmlformats.org/officeDocument/2006/relationships/customXml" Target="../customXml/item200.xml"/><Relationship Id="rId382" Type="http://schemas.openxmlformats.org/officeDocument/2006/relationships/customXml" Target="../customXml/item382.xml"/><Relationship Id="rId438" Type="http://schemas.openxmlformats.org/officeDocument/2006/relationships/customXml" Target="../customXml/item438.xml"/><Relationship Id="rId603" Type="http://schemas.openxmlformats.org/officeDocument/2006/relationships/customXml" Target="../customXml/item603.xml"/><Relationship Id="rId645" Type="http://schemas.openxmlformats.org/officeDocument/2006/relationships/slide" Target="slides/slide15.xml"/><Relationship Id="rId242" Type="http://schemas.openxmlformats.org/officeDocument/2006/relationships/customXml" Target="../customXml/item242.xml"/><Relationship Id="rId284" Type="http://schemas.openxmlformats.org/officeDocument/2006/relationships/customXml" Target="../customXml/item284.xml"/><Relationship Id="rId491" Type="http://schemas.openxmlformats.org/officeDocument/2006/relationships/customXml" Target="../customXml/item491.xml"/><Relationship Id="rId505" Type="http://schemas.openxmlformats.org/officeDocument/2006/relationships/customXml" Target="../customXml/item505.xml"/><Relationship Id="rId37" Type="http://schemas.openxmlformats.org/officeDocument/2006/relationships/customXml" Target="../customXml/item37.xml"/><Relationship Id="rId79" Type="http://schemas.openxmlformats.org/officeDocument/2006/relationships/customXml" Target="../customXml/item79.xml"/><Relationship Id="rId102" Type="http://schemas.openxmlformats.org/officeDocument/2006/relationships/customXml" Target="../customXml/item102.xml"/><Relationship Id="rId144" Type="http://schemas.openxmlformats.org/officeDocument/2006/relationships/customXml" Target="../customXml/item144.xml"/><Relationship Id="rId547" Type="http://schemas.openxmlformats.org/officeDocument/2006/relationships/customXml" Target="../customXml/item547.xml"/><Relationship Id="rId589" Type="http://schemas.openxmlformats.org/officeDocument/2006/relationships/customXml" Target="../customXml/item589.xml"/><Relationship Id="rId90" Type="http://schemas.openxmlformats.org/officeDocument/2006/relationships/customXml" Target="../customXml/item90.xml"/><Relationship Id="rId186" Type="http://schemas.openxmlformats.org/officeDocument/2006/relationships/customXml" Target="../customXml/item186.xml"/><Relationship Id="rId351" Type="http://schemas.openxmlformats.org/officeDocument/2006/relationships/customXml" Target="../customXml/item351.xml"/><Relationship Id="rId393" Type="http://schemas.openxmlformats.org/officeDocument/2006/relationships/customXml" Target="../customXml/item393.xml"/><Relationship Id="rId407" Type="http://schemas.openxmlformats.org/officeDocument/2006/relationships/customXml" Target="../customXml/item407.xml"/><Relationship Id="rId449" Type="http://schemas.openxmlformats.org/officeDocument/2006/relationships/customXml" Target="../customXml/item449.xml"/><Relationship Id="rId614" Type="http://schemas.openxmlformats.org/officeDocument/2006/relationships/customXml" Target="../customXml/item614.xml"/><Relationship Id="rId656" Type="http://schemas.openxmlformats.org/officeDocument/2006/relationships/slide" Target="slides/slide26.xml"/><Relationship Id="rId211" Type="http://schemas.openxmlformats.org/officeDocument/2006/relationships/customXml" Target="../customXml/item211.xml"/><Relationship Id="rId253" Type="http://schemas.openxmlformats.org/officeDocument/2006/relationships/customXml" Target="../customXml/item253.xml"/><Relationship Id="rId295" Type="http://schemas.openxmlformats.org/officeDocument/2006/relationships/customXml" Target="../customXml/item295.xml"/><Relationship Id="rId309" Type="http://schemas.openxmlformats.org/officeDocument/2006/relationships/customXml" Target="../customXml/item309.xml"/><Relationship Id="rId460" Type="http://schemas.openxmlformats.org/officeDocument/2006/relationships/customXml" Target="../customXml/item460.xml"/><Relationship Id="rId516" Type="http://schemas.openxmlformats.org/officeDocument/2006/relationships/customXml" Target="../customXml/item516.xml"/><Relationship Id="rId48" Type="http://schemas.openxmlformats.org/officeDocument/2006/relationships/customXml" Target="../customXml/item48.xml"/><Relationship Id="rId113" Type="http://schemas.openxmlformats.org/officeDocument/2006/relationships/customXml" Target="../customXml/item113.xml"/><Relationship Id="rId320" Type="http://schemas.openxmlformats.org/officeDocument/2006/relationships/customXml" Target="../customXml/item320.xml"/><Relationship Id="rId558" Type="http://schemas.openxmlformats.org/officeDocument/2006/relationships/customXml" Target="../customXml/item558.xml"/><Relationship Id="rId155" Type="http://schemas.openxmlformats.org/officeDocument/2006/relationships/customXml" Target="../customXml/item155.xml"/><Relationship Id="rId197" Type="http://schemas.openxmlformats.org/officeDocument/2006/relationships/customXml" Target="../customXml/item197.xml"/><Relationship Id="rId362" Type="http://schemas.openxmlformats.org/officeDocument/2006/relationships/customXml" Target="../customXml/item362.xml"/><Relationship Id="rId418" Type="http://schemas.openxmlformats.org/officeDocument/2006/relationships/customXml" Target="../customXml/item418.xml"/><Relationship Id="rId625" Type="http://schemas.openxmlformats.org/officeDocument/2006/relationships/customXml" Target="../customXml/item625.xml"/><Relationship Id="rId222" Type="http://schemas.openxmlformats.org/officeDocument/2006/relationships/customXml" Target="../customXml/item222.xml"/><Relationship Id="rId264" Type="http://schemas.openxmlformats.org/officeDocument/2006/relationships/customXml" Target="../customXml/item264.xml"/><Relationship Id="rId471" Type="http://schemas.openxmlformats.org/officeDocument/2006/relationships/customXml" Target="../customXml/item471.xml"/><Relationship Id="rId17" Type="http://schemas.openxmlformats.org/officeDocument/2006/relationships/customXml" Target="../customXml/item17.xml"/><Relationship Id="rId59" Type="http://schemas.openxmlformats.org/officeDocument/2006/relationships/customXml" Target="../customXml/item59.xml"/><Relationship Id="rId124" Type="http://schemas.openxmlformats.org/officeDocument/2006/relationships/customXml" Target="../customXml/item124.xml"/><Relationship Id="rId527" Type="http://schemas.openxmlformats.org/officeDocument/2006/relationships/customXml" Target="../customXml/item527.xml"/><Relationship Id="rId569" Type="http://schemas.openxmlformats.org/officeDocument/2006/relationships/customXml" Target="../customXml/item569.xml"/><Relationship Id="rId70" Type="http://schemas.openxmlformats.org/officeDocument/2006/relationships/customXml" Target="../customXml/item70.xml"/><Relationship Id="rId166" Type="http://schemas.openxmlformats.org/officeDocument/2006/relationships/customXml" Target="../customXml/item166.xml"/><Relationship Id="rId331" Type="http://schemas.openxmlformats.org/officeDocument/2006/relationships/customXml" Target="../customXml/item331.xml"/><Relationship Id="rId373" Type="http://schemas.openxmlformats.org/officeDocument/2006/relationships/customXml" Target="../customXml/item373.xml"/><Relationship Id="rId429" Type="http://schemas.openxmlformats.org/officeDocument/2006/relationships/customXml" Target="../customXml/item429.xml"/><Relationship Id="rId580" Type="http://schemas.openxmlformats.org/officeDocument/2006/relationships/customXml" Target="../customXml/item580.xml"/><Relationship Id="rId636" Type="http://schemas.openxmlformats.org/officeDocument/2006/relationships/slide" Target="slides/slide6.xml"/><Relationship Id="rId1" Type="http://schemas.openxmlformats.org/officeDocument/2006/relationships/customXml" Target="../customXml/item1.xml"/><Relationship Id="rId233" Type="http://schemas.openxmlformats.org/officeDocument/2006/relationships/customXml" Target="../customXml/item233.xml"/><Relationship Id="rId440" Type="http://schemas.openxmlformats.org/officeDocument/2006/relationships/customXml" Target="../customXml/item440.xml"/><Relationship Id="rId28" Type="http://schemas.openxmlformats.org/officeDocument/2006/relationships/customXml" Target="../customXml/item28.xml"/><Relationship Id="rId275" Type="http://schemas.openxmlformats.org/officeDocument/2006/relationships/customXml" Target="../customXml/item275.xml"/><Relationship Id="rId300" Type="http://schemas.openxmlformats.org/officeDocument/2006/relationships/customXml" Target="../customXml/item300.xml"/><Relationship Id="rId482" Type="http://schemas.openxmlformats.org/officeDocument/2006/relationships/customXml" Target="../customXml/item482.xml"/><Relationship Id="rId538" Type="http://schemas.openxmlformats.org/officeDocument/2006/relationships/customXml" Target="../customXml/item538.xml"/><Relationship Id="rId81" Type="http://schemas.openxmlformats.org/officeDocument/2006/relationships/customXml" Target="../customXml/item81.xml"/><Relationship Id="rId135" Type="http://schemas.openxmlformats.org/officeDocument/2006/relationships/customXml" Target="../customXml/item135.xml"/><Relationship Id="rId177" Type="http://schemas.openxmlformats.org/officeDocument/2006/relationships/customXml" Target="../customXml/item177.xml"/><Relationship Id="rId342" Type="http://schemas.openxmlformats.org/officeDocument/2006/relationships/customXml" Target="../customXml/item342.xml"/><Relationship Id="rId384" Type="http://schemas.openxmlformats.org/officeDocument/2006/relationships/customXml" Target="../customXml/item384.xml"/><Relationship Id="rId591" Type="http://schemas.openxmlformats.org/officeDocument/2006/relationships/customXml" Target="../customXml/item591.xml"/><Relationship Id="rId605" Type="http://schemas.openxmlformats.org/officeDocument/2006/relationships/customXml" Target="../customXml/item605.xml"/><Relationship Id="rId202" Type="http://schemas.openxmlformats.org/officeDocument/2006/relationships/customXml" Target="../customXml/item202.xml"/><Relationship Id="rId244" Type="http://schemas.openxmlformats.org/officeDocument/2006/relationships/customXml" Target="../customXml/item244.xml"/><Relationship Id="rId647" Type="http://schemas.openxmlformats.org/officeDocument/2006/relationships/slide" Target="slides/slide17.xml"/><Relationship Id="rId39" Type="http://schemas.openxmlformats.org/officeDocument/2006/relationships/customXml" Target="../customXml/item39.xml"/><Relationship Id="rId286" Type="http://schemas.openxmlformats.org/officeDocument/2006/relationships/customXml" Target="../customXml/item286.xml"/><Relationship Id="rId451" Type="http://schemas.openxmlformats.org/officeDocument/2006/relationships/customXml" Target="../customXml/item451.xml"/><Relationship Id="rId493" Type="http://schemas.openxmlformats.org/officeDocument/2006/relationships/customXml" Target="../customXml/item493.xml"/><Relationship Id="rId507" Type="http://schemas.openxmlformats.org/officeDocument/2006/relationships/customXml" Target="../customXml/item507.xml"/><Relationship Id="rId549" Type="http://schemas.openxmlformats.org/officeDocument/2006/relationships/customXml" Target="../customXml/item549.xml"/><Relationship Id="rId50" Type="http://schemas.openxmlformats.org/officeDocument/2006/relationships/customXml" Target="../customXml/item50.xml"/><Relationship Id="rId104" Type="http://schemas.openxmlformats.org/officeDocument/2006/relationships/customXml" Target="../customXml/item104.xml"/><Relationship Id="rId146" Type="http://schemas.openxmlformats.org/officeDocument/2006/relationships/customXml" Target="../customXml/item146.xml"/><Relationship Id="rId188" Type="http://schemas.openxmlformats.org/officeDocument/2006/relationships/customXml" Target="../customXml/item188.xml"/><Relationship Id="rId311" Type="http://schemas.openxmlformats.org/officeDocument/2006/relationships/customXml" Target="../customXml/item311.xml"/><Relationship Id="rId353" Type="http://schemas.openxmlformats.org/officeDocument/2006/relationships/customXml" Target="../customXml/item353.xml"/><Relationship Id="rId395" Type="http://schemas.openxmlformats.org/officeDocument/2006/relationships/customXml" Target="../customXml/item395.xml"/><Relationship Id="rId409" Type="http://schemas.openxmlformats.org/officeDocument/2006/relationships/customXml" Target="../customXml/item409.xml"/><Relationship Id="rId560" Type="http://schemas.openxmlformats.org/officeDocument/2006/relationships/customXml" Target="../customXml/item560.xml"/><Relationship Id="rId92" Type="http://schemas.openxmlformats.org/officeDocument/2006/relationships/customXml" Target="../customXml/item92.xml"/><Relationship Id="rId213" Type="http://schemas.openxmlformats.org/officeDocument/2006/relationships/customXml" Target="../customXml/item213.xml"/><Relationship Id="rId420" Type="http://schemas.openxmlformats.org/officeDocument/2006/relationships/customXml" Target="../customXml/item420.xml"/><Relationship Id="rId616" Type="http://schemas.openxmlformats.org/officeDocument/2006/relationships/customXml" Target="../customXml/item616.xml"/><Relationship Id="rId658" Type="http://schemas.openxmlformats.org/officeDocument/2006/relationships/commentAuthors" Target="commentAuthors.xml"/><Relationship Id="rId255" Type="http://schemas.openxmlformats.org/officeDocument/2006/relationships/customXml" Target="../customXml/item255.xml"/><Relationship Id="rId297" Type="http://schemas.openxmlformats.org/officeDocument/2006/relationships/customXml" Target="../customXml/item297.xml"/><Relationship Id="rId462" Type="http://schemas.openxmlformats.org/officeDocument/2006/relationships/customXml" Target="../customXml/item462.xml"/><Relationship Id="rId518" Type="http://schemas.openxmlformats.org/officeDocument/2006/relationships/customXml" Target="../customXml/item518.xml"/><Relationship Id="rId115" Type="http://schemas.openxmlformats.org/officeDocument/2006/relationships/customXml" Target="../customXml/item115.xml"/><Relationship Id="rId157" Type="http://schemas.openxmlformats.org/officeDocument/2006/relationships/customXml" Target="../customXml/item157.xml"/><Relationship Id="rId322" Type="http://schemas.openxmlformats.org/officeDocument/2006/relationships/customXml" Target="../customXml/item322.xml"/><Relationship Id="rId364" Type="http://schemas.openxmlformats.org/officeDocument/2006/relationships/customXml" Target="../customXml/item364.xml"/><Relationship Id="rId61" Type="http://schemas.openxmlformats.org/officeDocument/2006/relationships/customXml" Target="../customXml/item61.xml"/><Relationship Id="rId199" Type="http://schemas.openxmlformats.org/officeDocument/2006/relationships/customXml" Target="../customXml/item199.xml"/><Relationship Id="rId571" Type="http://schemas.openxmlformats.org/officeDocument/2006/relationships/customXml" Target="../customXml/item571.xml"/><Relationship Id="rId627" Type="http://schemas.openxmlformats.org/officeDocument/2006/relationships/customXml" Target="../customXml/item627.xml"/><Relationship Id="rId19" Type="http://schemas.openxmlformats.org/officeDocument/2006/relationships/customXml" Target="../customXml/item19.xml"/><Relationship Id="rId224" Type="http://schemas.openxmlformats.org/officeDocument/2006/relationships/customXml" Target="../customXml/item224.xml"/><Relationship Id="rId266" Type="http://schemas.openxmlformats.org/officeDocument/2006/relationships/customXml" Target="../customXml/item266.xml"/><Relationship Id="rId431" Type="http://schemas.openxmlformats.org/officeDocument/2006/relationships/customXml" Target="../customXml/item431.xml"/><Relationship Id="rId473" Type="http://schemas.openxmlformats.org/officeDocument/2006/relationships/customXml" Target="../customXml/item473.xml"/><Relationship Id="rId529" Type="http://schemas.openxmlformats.org/officeDocument/2006/relationships/customXml" Target="../customXml/item529.xml"/><Relationship Id="rId30" Type="http://schemas.openxmlformats.org/officeDocument/2006/relationships/customXml" Target="../customXml/item30.xml"/><Relationship Id="rId126" Type="http://schemas.openxmlformats.org/officeDocument/2006/relationships/customXml" Target="../customXml/item126.xml"/><Relationship Id="rId168" Type="http://schemas.openxmlformats.org/officeDocument/2006/relationships/customXml" Target="../customXml/item168.xml"/><Relationship Id="rId333" Type="http://schemas.openxmlformats.org/officeDocument/2006/relationships/customXml" Target="../customXml/item333.xml"/><Relationship Id="rId540" Type="http://schemas.openxmlformats.org/officeDocument/2006/relationships/customXml" Target="../customXml/item540.xml"/><Relationship Id="rId72" Type="http://schemas.openxmlformats.org/officeDocument/2006/relationships/customXml" Target="../customXml/item72.xml"/><Relationship Id="rId375" Type="http://schemas.openxmlformats.org/officeDocument/2006/relationships/customXml" Target="../customXml/item375.xml"/><Relationship Id="rId582" Type="http://schemas.openxmlformats.org/officeDocument/2006/relationships/customXml" Target="../customXml/item582.xml"/><Relationship Id="rId638" Type="http://schemas.openxmlformats.org/officeDocument/2006/relationships/slide" Target="slides/slide8.xml"/><Relationship Id="rId3" Type="http://schemas.openxmlformats.org/officeDocument/2006/relationships/customXml" Target="../customXml/item3.xml"/><Relationship Id="rId235" Type="http://schemas.openxmlformats.org/officeDocument/2006/relationships/customXml" Target="../customXml/item235.xml"/><Relationship Id="rId277" Type="http://schemas.openxmlformats.org/officeDocument/2006/relationships/customXml" Target="../customXml/item277.xml"/><Relationship Id="rId400" Type="http://schemas.openxmlformats.org/officeDocument/2006/relationships/customXml" Target="../customXml/item400.xml"/><Relationship Id="rId442" Type="http://schemas.openxmlformats.org/officeDocument/2006/relationships/customXml" Target="../customXml/item442.xml"/><Relationship Id="rId484" Type="http://schemas.openxmlformats.org/officeDocument/2006/relationships/customXml" Target="../customXml/item484.xml"/><Relationship Id="rId137" Type="http://schemas.openxmlformats.org/officeDocument/2006/relationships/customXml" Target="../customXml/item137.xml"/><Relationship Id="rId302" Type="http://schemas.openxmlformats.org/officeDocument/2006/relationships/customXml" Target="../customXml/item302.xml"/><Relationship Id="rId344" Type="http://schemas.openxmlformats.org/officeDocument/2006/relationships/customXml" Target="../customXml/item344.xml"/><Relationship Id="rId41" Type="http://schemas.openxmlformats.org/officeDocument/2006/relationships/customXml" Target="../customXml/item41.xml"/><Relationship Id="rId83" Type="http://schemas.openxmlformats.org/officeDocument/2006/relationships/customXml" Target="../customXml/item83.xml"/><Relationship Id="rId179" Type="http://schemas.openxmlformats.org/officeDocument/2006/relationships/customXml" Target="../customXml/item179.xml"/><Relationship Id="rId386" Type="http://schemas.openxmlformats.org/officeDocument/2006/relationships/customXml" Target="../customXml/item386.xml"/><Relationship Id="rId551" Type="http://schemas.openxmlformats.org/officeDocument/2006/relationships/customXml" Target="../customXml/item551.xml"/><Relationship Id="rId593" Type="http://schemas.openxmlformats.org/officeDocument/2006/relationships/customXml" Target="../customXml/item593.xml"/><Relationship Id="rId607" Type="http://schemas.openxmlformats.org/officeDocument/2006/relationships/customXml" Target="../customXml/item607.xml"/><Relationship Id="rId649" Type="http://schemas.openxmlformats.org/officeDocument/2006/relationships/slide" Target="slides/slide19.xml"/><Relationship Id="rId190" Type="http://schemas.openxmlformats.org/officeDocument/2006/relationships/customXml" Target="../customXml/item190.xml"/><Relationship Id="rId204" Type="http://schemas.openxmlformats.org/officeDocument/2006/relationships/customXml" Target="../customXml/item204.xml"/><Relationship Id="rId246" Type="http://schemas.openxmlformats.org/officeDocument/2006/relationships/customXml" Target="../customXml/item246.xml"/><Relationship Id="rId288" Type="http://schemas.openxmlformats.org/officeDocument/2006/relationships/customXml" Target="../customXml/item288.xml"/><Relationship Id="rId411" Type="http://schemas.openxmlformats.org/officeDocument/2006/relationships/customXml" Target="../customXml/item411.xml"/><Relationship Id="rId453" Type="http://schemas.openxmlformats.org/officeDocument/2006/relationships/customXml" Target="../customXml/item453.xml"/><Relationship Id="rId509" Type="http://schemas.openxmlformats.org/officeDocument/2006/relationships/customXml" Target="../customXml/item509.xml"/><Relationship Id="rId660" Type="http://schemas.openxmlformats.org/officeDocument/2006/relationships/viewProps" Target="viewProps.xml"/><Relationship Id="rId106" Type="http://schemas.openxmlformats.org/officeDocument/2006/relationships/customXml" Target="../customXml/item106.xml"/><Relationship Id="rId313" Type="http://schemas.openxmlformats.org/officeDocument/2006/relationships/customXml" Target="../customXml/item313.xml"/><Relationship Id="rId495" Type="http://schemas.openxmlformats.org/officeDocument/2006/relationships/customXml" Target="../customXml/item495.xml"/><Relationship Id="rId10" Type="http://schemas.openxmlformats.org/officeDocument/2006/relationships/customXml" Target="../customXml/item10.xml"/><Relationship Id="rId52" Type="http://schemas.openxmlformats.org/officeDocument/2006/relationships/customXml" Target="../customXml/item52.xml"/><Relationship Id="rId94" Type="http://schemas.openxmlformats.org/officeDocument/2006/relationships/customXml" Target="../customXml/item94.xml"/><Relationship Id="rId148" Type="http://schemas.openxmlformats.org/officeDocument/2006/relationships/customXml" Target="../customXml/item148.xml"/><Relationship Id="rId355" Type="http://schemas.openxmlformats.org/officeDocument/2006/relationships/customXml" Target="../customXml/item355.xml"/><Relationship Id="rId397" Type="http://schemas.openxmlformats.org/officeDocument/2006/relationships/customXml" Target="../customXml/item397.xml"/><Relationship Id="rId520" Type="http://schemas.openxmlformats.org/officeDocument/2006/relationships/customXml" Target="../customXml/item520.xml"/><Relationship Id="rId562" Type="http://schemas.openxmlformats.org/officeDocument/2006/relationships/customXml" Target="../customXml/item562.xml"/><Relationship Id="rId618" Type="http://schemas.openxmlformats.org/officeDocument/2006/relationships/customXml" Target="../customXml/item618.xml"/><Relationship Id="rId215" Type="http://schemas.openxmlformats.org/officeDocument/2006/relationships/customXml" Target="../customXml/item215.xml"/><Relationship Id="rId257" Type="http://schemas.openxmlformats.org/officeDocument/2006/relationships/customXml" Target="../customXml/item257.xml"/><Relationship Id="rId422" Type="http://schemas.openxmlformats.org/officeDocument/2006/relationships/customXml" Target="../customXml/item422.xml"/><Relationship Id="rId464" Type="http://schemas.openxmlformats.org/officeDocument/2006/relationships/customXml" Target="../customXml/item464.xml"/><Relationship Id="rId299" Type="http://schemas.openxmlformats.org/officeDocument/2006/relationships/customXml" Target="../customXml/item299.xml"/><Relationship Id="rId63" Type="http://schemas.openxmlformats.org/officeDocument/2006/relationships/customXml" Target="../customXml/item63.xml"/><Relationship Id="rId159" Type="http://schemas.openxmlformats.org/officeDocument/2006/relationships/customXml" Target="../customXml/item159.xml"/><Relationship Id="rId366" Type="http://schemas.openxmlformats.org/officeDocument/2006/relationships/customXml" Target="../customXml/item366.xml"/><Relationship Id="rId573" Type="http://schemas.openxmlformats.org/officeDocument/2006/relationships/customXml" Target="../customXml/item573.xml"/><Relationship Id="rId226" Type="http://schemas.openxmlformats.org/officeDocument/2006/relationships/customXml" Target="../customXml/item226.xml"/><Relationship Id="rId433" Type="http://schemas.openxmlformats.org/officeDocument/2006/relationships/customXml" Target="../customXml/item433.xml"/><Relationship Id="rId640" Type="http://schemas.openxmlformats.org/officeDocument/2006/relationships/slide" Target="slides/slide10.xml"/><Relationship Id="rId74" Type="http://schemas.openxmlformats.org/officeDocument/2006/relationships/customXml" Target="../customXml/item74.xml"/><Relationship Id="rId377" Type="http://schemas.openxmlformats.org/officeDocument/2006/relationships/customXml" Target="../customXml/item377.xml"/><Relationship Id="rId500" Type="http://schemas.openxmlformats.org/officeDocument/2006/relationships/customXml" Target="../customXml/item500.xml"/><Relationship Id="rId584" Type="http://schemas.openxmlformats.org/officeDocument/2006/relationships/customXml" Target="../customXml/item584.xml"/><Relationship Id="rId5" Type="http://schemas.openxmlformats.org/officeDocument/2006/relationships/customXml" Target="../customXml/item5.xml"/><Relationship Id="rId237" Type="http://schemas.openxmlformats.org/officeDocument/2006/relationships/customXml" Target="../customXml/item237.xml"/><Relationship Id="rId444" Type="http://schemas.openxmlformats.org/officeDocument/2006/relationships/customXml" Target="../customXml/item444.xml"/><Relationship Id="rId651" Type="http://schemas.openxmlformats.org/officeDocument/2006/relationships/slide" Target="slides/slide21.xml"/><Relationship Id="rId290" Type="http://schemas.openxmlformats.org/officeDocument/2006/relationships/customXml" Target="../customXml/item290.xml"/><Relationship Id="rId304" Type="http://schemas.openxmlformats.org/officeDocument/2006/relationships/customXml" Target="../customXml/item304.xml"/><Relationship Id="rId388" Type="http://schemas.openxmlformats.org/officeDocument/2006/relationships/customXml" Target="../customXml/item388.xml"/><Relationship Id="rId511" Type="http://schemas.openxmlformats.org/officeDocument/2006/relationships/customXml" Target="../customXml/item511.xml"/><Relationship Id="rId609" Type="http://schemas.openxmlformats.org/officeDocument/2006/relationships/customXml" Target="../customXml/item609.xml"/><Relationship Id="rId85" Type="http://schemas.openxmlformats.org/officeDocument/2006/relationships/customXml" Target="../customXml/item85.xml"/><Relationship Id="rId150" Type="http://schemas.openxmlformats.org/officeDocument/2006/relationships/customXml" Target="../customXml/item150.xml"/><Relationship Id="rId595" Type="http://schemas.openxmlformats.org/officeDocument/2006/relationships/customXml" Target="../customXml/item595.xml"/><Relationship Id="rId248" Type="http://schemas.openxmlformats.org/officeDocument/2006/relationships/customXml" Target="../customXml/item248.xml"/><Relationship Id="rId455" Type="http://schemas.openxmlformats.org/officeDocument/2006/relationships/customXml" Target="../customXml/item455.xml"/><Relationship Id="rId662" Type="http://schemas.openxmlformats.org/officeDocument/2006/relationships/tableStyles" Target="tableStyles.xml"/><Relationship Id="rId12" Type="http://schemas.openxmlformats.org/officeDocument/2006/relationships/customXml" Target="../customXml/item12.xml"/><Relationship Id="rId108" Type="http://schemas.openxmlformats.org/officeDocument/2006/relationships/customXml" Target="../customXml/item108.xml"/><Relationship Id="rId315" Type="http://schemas.openxmlformats.org/officeDocument/2006/relationships/customXml" Target="../customXml/item315.xml"/><Relationship Id="rId522" Type="http://schemas.openxmlformats.org/officeDocument/2006/relationships/customXml" Target="../customXml/item522.xml"/><Relationship Id="rId96" Type="http://schemas.openxmlformats.org/officeDocument/2006/relationships/customXml" Target="../customXml/item96.xml"/><Relationship Id="rId161" Type="http://schemas.openxmlformats.org/officeDocument/2006/relationships/customXml" Target="../customXml/item161.xml"/><Relationship Id="rId399" Type="http://schemas.openxmlformats.org/officeDocument/2006/relationships/customXml" Target="../customXml/item399.xml"/><Relationship Id="rId259" Type="http://schemas.openxmlformats.org/officeDocument/2006/relationships/customXml" Target="../customXml/item259.xml"/><Relationship Id="rId466" Type="http://schemas.openxmlformats.org/officeDocument/2006/relationships/customXml" Target="../customXml/item466.xml"/><Relationship Id="rId23" Type="http://schemas.openxmlformats.org/officeDocument/2006/relationships/customXml" Target="../customXml/item23.xml"/><Relationship Id="rId119" Type="http://schemas.openxmlformats.org/officeDocument/2006/relationships/customXml" Target="../customXml/item119.xml"/><Relationship Id="rId326" Type="http://schemas.openxmlformats.org/officeDocument/2006/relationships/customXml" Target="../customXml/item326.xml"/><Relationship Id="rId533" Type="http://schemas.openxmlformats.org/officeDocument/2006/relationships/customXml" Target="../customXml/item533.xml"/><Relationship Id="rId172" Type="http://schemas.openxmlformats.org/officeDocument/2006/relationships/customXml" Target="../customXml/item172.xml"/><Relationship Id="rId477" Type="http://schemas.openxmlformats.org/officeDocument/2006/relationships/customXml" Target="../customXml/item477.xml"/><Relationship Id="rId600" Type="http://schemas.openxmlformats.org/officeDocument/2006/relationships/customXml" Target="../customXml/item600.xml"/><Relationship Id="rId337" Type="http://schemas.openxmlformats.org/officeDocument/2006/relationships/customXml" Target="../customXml/item337.xml"/><Relationship Id="rId34" Type="http://schemas.openxmlformats.org/officeDocument/2006/relationships/customXml" Target="../customXml/item34.xml"/><Relationship Id="rId544" Type="http://schemas.openxmlformats.org/officeDocument/2006/relationships/customXml" Target="../customXml/item544.xml"/><Relationship Id="rId183" Type="http://schemas.openxmlformats.org/officeDocument/2006/relationships/customXml" Target="../customXml/item183.xml"/><Relationship Id="rId390" Type="http://schemas.openxmlformats.org/officeDocument/2006/relationships/customXml" Target="../customXml/item390.xml"/><Relationship Id="rId404" Type="http://schemas.openxmlformats.org/officeDocument/2006/relationships/customXml" Target="../customXml/item404.xml"/><Relationship Id="rId611" Type="http://schemas.openxmlformats.org/officeDocument/2006/relationships/customXml" Target="../customXml/item611.xml"/><Relationship Id="rId250" Type="http://schemas.openxmlformats.org/officeDocument/2006/relationships/customXml" Target="../customXml/item250.xml"/><Relationship Id="rId488" Type="http://schemas.openxmlformats.org/officeDocument/2006/relationships/customXml" Target="../customXml/item488.xml"/><Relationship Id="rId45" Type="http://schemas.openxmlformats.org/officeDocument/2006/relationships/customXml" Target="../customXml/item45.xml"/><Relationship Id="rId110" Type="http://schemas.openxmlformats.org/officeDocument/2006/relationships/customXml" Target="../customXml/item110.xml"/><Relationship Id="rId348" Type="http://schemas.openxmlformats.org/officeDocument/2006/relationships/customXml" Target="../customXml/item348.xml"/><Relationship Id="rId555" Type="http://schemas.openxmlformats.org/officeDocument/2006/relationships/customXml" Target="../customXml/item555.xml"/><Relationship Id="rId194" Type="http://schemas.openxmlformats.org/officeDocument/2006/relationships/customXml" Target="../customXml/item194.xml"/><Relationship Id="rId208" Type="http://schemas.openxmlformats.org/officeDocument/2006/relationships/customXml" Target="../customXml/item208.xml"/><Relationship Id="rId415" Type="http://schemas.openxmlformats.org/officeDocument/2006/relationships/customXml" Target="../customXml/item415.xml"/><Relationship Id="rId622" Type="http://schemas.openxmlformats.org/officeDocument/2006/relationships/customXml" Target="../customXml/item622.xml"/><Relationship Id="rId261" Type="http://schemas.openxmlformats.org/officeDocument/2006/relationships/customXml" Target="../customXml/item261.xml"/><Relationship Id="rId499" Type="http://schemas.openxmlformats.org/officeDocument/2006/relationships/customXml" Target="../customXml/item499.xml"/><Relationship Id="rId56" Type="http://schemas.openxmlformats.org/officeDocument/2006/relationships/customXml" Target="../customXml/item56.xml"/><Relationship Id="rId359" Type="http://schemas.openxmlformats.org/officeDocument/2006/relationships/customXml" Target="../customXml/item359.xml"/><Relationship Id="rId566" Type="http://schemas.openxmlformats.org/officeDocument/2006/relationships/customXml" Target="../customXml/item566.xml"/><Relationship Id="rId121" Type="http://schemas.openxmlformats.org/officeDocument/2006/relationships/customXml" Target="../customXml/item121.xml"/><Relationship Id="rId219" Type="http://schemas.openxmlformats.org/officeDocument/2006/relationships/customXml" Target="../customXml/item219.xml"/><Relationship Id="rId426" Type="http://schemas.openxmlformats.org/officeDocument/2006/relationships/customXml" Target="../customXml/item426.xml"/><Relationship Id="rId633" Type="http://schemas.openxmlformats.org/officeDocument/2006/relationships/slide" Target="slides/slide3.xml"/><Relationship Id="rId67" Type="http://schemas.openxmlformats.org/officeDocument/2006/relationships/customXml" Target="../customXml/item67.xml"/><Relationship Id="rId272" Type="http://schemas.openxmlformats.org/officeDocument/2006/relationships/customXml" Target="../customXml/item272.xml"/><Relationship Id="rId577" Type="http://schemas.openxmlformats.org/officeDocument/2006/relationships/customXml" Target="../customXml/item577.xml"/><Relationship Id="rId132" Type="http://schemas.openxmlformats.org/officeDocument/2006/relationships/customXml" Target="../customXml/item132.xml"/><Relationship Id="rId437" Type="http://schemas.openxmlformats.org/officeDocument/2006/relationships/customXml" Target="../customXml/item437.xml"/><Relationship Id="rId644" Type="http://schemas.openxmlformats.org/officeDocument/2006/relationships/slide" Target="slides/slide14.xml"/><Relationship Id="rId283" Type="http://schemas.openxmlformats.org/officeDocument/2006/relationships/customXml" Target="../customXml/item283.xml"/><Relationship Id="rId490" Type="http://schemas.openxmlformats.org/officeDocument/2006/relationships/customXml" Target="../customXml/item490.xml"/><Relationship Id="rId504" Type="http://schemas.openxmlformats.org/officeDocument/2006/relationships/customXml" Target="../customXml/item504.xml"/><Relationship Id="rId78" Type="http://schemas.openxmlformats.org/officeDocument/2006/relationships/customXml" Target="../customXml/item78.xml"/><Relationship Id="rId143" Type="http://schemas.openxmlformats.org/officeDocument/2006/relationships/customXml" Target="../customXml/item143.xml"/><Relationship Id="rId350" Type="http://schemas.openxmlformats.org/officeDocument/2006/relationships/customXml" Target="../customXml/item350.xml"/><Relationship Id="rId588" Type="http://schemas.openxmlformats.org/officeDocument/2006/relationships/customXml" Target="../customXml/item588.xml"/><Relationship Id="rId9" Type="http://schemas.openxmlformats.org/officeDocument/2006/relationships/customXml" Target="../customXml/item9.xml"/><Relationship Id="rId210" Type="http://schemas.openxmlformats.org/officeDocument/2006/relationships/customXml" Target="../customXml/item210.xml"/><Relationship Id="rId448" Type="http://schemas.openxmlformats.org/officeDocument/2006/relationships/customXml" Target="../customXml/item448.xml"/><Relationship Id="rId655" Type="http://schemas.openxmlformats.org/officeDocument/2006/relationships/slide" Target="slides/slide25.xml"/><Relationship Id="rId294" Type="http://schemas.openxmlformats.org/officeDocument/2006/relationships/customXml" Target="../customXml/item294.xml"/><Relationship Id="rId308" Type="http://schemas.openxmlformats.org/officeDocument/2006/relationships/customXml" Target="../customXml/item308.xml"/><Relationship Id="rId515" Type="http://schemas.openxmlformats.org/officeDocument/2006/relationships/customXml" Target="../customXml/item515.xml"/><Relationship Id="rId89" Type="http://schemas.openxmlformats.org/officeDocument/2006/relationships/customXml" Target="../customXml/item89.xml"/><Relationship Id="rId154" Type="http://schemas.openxmlformats.org/officeDocument/2006/relationships/customXml" Target="../customXml/item154.xml"/><Relationship Id="rId361" Type="http://schemas.openxmlformats.org/officeDocument/2006/relationships/customXml" Target="../customXml/item361.xml"/><Relationship Id="rId599" Type="http://schemas.openxmlformats.org/officeDocument/2006/relationships/customXml" Target="../customXml/item599.xml"/><Relationship Id="rId459" Type="http://schemas.openxmlformats.org/officeDocument/2006/relationships/customXml" Target="../customXml/item459.xml"/><Relationship Id="rId16" Type="http://schemas.openxmlformats.org/officeDocument/2006/relationships/customXml" Target="../customXml/item16.xml"/><Relationship Id="rId221" Type="http://schemas.openxmlformats.org/officeDocument/2006/relationships/customXml" Target="../customXml/item221.xml"/><Relationship Id="rId319" Type="http://schemas.openxmlformats.org/officeDocument/2006/relationships/customXml" Target="../customXml/item319.xml"/><Relationship Id="rId526" Type="http://schemas.openxmlformats.org/officeDocument/2006/relationships/customXml" Target="../customXml/item526.xml"/><Relationship Id="rId165" Type="http://schemas.openxmlformats.org/officeDocument/2006/relationships/customXml" Target="../customXml/item165.xml"/><Relationship Id="rId372" Type="http://schemas.openxmlformats.org/officeDocument/2006/relationships/customXml" Target="../customXml/item37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82DDDF-143D-4576-BE6E-7C3E90FDF28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79939C6-66AC-4244-9B0E-C5F00DB1B953}">
      <dgm:prSet phldrT="[Text]" custT="1"/>
      <dgm:spPr>
        <a:solidFill>
          <a:schemeClr val="accent1">
            <a:lumMod val="90000"/>
          </a:schemeClr>
        </a:solidFill>
      </dgm:spPr>
      <dgm:t>
        <a:bodyPr/>
        <a:lstStyle/>
        <a:p>
          <a:r>
            <a:rPr lang="en-US" sz="2000" b="1">
              <a:solidFill>
                <a:schemeClr val="tx1"/>
              </a:solidFill>
              <a:effectLst>
                <a:outerShdw blurRad="38100" dist="38100" dir="2700000" algn="tl">
                  <a:srgbClr val="000000">
                    <a:alpha val="43137"/>
                  </a:srgbClr>
                </a:outerShdw>
              </a:effectLst>
            </a:rPr>
            <a:t>Tribal Outreach</a:t>
          </a:r>
        </a:p>
      </dgm:t>
    </dgm:pt>
    <dgm:pt modelId="{B025F457-0AAF-446B-9F19-942D05CD65F6}" type="parTrans" cxnId="{58BFB750-6075-4DD6-9F5D-79C09E7957E5}">
      <dgm:prSet/>
      <dgm:spPr/>
      <dgm:t>
        <a:bodyPr/>
        <a:lstStyle/>
        <a:p>
          <a:endParaRPr lang="en-US"/>
        </a:p>
      </dgm:t>
    </dgm:pt>
    <dgm:pt modelId="{46DB4540-2B93-46F8-A9AB-D8C526938155}" type="sibTrans" cxnId="{58BFB750-6075-4DD6-9F5D-79C09E7957E5}">
      <dgm:prSet/>
      <dgm:spPr/>
      <dgm:t>
        <a:bodyPr/>
        <a:lstStyle/>
        <a:p>
          <a:endParaRPr lang="en-US"/>
        </a:p>
      </dgm:t>
    </dgm:pt>
    <dgm:pt modelId="{15B88B9C-2D5E-49C6-9FF8-0F6E40F45428}">
      <dgm:prSet phldrT="[Text]" custT="1"/>
      <dgm:spPr>
        <a:noFill/>
        <a:ln>
          <a:noFill/>
        </a:ln>
        <a:effectLst>
          <a:outerShdw blurRad="152400" dist="317500" dir="5400000" sx="90000" sy="-19000" rotWithShape="0">
            <a:prstClr val="black">
              <a:alpha val="15000"/>
            </a:prstClr>
          </a:outerShdw>
        </a:effectLst>
      </dgm:spPr>
      <dgm:t>
        <a:bodyPr/>
        <a:lstStyle/>
        <a:p>
          <a:pPr marL="118872">
            <a:lnSpc>
              <a:spcPct val="100000"/>
            </a:lnSpc>
            <a:spcBef>
              <a:spcPts val="0"/>
            </a:spcBef>
            <a:spcAft>
              <a:spcPts val="300"/>
            </a:spcAft>
            <a:buFont typeface="Wingdings" panose="05000000000000000000" pitchFamily="2" charset="2"/>
            <a:buChar char="§"/>
          </a:pPr>
          <a:r>
            <a:rPr lang="en-US" sz="1300">
              <a:effectLst/>
            </a:rPr>
            <a:t>Meaningful and timely engagement – preferably pre-proposal</a:t>
          </a:r>
          <a:endParaRPr lang="en-US" sz="1300"/>
        </a:p>
      </dgm:t>
    </dgm:pt>
    <dgm:pt modelId="{BC3D236B-D2E2-45C7-9416-D444ABF2D4E8}" type="parTrans" cxnId="{29273A14-5855-4FE6-9CA0-DEF2C7EF4298}">
      <dgm:prSet/>
      <dgm:spPr/>
      <dgm:t>
        <a:bodyPr/>
        <a:lstStyle/>
        <a:p>
          <a:endParaRPr lang="en-US"/>
        </a:p>
      </dgm:t>
    </dgm:pt>
    <dgm:pt modelId="{926721F8-A5CF-404A-BB8E-BA1FBBAE2EAA}" type="sibTrans" cxnId="{29273A14-5855-4FE6-9CA0-DEF2C7EF4298}">
      <dgm:prSet/>
      <dgm:spPr/>
      <dgm:t>
        <a:bodyPr/>
        <a:lstStyle/>
        <a:p>
          <a:endParaRPr lang="en-US"/>
        </a:p>
      </dgm:t>
    </dgm:pt>
    <dgm:pt modelId="{34527B61-87CD-4C4A-83C6-BCB3349F2312}">
      <dgm:prSet phldrT="[Text]" custT="1"/>
      <dgm:spPr>
        <a:solidFill>
          <a:schemeClr val="accent1">
            <a:lumMod val="90000"/>
          </a:schemeClr>
        </a:solidFill>
      </dgm:spPr>
      <dgm:t>
        <a:bodyPr/>
        <a:lstStyle/>
        <a:p>
          <a:r>
            <a:rPr lang="en-US" sz="2000" b="1">
              <a:solidFill>
                <a:schemeClr val="tx1"/>
              </a:solidFill>
              <a:effectLst>
                <a:outerShdw blurRad="38100" dist="38100" dir="2700000" algn="tl">
                  <a:srgbClr val="000000">
                    <a:alpha val="43137"/>
                  </a:srgbClr>
                </a:outerShdw>
              </a:effectLst>
            </a:rPr>
            <a:t>Tribal Consultation</a:t>
          </a:r>
        </a:p>
      </dgm:t>
    </dgm:pt>
    <dgm:pt modelId="{01B938D4-2771-4185-8089-F22E41C47942}" type="parTrans" cxnId="{71D30985-677A-4A63-A521-7F63327CEDF5}">
      <dgm:prSet/>
      <dgm:spPr/>
      <dgm:t>
        <a:bodyPr/>
        <a:lstStyle/>
        <a:p>
          <a:endParaRPr lang="en-US"/>
        </a:p>
      </dgm:t>
    </dgm:pt>
    <dgm:pt modelId="{87B6F98D-203B-49D9-AAD7-67661220D75C}" type="sibTrans" cxnId="{71D30985-677A-4A63-A521-7F63327CEDF5}">
      <dgm:prSet/>
      <dgm:spPr/>
      <dgm:t>
        <a:bodyPr/>
        <a:lstStyle/>
        <a:p>
          <a:endParaRPr lang="en-US"/>
        </a:p>
      </dgm:t>
    </dgm:pt>
    <dgm:pt modelId="{058C047A-B87B-4A4C-8215-7D910CC4BB9D}">
      <dgm:prSet phldrT="[Text]" custT="1"/>
      <dgm:spPr>
        <a:noFill/>
        <a:ln>
          <a:noFill/>
        </a:ln>
        <a:effectLst>
          <a:innerShdw blurRad="63500" dist="50800" dir="5400000">
            <a:prstClr val="black">
              <a:alpha val="50000"/>
            </a:prstClr>
          </a:innerShdw>
        </a:effectLst>
      </dgm:spPr>
      <dgm:t>
        <a:bodyPr/>
        <a:lstStyle/>
        <a:p>
          <a:pPr>
            <a:lnSpc>
              <a:spcPct val="100000"/>
            </a:lnSpc>
            <a:spcAft>
              <a:spcPts val="300"/>
            </a:spcAft>
            <a:buFont typeface="Wingdings" panose="05000000000000000000" pitchFamily="2" charset="2"/>
            <a:buChar char="§"/>
          </a:pPr>
          <a:r>
            <a:rPr lang="en-US" sz="1300">
              <a:effectLst/>
            </a:rPr>
            <a:t>Between tribal leader(s) or designated tribal representative and EPA division director or higher-level manager</a:t>
          </a:r>
          <a:endParaRPr lang="en-US" sz="1300"/>
        </a:p>
      </dgm:t>
    </dgm:pt>
    <dgm:pt modelId="{C7ABCA1D-F64E-4E31-BC09-F6AF9439F73C}" type="parTrans" cxnId="{DD88493B-A9D7-4551-883C-D580652037F0}">
      <dgm:prSet/>
      <dgm:spPr/>
      <dgm:t>
        <a:bodyPr/>
        <a:lstStyle/>
        <a:p>
          <a:endParaRPr lang="en-US"/>
        </a:p>
      </dgm:t>
    </dgm:pt>
    <dgm:pt modelId="{042C11AB-EB24-4F12-995A-43CD3549BA33}" type="sibTrans" cxnId="{DD88493B-A9D7-4551-883C-D580652037F0}">
      <dgm:prSet/>
      <dgm:spPr/>
      <dgm:t>
        <a:bodyPr/>
        <a:lstStyle/>
        <a:p>
          <a:endParaRPr lang="en-US"/>
        </a:p>
      </dgm:t>
    </dgm:pt>
    <dgm:pt modelId="{A2E6F94E-4033-4F89-A1AE-262D043BB655}">
      <dgm:prSet phldrT="[Text]" custT="1"/>
      <dgm:spPr>
        <a:solidFill>
          <a:schemeClr val="accent1"/>
        </a:solidFill>
      </dgm:spPr>
      <dgm:t>
        <a:bodyPr/>
        <a:lstStyle/>
        <a:p>
          <a:r>
            <a:rPr lang="en-US" sz="2000" b="1">
              <a:solidFill>
                <a:schemeClr val="tx1"/>
              </a:solidFill>
              <a:effectLst>
                <a:outerShdw blurRad="38100" dist="38100" dir="2700000" algn="tl">
                  <a:srgbClr val="000000">
                    <a:alpha val="43137"/>
                  </a:srgbClr>
                </a:outerShdw>
              </a:effectLst>
            </a:rPr>
            <a:t>Considerations for Working with Tribes </a:t>
          </a:r>
        </a:p>
      </dgm:t>
    </dgm:pt>
    <dgm:pt modelId="{10B59F92-C934-48BA-9CBA-13673A1C14F0}" type="parTrans" cxnId="{0A46942F-73F3-4929-A4C6-70C95E6BE22E}">
      <dgm:prSet/>
      <dgm:spPr/>
      <dgm:t>
        <a:bodyPr/>
        <a:lstStyle/>
        <a:p>
          <a:endParaRPr lang="en-US"/>
        </a:p>
      </dgm:t>
    </dgm:pt>
    <dgm:pt modelId="{7E8BF3C5-6ED1-4E66-ACDE-DC056BA0CC46}" type="sibTrans" cxnId="{0A46942F-73F3-4929-A4C6-70C95E6BE22E}">
      <dgm:prSet/>
      <dgm:spPr/>
      <dgm:t>
        <a:bodyPr/>
        <a:lstStyle/>
        <a:p>
          <a:endParaRPr lang="en-US"/>
        </a:p>
      </dgm:t>
    </dgm:pt>
    <dgm:pt modelId="{17E7D735-060E-440E-9FF6-BF86C15653FE}">
      <dgm:prSet phldrT="[Text]" custT="1"/>
      <dgm:spPr>
        <a:noFill/>
        <a:ln>
          <a:noFill/>
        </a:ln>
        <a:effectLst>
          <a:innerShdw blurRad="63500" dist="50800" dir="5400000">
            <a:prstClr val="black">
              <a:alpha val="50000"/>
            </a:prstClr>
          </a:innerShdw>
        </a:effectLst>
      </dgm:spPr>
      <dgm:t>
        <a:bodyPr/>
        <a:lstStyle/>
        <a:p>
          <a:pPr>
            <a:lnSpc>
              <a:spcPct val="100000"/>
            </a:lnSpc>
            <a:spcAft>
              <a:spcPts val="300"/>
            </a:spcAft>
          </a:pPr>
          <a:r>
            <a:rPr lang="en-US" sz="1300" dirty="0"/>
            <a:t>Each tribe is unique and differs in leadership, governmental and economic infrastructure, and culture</a:t>
          </a:r>
        </a:p>
      </dgm:t>
    </dgm:pt>
    <dgm:pt modelId="{5D828160-5428-4EA5-8F56-4BE99D536E22}" type="parTrans" cxnId="{37A8EB1A-4F58-4E1C-98DB-B22540575FFB}">
      <dgm:prSet/>
      <dgm:spPr/>
      <dgm:t>
        <a:bodyPr/>
        <a:lstStyle/>
        <a:p>
          <a:endParaRPr lang="en-US"/>
        </a:p>
      </dgm:t>
    </dgm:pt>
    <dgm:pt modelId="{6AD3AEA6-5B2D-43C5-A633-7B16D8653355}" type="sibTrans" cxnId="{37A8EB1A-4F58-4E1C-98DB-B22540575FFB}">
      <dgm:prSet/>
      <dgm:spPr/>
      <dgm:t>
        <a:bodyPr/>
        <a:lstStyle/>
        <a:p>
          <a:endParaRPr lang="en-US"/>
        </a:p>
      </dgm:t>
    </dgm:pt>
    <dgm:pt modelId="{0B502FAF-6186-4CFD-BAAB-18B639834324}">
      <dgm:prSet custT="1"/>
      <dgm:spPr>
        <a:noFill/>
        <a:ln>
          <a:noFill/>
        </a:ln>
        <a:effectLst>
          <a:outerShdw blurRad="152400" dist="317500" dir="5400000" sx="90000" sy="-19000" rotWithShape="0">
            <a:prstClr val="black">
              <a:alpha val="15000"/>
            </a:prstClr>
          </a:outerShdw>
        </a:effectLst>
      </dgm:spPr>
      <dgm:t>
        <a:bodyPr/>
        <a:lstStyle/>
        <a:p>
          <a:pPr marL="118872">
            <a:lnSpc>
              <a:spcPct val="100000"/>
            </a:lnSpc>
            <a:spcBef>
              <a:spcPts val="0"/>
            </a:spcBef>
            <a:spcAft>
              <a:spcPts val="300"/>
            </a:spcAft>
            <a:buFont typeface="Wingdings" panose="05000000000000000000" pitchFamily="2" charset="2"/>
            <a:buChar char="§"/>
          </a:pPr>
          <a:r>
            <a:rPr lang="en-US" sz="1300" b="0" i="0">
              <a:effectLst/>
            </a:rPr>
            <a:t>Opportunity to listen and gather information from tribes (i.e., perspectives, technical information).Usually with Tribal Environmental Professionals (TEPs)</a:t>
          </a:r>
        </a:p>
      </dgm:t>
    </dgm:pt>
    <dgm:pt modelId="{ED1006D7-493B-43A5-9663-D258CFFC687D}" type="parTrans" cxnId="{404B9C28-202B-416D-840D-0BA95D319B22}">
      <dgm:prSet/>
      <dgm:spPr/>
      <dgm:t>
        <a:bodyPr/>
        <a:lstStyle/>
        <a:p>
          <a:endParaRPr lang="en-US"/>
        </a:p>
      </dgm:t>
    </dgm:pt>
    <dgm:pt modelId="{327017EA-96DB-454D-AC6F-B5E82A9B33CD}" type="sibTrans" cxnId="{404B9C28-202B-416D-840D-0BA95D319B22}">
      <dgm:prSet/>
      <dgm:spPr/>
      <dgm:t>
        <a:bodyPr/>
        <a:lstStyle/>
        <a:p>
          <a:endParaRPr lang="en-US"/>
        </a:p>
      </dgm:t>
    </dgm:pt>
    <dgm:pt modelId="{E4F40313-3203-4F13-829D-4B1E6AC55D74}">
      <dgm:prSet custT="1"/>
      <dgm:spPr>
        <a:noFill/>
        <a:ln>
          <a:noFill/>
        </a:ln>
        <a:effectLst>
          <a:outerShdw blurRad="152400" dist="317500" dir="5400000" sx="90000" sy="-19000" rotWithShape="0">
            <a:prstClr val="black">
              <a:alpha val="15000"/>
            </a:prstClr>
          </a:outerShdw>
        </a:effectLst>
      </dgm:spPr>
      <dgm:t>
        <a:bodyPr/>
        <a:lstStyle/>
        <a:p>
          <a:pPr marL="118872">
            <a:lnSpc>
              <a:spcPct val="100000"/>
            </a:lnSpc>
            <a:spcBef>
              <a:spcPts val="0"/>
            </a:spcBef>
            <a:spcAft>
              <a:spcPts val="300"/>
            </a:spcAft>
            <a:buFont typeface="Wingdings" panose="05000000000000000000" pitchFamily="2" charset="2"/>
            <a:buChar char="§"/>
          </a:pPr>
          <a:r>
            <a:rPr lang="en-US" sz="1300" b="0" i="0">
              <a:effectLst/>
            </a:rPr>
            <a:t>Outreach activities (i.e., webinars, informational calls, tribal partnership calls, regional tribal calls, and so forth)</a:t>
          </a:r>
        </a:p>
      </dgm:t>
    </dgm:pt>
    <dgm:pt modelId="{E7D69B73-D821-4BD3-A5B5-7CAC9855E0BE}" type="parTrans" cxnId="{EADE96C8-AF80-4967-94EE-B8E2A852D86A}">
      <dgm:prSet/>
      <dgm:spPr/>
      <dgm:t>
        <a:bodyPr/>
        <a:lstStyle/>
        <a:p>
          <a:endParaRPr lang="en-US"/>
        </a:p>
      </dgm:t>
    </dgm:pt>
    <dgm:pt modelId="{892A1EA0-290B-47C4-BF32-E8DE7756A3CA}" type="sibTrans" cxnId="{EADE96C8-AF80-4967-94EE-B8E2A852D86A}">
      <dgm:prSet/>
      <dgm:spPr/>
      <dgm:t>
        <a:bodyPr/>
        <a:lstStyle/>
        <a:p>
          <a:endParaRPr lang="en-US"/>
        </a:p>
      </dgm:t>
    </dgm:pt>
    <dgm:pt modelId="{90A46BEB-EB9F-409F-81B2-9888ADCB4482}">
      <dgm:prSet custT="1"/>
      <dgm:spPr>
        <a:noFill/>
        <a:ln>
          <a:noFill/>
        </a:ln>
        <a:effectLst>
          <a:innerShdw blurRad="63500" dist="50800" dir="5400000">
            <a:prstClr val="black">
              <a:alpha val="50000"/>
            </a:prstClr>
          </a:innerShdw>
        </a:effectLst>
      </dgm:spPr>
      <dgm:t>
        <a:bodyPr/>
        <a:lstStyle/>
        <a:p>
          <a:pPr>
            <a:lnSpc>
              <a:spcPct val="100000"/>
            </a:lnSpc>
            <a:spcAft>
              <a:spcPts val="300"/>
            </a:spcAft>
            <a:buFont typeface="Wingdings" panose="05000000000000000000" pitchFamily="2" charset="2"/>
            <a:buChar char="§"/>
          </a:pPr>
          <a:r>
            <a:rPr lang="en-US" sz="1300">
              <a:effectLst/>
            </a:rPr>
            <a:t>Is a government-to-government exchange of information and ideas</a:t>
          </a:r>
        </a:p>
      </dgm:t>
    </dgm:pt>
    <dgm:pt modelId="{F2FAB34E-FF29-4313-9D4C-55F7E10DE477}" type="parTrans" cxnId="{A82D365C-C457-472E-9964-D55D97648758}">
      <dgm:prSet/>
      <dgm:spPr/>
      <dgm:t>
        <a:bodyPr/>
        <a:lstStyle/>
        <a:p>
          <a:endParaRPr lang="en-US"/>
        </a:p>
      </dgm:t>
    </dgm:pt>
    <dgm:pt modelId="{74572E8A-C72F-455D-A79E-DC57172070F1}" type="sibTrans" cxnId="{A82D365C-C457-472E-9964-D55D97648758}">
      <dgm:prSet/>
      <dgm:spPr/>
      <dgm:t>
        <a:bodyPr/>
        <a:lstStyle/>
        <a:p>
          <a:endParaRPr lang="en-US"/>
        </a:p>
      </dgm:t>
    </dgm:pt>
    <dgm:pt modelId="{C73596AA-4306-4522-9FD7-2A288681613B}">
      <dgm:prSet custT="1"/>
      <dgm:spPr>
        <a:noFill/>
        <a:ln>
          <a:noFill/>
        </a:ln>
        <a:effectLst>
          <a:innerShdw blurRad="63500" dist="50800" dir="5400000">
            <a:prstClr val="black">
              <a:alpha val="50000"/>
            </a:prstClr>
          </a:innerShdw>
        </a:effectLst>
      </dgm:spPr>
      <dgm:t>
        <a:bodyPr/>
        <a:lstStyle/>
        <a:p>
          <a:pPr>
            <a:lnSpc>
              <a:spcPct val="100000"/>
            </a:lnSpc>
            <a:spcAft>
              <a:spcPts val="300"/>
            </a:spcAft>
            <a:buFont typeface="Wingdings" panose="05000000000000000000" pitchFamily="2" charset="2"/>
            <a:buChar char="§"/>
          </a:pPr>
          <a:r>
            <a:rPr lang="en-US" sz="1300">
              <a:effectLst/>
            </a:rPr>
            <a:t>Held through teleconference, video-conference or face-to-face meetings</a:t>
          </a:r>
        </a:p>
      </dgm:t>
    </dgm:pt>
    <dgm:pt modelId="{DD558E1E-BFE8-4F6F-A4F4-0E4A1BFF88B6}" type="parTrans" cxnId="{C6BC2080-FCC6-42F0-87CF-78EE4F352CC8}">
      <dgm:prSet/>
      <dgm:spPr/>
      <dgm:t>
        <a:bodyPr/>
        <a:lstStyle/>
        <a:p>
          <a:endParaRPr lang="en-US"/>
        </a:p>
      </dgm:t>
    </dgm:pt>
    <dgm:pt modelId="{784F8568-5B44-4F7B-BC47-65EC120291DA}" type="sibTrans" cxnId="{C6BC2080-FCC6-42F0-87CF-78EE4F352CC8}">
      <dgm:prSet/>
      <dgm:spPr/>
      <dgm:t>
        <a:bodyPr/>
        <a:lstStyle/>
        <a:p>
          <a:endParaRPr lang="en-US"/>
        </a:p>
      </dgm:t>
    </dgm:pt>
    <dgm:pt modelId="{B2348F5C-4633-4299-BB85-6D07B04D0CE2}">
      <dgm:prSet phldrT="[Text]" custT="1"/>
      <dgm:spPr>
        <a:noFill/>
        <a:ln>
          <a:noFill/>
        </a:ln>
        <a:effectLst>
          <a:innerShdw blurRad="63500" dist="50800" dir="5400000">
            <a:prstClr val="black">
              <a:alpha val="50000"/>
            </a:prstClr>
          </a:innerShdw>
        </a:effectLst>
      </dgm:spPr>
      <dgm:t>
        <a:bodyPr/>
        <a:lstStyle/>
        <a:p>
          <a:pPr>
            <a:lnSpc>
              <a:spcPct val="100000"/>
            </a:lnSpc>
            <a:spcAft>
              <a:spcPts val="300"/>
            </a:spcAft>
          </a:pPr>
          <a:r>
            <a:rPr lang="en-US" sz="1300">
              <a:latin typeface="+mn-lt"/>
            </a:rPr>
            <a:t>Most Tribal Environmental Professionals (TEPs) work on all aspects of environmental issues (air, water, waste, etc.) </a:t>
          </a:r>
        </a:p>
      </dgm:t>
    </dgm:pt>
    <dgm:pt modelId="{787C0D24-4EA3-4194-993E-86ADD31FC9F6}" type="parTrans" cxnId="{8FEEE03E-9E04-4F7D-AA77-112B31FF9D78}">
      <dgm:prSet/>
      <dgm:spPr/>
      <dgm:t>
        <a:bodyPr/>
        <a:lstStyle/>
        <a:p>
          <a:endParaRPr lang="en-US"/>
        </a:p>
      </dgm:t>
    </dgm:pt>
    <dgm:pt modelId="{51C3FC5A-B72F-4A00-98D8-4A3BA0192A17}" type="sibTrans" cxnId="{8FEEE03E-9E04-4F7D-AA77-112B31FF9D78}">
      <dgm:prSet/>
      <dgm:spPr/>
      <dgm:t>
        <a:bodyPr/>
        <a:lstStyle/>
        <a:p>
          <a:endParaRPr lang="en-US"/>
        </a:p>
      </dgm:t>
    </dgm:pt>
    <dgm:pt modelId="{C8B122D9-A49B-465B-A636-D46A76597F68}">
      <dgm:prSet phldrT="[Text]" custT="1"/>
      <dgm:spPr>
        <a:noFill/>
        <a:ln>
          <a:noFill/>
        </a:ln>
        <a:effectLst>
          <a:innerShdw blurRad="63500" dist="50800" dir="5400000">
            <a:prstClr val="black">
              <a:alpha val="50000"/>
            </a:prstClr>
          </a:innerShdw>
        </a:effectLst>
      </dgm:spPr>
      <dgm:t>
        <a:bodyPr/>
        <a:lstStyle/>
        <a:p>
          <a:pPr>
            <a:lnSpc>
              <a:spcPct val="100000"/>
            </a:lnSpc>
            <a:spcAft>
              <a:spcPts val="300"/>
            </a:spcAft>
            <a:buFont typeface="Wingdings" panose="05000000000000000000" pitchFamily="2" charset="2"/>
            <a:buChar char="§"/>
          </a:pPr>
          <a:r>
            <a:rPr lang="en-US" sz="1300"/>
            <a:t>Consultation is not a one-time event, but usually on-going</a:t>
          </a:r>
        </a:p>
      </dgm:t>
    </dgm:pt>
    <dgm:pt modelId="{98786788-3EE1-4BEC-BDB0-3A36B1E811A8}" type="parTrans" cxnId="{9934DD92-5EE9-48F5-B8B5-4FD55A23F352}">
      <dgm:prSet/>
      <dgm:spPr/>
      <dgm:t>
        <a:bodyPr/>
        <a:lstStyle/>
        <a:p>
          <a:endParaRPr lang="en-US"/>
        </a:p>
      </dgm:t>
    </dgm:pt>
    <dgm:pt modelId="{280C9545-62F4-4602-8B9A-C7960BB45004}" type="sibTrans" cxnId="{9934DD92-5EE9-48F5-B8B5-4FD55A23F352}">
      <dgm:prSet/>
      <dgm:spPr/>
      <dgm:t>
        <a:bodyPr/>
        <a:lstStyle/>
        <a:p>
          <a:endParaRPr lang="en-US"/>
        </a:p>
      </dgm:t>
    </dgm:pt>
    <dgm:pt modelId="{9AB4E0E6-64C6-45BD-83D5-D8F27834216B}">
      <dgm:prSet phldrT="[Text]" custT="1"/>
      <dgm:spPr>
        <a:noFill/>
        <a:ln>
          <a:noFill/>
        </a:ln>
        <a:effectLst>
          <a:innerShdw blurRad="63500" dist="50800" dir="5400000">
            <a:prstClr val="black">
              <a:alpha val="50000"/>
            </a:prstClr>
          </a:innerShdw>
        </a:effectLst>
      </dgm:spPr>
      <dgm:t>
        <a:bodyPr/>
        <a:lstStyle/>
        <a:p>
          <a:pPr>
            <a:lnSpc>
              <a:spcPct val="100000"/>
            </a:lnSpc>
            <a:spcAft>
              <a:spcPts val="300"/>
            </a:spcAft>
          </a:pPr>
          <a:r>
            <a:rPr lang="en-US" sz="1300" dirty="0"/>
            <a:t>Perception of encroachment on tribal sovereignty is one of the most significant issues for tribes</a:t>
          </a:r>
        </a:p>
      </dgm:t>
    </dgm:pt>
    <dgm:pt modelId="{ABD60AB2-5189-4FA6-B440-C8971BB29992}" type="parTrans" cxnId="{548B6347-9BB0-4311-A0AB-3B00689C6B86}">
      <dgm:prSet/>
      <dgm:spPr/>
      <dgm:t>
        <a:bodyPr/>
        <a:lstStyle/>
        <a:p>
          <a:endParaRPr lang="en-US"/>
        </a:p>
      </dgm:t>
    </dgm:pt>
    <dgm:pt modelId="{5C9A9663-2559-4A71-9BD4-0A7C1C87805D}" type="sibTrans" cxnId="{548B6347-9BB0-4311-A0AB-3B00689C6B86}">
      <dgm:prSet/>
      <dgm:spPr/>
      <dgm:t>
        <a:bodyPr/>
        <a:lstStyle/>
        <a:p>
          <a:endParaRPr lang="en-US"/>
        </a:p>
      </dgm:t>
    </dgm:pt>
    <dgm:pt modelId="{D24896F7-D11C-42A9-9A3F-210376B0F7C1}">
      <dgm:prSet phldrT="[Text]" custT="1"/>
      <dgm:spPr>
        <a:noFill/>
        <a:ln>
          <a:noFill/>
        </a:ln>
        <a:effectLst>
          <a:innerShdw blurRad="63500" dist="50800" dir="5400000">
            <a:prstClr val="black">
              <a:alpha val="50000"/>
            </a:prstClr>
          </a:innerShdw>
        </a:effectLst>
      </dgm:spPr>
      <dgm:t>
        <a:bodyPr/>
        <a:lstStyle/>
        <a:p>
          <a:pPr>
            <a:lnSpc>
              <a:spcPct val="100000"/>
            </a:lnSpc>
            <a:spcAft>
              <a:spcPts val="300"/>
            </a:spcAft>
          </a:pPr>
          <a:r>
            <a:rPr lang="en-US" sz="1300"/>
            <a:t>Many are short staffed, may not have a staff person dedicated to environmental issues, or only have a part-time person or one staff member. </a:t>
          </a:r>
        </a:p>
      </dgm:t>
    </dgm:pt>
    <dgm:pt modelId="{8ED89B73-0A07-4B67-B674-DF20FC14BDD2}" type="parTrans" cxnId="{D1087764-8EE0-47C9-B73C-EB8830DFB4F5}">
      <dgm:prSet/>
      <dgm:spPr/>
      <dgm:t>
        <a:bodyPr/>
        <a:lstStyle/>
        <a:p>
          <a:endParaRPr lang="en-US"/>
        </a:p>
      </dgm:t>
    </dgm:pt>
    <dgm:pt modelId="{30203941-72A1-4E0F-9D33-FB670BDBFAF1}" type="sibTrans" cxnId="{D1087764-8EE0-47C9-B73C-EB8830DFB4F5}">
      <dgm:prSet/>
      <dgm:spPr/>
      <dgm:t>
        <a:bodyPr/>
        <a:lstStyle/>
        <a:p>
          <a:endParaRPr lang="en-US"/>
        </a:p>
      </dgm:t>
    </dgm:pt>
    <dgm:pt modelId="{064C5006-2163-47F3-81BC-DCCC609C6F31}">
      <dgm:prSet phldrT="[Text]" custT="1"/>
      <dgm:spPr>
        <a:noFill/>
        <a:ln>
          <a:noFill/>
        </a:ln>
        <a:effectLst>
          <a:innerShdw blurRad="63500" dist="50800" dir="5400000">
            <a:prstClr val="black">
              <a:alpha val="50000"/>
            </a:prstClr>
          </a:innerShdw>
        </a:effectLst>
      </dgm:spPr>
      <dgm:t>
        <a:bodyPr/>
        <a:lstStyle/>
        <a:p>
          <a:pPr>
            <a:lnSpc>
              <a:spcPct val="100000"/>
            </a:lnSpc>
            <a:spcAft>
              <a:spcPts val="300"/>
            </a:spcAft>
            <a:buFont typeface="Wingdings" panose="05000000000000000000" pitchFamily="2" charset="2"/>
            <a:buChar char="§"/>
          </a:pPr>
          <a:r>
            <a:rPr lang="en-US" sz="1300"/>
            <a:t>May be with one tribe or a group consultation</a:t>
          </a:r>
        </a:p>
      </dgm:t>
    </dgm:pt>
    <dgm:pt modelId="{6FFFCE62-2379-4F17-BDE9-EF8D2EFEE823}" type="parTrans" cxnId="{B32EFE9D-6C05-4B4C-B558-AB029D597D06}">
      <dgm:prSet/>
      <dgm:spPr/>
      <dgm:t>
        <a:bodyPr/>
        <a:lstStyle/>
        <a:p>
          <a:endParaRPr lang="en-US"/>
        </a:p>
      </dgm:t>
    </dgm:pt>
    <dgm:pt modelId="{A4B15E82-9612-4031-AFEA-CDCCB755A8F9}" type="sibTrans" cxnId="{B32EFE9D-6C05-4B4C-B558-AB029D597D06}">
      <dgm:prSet/>
      <dgm:spPr/>
      <dgm:t>
        <a:bodyPr/>
        <a:lstStyle/>
        <a:p>
          <a:endParaRPr lang="en-US"/>
        </a:p>
      </dgm:t>
    </dgm:pt>
    <dgm:pt modelId="{ED85796B-4CFC-4185-996A-7840AC3E11BE}">
      <dgm:prSet phldrT="[Text]" custT="1"/>
      <dgm:spPr>
        <a:noFill/>
        <a:ln>
          <a:noFill/>
        </a:ln>
        <a:effectLst>
          <a:innerShdw blurRad="63500" dist="50800" dir="5400000">
            <a:prstClr val="black">
              <a:alpha val="50000"/>
            </a:prstClr>
          </a:innerShdw>
        </a:effectLst>
      </dgm:spPr>
      <dgm:t>
        <a:bodyPr/>
        <a:lstStyle/>
        <a:p>
          <a:pPr>
            <a:lnSpc>
              <a:spcPct val="90000"/>
            </a:lnSpc>
            <a:spcAft>
              <a:spcPts val="600"/>
            </a:spcAft>
          </a:pPr>
          <a:endParaRPr lang="en-US" sz="1300">
            <a:latin typeface="+mn-lt"/>
          </a:endParaRPr>
        </a:p>
      </dgm:t>
    </dgm:pt>
    <dgm:pt modelId="{03945BE8-E108-444C-B7D5-C8FBC46C7BF6}" type="parTrans" cxnId="{71A742BB-C70D-4F00-AEC6-47AC58828C71}">
      <dgm:prSet/>
      <dgm:spPr/>
      <dgm:t>
        <a:bodyPr/>
        <a:lstStyle/>
        <a:p>
          <a:endParaRPr lang="en-US"/>
        </a:p>
      </dgm:t>
    </dgm:pt>
    <dgm:pt modelId="{9044CC83-C496-48D0-8B11-9C0DE51CC619}" type="sibTrans" cxnId="{71A742BB-C70D-4F00-AEC6-47AC58828C71}">
      <dgm:prSet/>
      <dgm:spPr/>
      <dgm:t>
        <a:bodyPr/>
        <a:lstStyle/>
        <a:p>
          <a:endParaRPr lang="en-US"/>
        </a:p>
      </dgm:t>
    </dgm:pt>
    <dgm:pt modelId="{A8ED986E-9CDA-45C8-9507-C837F1E9F8C5}">
      <dgm:prSet phldrT="[Text]" custT="1"/>
      <dgm:spPr>
        <a:noFill/>
        <a:ln>
          <a:noFill/>
        </a:ln>
        <a:effectLst>
          <a:innerShdw blurRad="63500" dist="50800" dir="5400000">
            <a:prstClr val="black">
              <a:alpha val="50000"/>
            </a:prstClr>
          </a:innerShdw>
        </a:effectLst>
      </dgm:spPr>
      <dgm:t>
        <a:bodyPr/>
        <a:lstStyle/>
        <a:p>
          <a:pPr>
            <a:lnSpc>
              <a:spcPct val="100000"/>
            </a:lnSpc>
            <a:spcAft>
              <a:spcPts val="300"/>
            </a:spcAft>
            <a:buSzPct val="100000"/>
            <a:buFont typeface="Arial" panose="020B0604020202020204" pitchFamily="34" charset="0"/>
            <a:buChar char="•"/>
          </a:pPr>
          <a:r>
            <a:rPr lang="en-US" sz="1300"/>
            <a:t>In addition to environmental issues, tribes are also concerned about poverty, unemployment, economic development, education and health issues</a:t>
          </a:r>
          <a:br>
            <a:rPr lang="en-US" sz="1300"/>
          </a:br>
          <a:endParaRPr lang="en-US" sz="1300">
            <a:latin typeface="+mn-lt"/>
          </a:endParaRPr>
        </a:p>
      </dgm:t>
    </dgm:pt>
    <dgm:pt modelId="{11B3D0B0-4331-4A37-A372-B56BE67C614A}" type="parTrans" cxnId="{67D99CC9-BB52-48F9-A022-7D2673186392}">
      <dgm:prSet/>
      <dgm:spPr/>
      <dgm:t>
        <a:bodyPr/>
        <a:lstStyle/>
        <a:p>
          <a:endParaRPr lang="en-US"/>
        </a:p>
      </dgm:t>
    </dgm:pt>
    <dgm:pt modelId="{FCD59035-E136-42E7-B1D6-89C5FA7EDDC5}" type="sibTrans" cxnId="{67D99CC9-BB52-48F9-A022-7D2673186392}">
      <dgm:prSet/>
      <dgm:spPr/>
      <dgm:t>
        <a:bodyPr/>
        <a:lstStyle/>
        <a:p>
          <a:endParaRPr lang="en-US"/>
        </a:p>
      </dgm:t>
    </dgm:pt>
    <dgm:pt modelId="{1DA7DFBB-4A68-436E-BE0C-76AD752F0AA7}" type="pres">
      <dgm:prSet presAssocID="{FF82DDDF-143D-4576-BE6E-7C3E90FDF283}" presName="Name0" presStyleCnt="0">
        <dgm:presLayoutVars>
          <dgm:dir/>
          <dgm:animLvl val="lvl"/>
          <dgm:resizeHandles val="exact"/>
        </dgm:presLayoutVars>
      </dgm:prSet>
      <dgm:spPr/>
    </dgm:pt>
    <dgm:pt modelId="{A17FF25C-AA01-4ACA-A4D6-2DEF019B00A4}" type="pres">
      <dgm:prSet presAssocID="{D79939C6-66AC-4244-9B0E-C5F00DB1B953}" presName="linNode" presStyleCnt="0"/>
      <dgm:spPr/>
    </dgm:pt>
    <dgm:pt modelId="{3284F801-BCF1-4D55-AD6D-47376EF544C9}" type="pres">
      <dgm:prSet presAssocID="{D79939C6-66AC-4244-9B0E-C5F00DB1B953}" presName="parentText" presStyleLbl="node1" presStyleIdx="0" presStyleCnt="3" custScaleY="45483">
        <dgm:presLayoutVars>
          <dgm:chMax val="1"/>
          <dgm:bulletEnabled val="1"/>
        </dgm:presLayoutVars>
      </dgm:prSet>
      <dgm:spPr/>
    </dgm:pt>
    <dgm:pt modelId="{97ECE803-4578-4343-8AA1-C88CAEB923C1}" type="pres">
      <dgm:prSet presAssocID="{D79939C6-66AC-4244-9B0E-C5F00DB1B953}" presName="descendantText" presStyleLbl="alignAccFollowNode1" presStyleIdx="0" presStyleCnt="3" custScaleY="111981">
        <dgm:presLayoutVars>
          <dgm:bulletEnabled val="1"/>
        </dgm:presLayoutVars>
      </dgm:prSet>
      <dgm:spPr/>
    </dgm:pt>
    <dgm:pt modelId="{868D6662-3779-43AE-AF3A-4F6B9A97476B}" type="pres">
      <dgm:prSet presAssocID="{46DB4540-2B93-46F8-A9AB-D8C526938155}" presName="sp" presStyleCnt="0"/>
      <dgm:spPr/>
    </dgm:pt>
    <dgm:pt modelId="{0D359961-8FC4-40CB-BB32-947476C32056}" type="pres">
      <dgm:prSet presAssocID="{34527B61-87CD-4C4A-83C6-BCB3349F2312}" presName="linNode" presStyleCnt="0"/>
      <dgm:spPr/>
    </dgm:pt>
    <dgm:pt modelId="{B1FB7F90-BB5B-4BDD-B407-B61A6936B7E7}" type="pres">
      <dgm:prSet presAssocID="{34527B61-87CD-4C4A-83C6-BCB3349F2312}" presName="parentText" presStyleLbl="node1" presStyleIdx="1" presStyleCnt="3" custScaleX="100000" custScaleY="50401" custLinFactNeighborX="1420" custLinFactNeighborY="-24584">
        <dgm:presLayoutVars>
          <dgm:chMax val="1"/>
          <dgm:bulletEnabled val="1"/>
        </dgm:presLayoutVars>
      </dgm:prSet>
      <dgm:spPr/>
    </dgm:pt>
    <dgm:pt modelId="{B03EF5EB-79A2-4BC2-B46B-FEA4D78188AD}" type="pres">
      <dgm:prSet presAssocID="{34527B61-87CD-4C4A-83C6-BCB3349F2312}" presName="descendantText" presStyleLbl="alignAccFollowNode1" presStyleIdx="1" presStyleCnt="3" custLinFactNeighborX="-990" custLinFactNeighborY="-24575">
        <dgm:presLayoutVars>
          <dgm:bulletEnabled val="1"/>
        </dgm:presLayoutVars>
      </dgm:prSet>
      <dgm:spPr/>
    </dgm:pt>
    <dgm:pt modelId="{337C8CA4-2DCB-4B24-A179-82DBA9F9D98A}" type="pres">
      <dgm:prSet presAssocID="{87B6F98D-203B-49D9-AAD7-67661220D75C}" presName="sp" presStyleCnt="0"/>
      <dgm:spPr/>
    </dgm:pt>
    <dgm:pt modelId="{44B4EBCA-8B1C-47C8-82EF-6E5FE001E349}" type="pres">
      <dgm:prSet presAssocID="{A2E6F94E-4033-4F89-A1AE-262D043BB655}" presName="linNode" presStyleCnt="0"/>
      <dgm:spPr/>
    </dgm:pt>
    <dgm:pt modelId="{5CDDA4E5-E9C3-49AA-B36F-7330C2102F4C}" type="pres">
      <dgm:prSet presAssocID="{A2E6F94E-4033-4F89-A1AE-262D043BB655}" presName="parentText" presStyleLbl="node1" presStyleIdx="2" presStyleCnt="3" custScaleY="58390" custLinFactNeighborX="1583" custLinFactNeighborY="-16583">
        <dgm:presLayoutVars>
          <dgm:chMax val="1"/>
          <dgm:bulletEnabled val="1"/>
        </dgm:presLayoutVars>
      </dgm:prSet>
      <dgm:spPr/>
    </dgm:pt>
    <dgm:pt modelId="{CAC65754-6769-4929-8093-A5EB03B1773E}" type="pres">
      <dgm:prSet presAssocID="{A2E6F94E-4033-4F89-A1AE-262D043BB655}" presName="descendantText" presStyleLbl="alignAccFollowNode1" presStyleIdx="2" presStyleCnt="3" custScaleY="76185" custLinFactNeighborX="330" custLinFactNeighborY="15622">
        <dgm:presLayoutVars>
          <dgm:bulletEnabled val="1"/>
        </dgm:presLayoutVars>
      </dgm:prSet>
      <dgm:spPr/>
    </dgm:pt>
  </dgm:ptLst>
  <dgm:cxnLst>
    <dgm:cxn modelId="{CBF0D702-EF85-449A-ADFE-F0100F28530B}" type="presOf" srcId="{A8ED986E-9CDA-45C8-9507-C837F1E9F8C5}" destId="{CAC65754-6769-4929-8093-A5EB03B1773E}" srcOrd="0" destOrd="4" presId="urn:microsoft.com/office/officeart/2005/8/layout/vList5"/>
    <dgm:cxn modelId="{BEAB0906-2555-4651-A6BF-5222787825CC}" type="presOf" srcId="{064C5006-2163-47F3-81BC-DCCC609C6F31}" destId="{B03EF5EB-79A2-4BC2-B46B-FEA4D78188AD}" srcOrd="0" destOrd="2" presId="urn:microsoft.com/office/officeart/2005/8/layout/vList5"/>
    <dgm:cxn modelId="{B2F00D0D-0DA2-441E-9432-4FEFFA6A6DE5}" type="presOf" srcId="{C8B122D9-A49B-465B-A636-D46A76597F68}" destId="{B03EF5EB-79A2-4BC2-B46B-FEA4D78188AD}" srcOrd="0" destOrd="1" presId="urn:microsoft.com/office/officeart/2005/8/layout/vList5"/>
    <dgm:cxn modelId="{29273A14-5855-4FE6-9CA0-DEF2C7EF4298}" srcId="{D79939C6-66AC-4244-9B0E-C5F00DB1B953}" destId="{15B88B9C-2D5E-49C6-9FF8-0F6E40F45428}" srcOrd="0" destOrd="0" parTransId="{BC3D236B-D2E2-45C7-9416-D444ABF2D4E8}" sibTransId="{926721F8-A5CF-404A-BB8E-BA1FBBAE2EAA}"/>
    <dgm:cxn modelId="{37A8EB1A-4F58-4E1C-98DB-B22540575FFB}" srcId="{A2E6F94E-4033-4F89-A1AE-262D043BB655}" destId="{17E7D735-060E-440E-9FF6-BF86C15653FE}" srcOrd="0" destOrd="0" parTransId="{5D828160-5428-4EA5-8F56-4BE99D536E22}" sibTransId="{6AD3AEA6-5B2D-43C5-A633-7B16D8653355}"/>
    <dgm:cxn modelId="{CBDF6D1B-D0BA-4E5A-B68B-BA20FBC0925D}" type="presOf" srcId="{058C047A-B87B-4A4C-8215-7D910CC4BB9D}" destId="{B03EF5EB-79A2-4BC2-B46B-FEA4D78188AD}" srcOrd="0" destOrd="0" presId="urn:microsoft.com/office/officeart/2005/8/layout/vList5"/>
    <dgm:cxn modelId="{404B9C28-202B-416D-840D-0BA95D319B22}" srcId="{15B88B9C-2D5E-49C6-9FF8-0F6E40F45428}" destId="{0B502FAF-6186-4CFD-BAAB-18B639834324}" srcOrd="0" destOrd="0" parTransId="{ED1006D7-493B-43A5-9663-D258CFFC687D}" sibTransId="{327017EA-96DB-454D-AC6F-B5E82A9B33CD}"/>
    <dgm:cxn modelId="{5695D12A-FCAC-4875-9F93-BCF2E100CCAC}" type="presOf" srcId="{ED85796B-4CFC-4185-996A-7840AC3E11BE}" destId="{CAC65754-6769-4929-8093-A5EB03B1773E}" srcOrd="0" destOrd="5" presId="urn:microsoft.com/office/officeart/2005/8/layout/vList5"/>
    <dgm:cxn modelId="{0A46942F-73F3-4929-A4C6-70C95E6BE22E}" srcId="{FF82DDDF-143D-4576-BE6E-7C3E90FDF283}" destId="{A2E6F94E-4033-4F89-A1AE-262D043BB655}" srcOrd="2" destOrd="0" parTransId="{10B59F92-C934-48BA-9CBA-13673A1C14F0}" sibTransId="{7E8BF3C5-6ED1-4E66-ACDE-DC056BA0CC46}"/>
    <dgm:cxn modelId="{DD88493B-A9D7-4551-883C-D580652037F0}" srcId="{34527B61-87CD-4C4A-83C6-BCB3349F2312}" destId="{058C047A-B87B-4A4C-8215-7D910CC4BB9D}" srcOrd="0" destOrd="0" parTransId="{C7ABCA1D-F64E-4E31-BC09-F6AF9439F73C}" sibTransId="{042C11AB-EB24-4F12-995A-43CD3549BA33}"/>
    <dgm:cxn modelId="{CEE64C3B-F5E0-46E0-A532-CFBDDEA3852A}" type="presOf" srcId="{15B88B9C-2D5E-49C6-9FF8-0F6E40F45428}" destId="{97ECE803-4578-4343-8AA1-C88CAEB923C1}" srcOrd="0" destOrd="0" presId="urn:microsoft.com/office/officeart/2005/8/layout/vList5"/>
    <dgm:cxn modelId="{8FEEE03E-9E04-4F7D-AA77-112B31FF9D78}" srcId="{A2E6F94E-4033-4F89-A1AE-262D043BB655}" destId="{B2348F5C-4633-4299-BB85-6D07B04D0CE2}" srcOrd="3" destOrd="0" parTransId="{787C0D24-4EA3-4194-993E-86ADD31FC9F6}" sibTransId="{51C3FC5A-B72F-4A00-98D8-4A3BA0192A17}"/>
    <dgm:cxn modelId="{A82D365C-C457-472E-9964-D55D97648758}" srcId="{34527B61-87CD-4C4A-83C6-BCB3349F2312}" destId="{90A46BEB-EB9F-409F-81B2-9888ADCB4482}" srcOrd="3" destOrd="0" parTransId="{F2FAB34E-FF29-4313-9D4C-55F7E10DE477}" sibTransId="{74572E8A-C72F-455D-A79E-DC57172070F1}"/>
    <dgm:cxn modelId="{C1A9905C-31E7-43EA-BEF1-2CE6911EA0B0}" type="presOf" srcId="{A2E6F94E-4033-4F89-A1AE-262D043BB655}" destId="{5CDDA4E5-E9C3-49AA-B36F-7330C2102F4C}" srcOrd="0" destOrd="0" presId="urn:microsoft.com/office/officeart/2005/8/layout/vList5"/>
    <dgm:cxn modelId="{C520CD63-1F82-40EC-8CB0-F3B522CAD8DB}" type="presOf" srcId="{9AB4E0E6-64C6-45BD-83D5-D8F27834216B}" destId="{CAC65754-6769-4929-8093-A5EB03B1773E}" srcOrd="0" destOrd="1" presId="urn:microsoft.com/office/officeart/2005/8/layout/vList5"/>
    <dgm:cxn modelId="{D1087764-8EE0-47C9-B73C-EB8830DFB4F5}" srcId="{A2E6F94E-4033-4F89-A1AE-262D043BB655}" destId="{D24896F7-D11C-42A9-9A3F-210376B0F7C1}" srcOrd="2" destOrd="0" parTransId="{8ED89B73-0A07-4B67-B674-DF20FC14BDD2}" sibTransId="{30203941-72A1-4E0F-9D33-FB670BDBFAF1}"/>
    <dgm:cxn modelId="{548B6347-9BB0-4311-A0AB-3B00689C6B86}" srcId="{A2E6F94E-4033-4F89-A1AE-262D043BB655}" destId="{9AB4E0E6-64C6-45BD-83D5-D8F27834216B}" srcOrd="1" destOrd="0" parTransId="{ABD60AB2-5189-4FA6-B440-C8971BB29992}" sibTransId="{5C9A9663-2559-4A71-9BD4-0A7C1C87805D}"/>
    <dgm:cxn modelId="{D34C5467-8285-4A98-851F-2DF8C5242CC8}" type="presOf" srcId="{17E7D735-060E-440E-9FF6-BF86C15653FE}" destId="{CAC65754-6769-4929-8093-A5EB03B1773E}" srcOrd="0" destOrd="0" presId="urn:microsoft.com/office/officeart/2005/8/layout/vList5"/>
    <dgm:cxn modelId="{FD957767-96DA-4495-9135-26219D82A820}" type="presOf" srcId="{FF82DDDF-143D-4576-BE6E-7C3E90FDF283}" destId="{1DA7DFBB-4A68-436E-BE0C-76AD752F0AA7}" srcOrd="0" destOrd="0" presId="urn:microsoft.com/office/officeart/2005/8/layout/vList5"/>
    <dgm:cxn modelId="{65D9054F-E441-4183-B9D4-16AC7D457567}" type="presOf" srcId="{B2348F5C-4633-4299-BB85-6D07B04D0CE2}" destId="{CAC65754-6769-4929-8093-A5EB03B1773E}" srcOrd="0" destOrd="3" presId="urn:microsoft.com/office/officeart/2005/8/layout/vList5"/>
    <dgm:cxn modelId="{58BFB750-6075-4DD6-9F5D-79C09E7957E5}" srcId="{FF82DDDF-143D-4576-BE6E-7C3E90FDF283}" destId="{D79939C6-66AC-4244-9B0E-C5F00DB1B953}" srcOrd="0" destOrd="0" parTransId="{B025F457-0AAF-446B-9F19-942D05CD65F6}" sibTransId="{46DB4540-2B93-46F8-A9AB-D8C526938155}"/>
    <dgm:cxn modelId="{BE3DD774-7906-49B9-BD77-F94365A59425}" type="presOf" srcId="{0B502FAF-6186-4CFD-BAAB-18B639834324}" destId="{97ECE803-4578-4343-8AA1-C88CAEB923C1}" srcOrd="0" destOrd="1" presId="urn:microsoft.com/office/officeart/2005/8/layout/vList5"/>
    <dgm:cxn modelId="{C6BC2080-FCC6-42F0-87CF-78EE4F352CC8}" srcId="{34527B61-87CD-4C4A-83C6-BCB3349F2312}" destId="{C73596AA-4306-4522-9FD7-2A288681613B}" srcOrd="4" destOrd="0" parTransId="{DD558E1E-BFE8-4F6F-A4F4-0E4A1BFF88B6}" sibTransId="{784F8568-5B44-4F7B-BC47-65EC120291DA}"/>
    <dgm:cxn modelId="{71D30985-677A-4A63-A521-7F63327CEDF5}" srcId="{FF82DDDF-143D-4576-BE6E-7C3E90FDF283}" destId="{34527B61-87CD-4C4A-83C6-BCB3349F2312}" srcOrd="1" destOrd="0" parTransId="{01B938D4-2771-4185-8089-F22E41C47942}" sibTransId="{87B6F98D-203B-49D9-AAD7-67661220D75C}"/>
    <dgm:cxn modelId="{9934DD92-5EE9-48F5-B8B5-4FD55A23F352}" srcId="{34527B61-87CD-4C4A-83C6-BCB3349F2312}" destId="{C8B122D9-A49B-465B-A636-D46A76597F68}" srcOrd="1" destOrd="0" parTransId="{98786788-3EE1-4BEC-BDB0-3A36B1E811A8}" sibTransId="{280C9545-62F4-4602-8B9A-C7960BB45004}"/>
    <dgm:cxn modelId="{6DBD4093-4307-47ED-B881-F07390B611B2}" type="presOf" srcId="{C73596AA-4306-4522-9FD7-2A288681613B}" destId="{B03EF5EB-79A2-4BC2-B46B-FEA4D78188AD}" srcOrd="0" destOrd="4" presId="urn:microsoft.com/office/officeart/2005/8/layout/vList5"/>
    <dgm:cxn modelId="{B32EFE9D-6C05-4B4C-B558-AB029D597D06}" srcId="{34527B61-87CD-4C4A-83C6-BCB3349F2312}" destId="{064C5006-2163-47F3-81BC-DCCC609C6F31}" srcOrd="2" destOrd="0" parTransId="{6FFFCE62-2379-4F17-BDE9-EF8D2EFEE823}" sibTransId="{A4B15E82-9612-4031-AFEA-CDCCB755A8F9}"/>
    <dgm:cxn modelId="{20C048B9-80F8-4BB5-8A70-92211A37EA98}" type="presOf" srcId="{E4F40313-3203-4F13-829D-4B1E6AC55D74}" destId="{97ECE803-4578-4343-8AA1-C88CAEB923C1}" srcOrd="0" destOrd="2" presId="urn:microsoft.com/office/officeart/2005/8/layout/vList5"/>
    <dgm:cxn modelId="{71A742BB-C70D-4F00-AEC6-47AC58828C71}" srcId="{A2E6F94E-4033-4F89-A1AE-262D043BB655}" destId="{ED85796B-4CFC-4185-996A-7840AC3E11BE}" srcOrd="5" destOrd="0" parTransId="{03945BE8-E108-444C-B7D5-C8FBC46C7BF6}" sibTransId="{9044CC83-C496-48D0-8B11-9C0DE51CC619}"/>
    <dgm:cxn modelId="{405D36C6-5DCB-48D3-B4B1-72D95E277A9D}" type="presOf" srcId="{90A46BEB-EB9F-409F-81B2-9888ADCB4482}" destId="{B03EF5EB-79A2-4BC2-B46B-FEA4D78188AD}" srcOrd="0" destOrd="3" presId="urn:microsoft.com/office/officeart/2005/8/layout/vList5"/>
    <dgm:cxn modelId="{0D7E4DC7-C46E-4704-AD30-198F83D5D334}" type="presOf" srcId="{D24896F7-D11C-42A9-9A3F-210376B0F7C1}" destId="{CAC65754-6769-4929-8093-A5EB03B1773E}" srcOrd="0" destOrd="2" presId="urn:microsoft.com/office/officeart/2005/8/layout/vList5"/>
    <dgm:cxn modelId="{EADE96C8-AF80-4967-94EE-B8E2A852D86A}" srcId="{15B88B9C-2D5E-49C6-9FF8-0F6E40F45428}" destId="{E4F40313-3203-4F13-829D-4B1E6AC55D74}" srcOrd="1" destOrd="0" parTransId="{E7D69B73-D821-4BD3-A5B5-7CAC9855E0BE}" sibTransId="{892A1EA0-290B-47C4-BF32-E8DE7756A3CA}"/>
    <dgm:cxn modelId="{67D99CC9-BB52-48F9-A022-7D2673186392}" srcId="{A2E6F94E-4033-4F89-A1AE-262D043BB655}" destId="{A8ED986E-9CDA-45C8-9507-C837F1E9F8C5}" srcOrd="4" destOrd="0" parTransId="{11B3D0B0-4331-4A37-A372-B56BE67C614A}" sibTransId="{FCD59035-E136-42E7-B1D6-89C5FA7EDDC5}"/>
    <dgm:cxn modelId="{539E33DB-E066-45A1-B310-B205520A91C5}" type="presOf" srcId="{34527B61-87CD-4C4A-83C6-BCB3349F2312}" destId="{B1FB7F90-BB5B-4BDD-B407-B61A6936B7E7}" srcOrd="0" destOrd="0" presId="urn:microsoft.com/office/officeart/2005/8/layout/vList5"/>
    <dgm:cxn modelId="{213415F6-48F4-4E83-993C-089A7C6EA99C}" type="presOf" srcId="{D79939C6-66AC-4244-9B0E-C5F00DB1B953}" destId="{3284F801-BCF1-4D55-AD6D-47376EF544C9}" srcOrd="0" destOrd="0" presId="urn:microsoft.com/office/officeart/2005/8/layout/vList5"/>
    <dgm:cxn modelId="{52A4FCF2-A5D7-41B2-A91C-AA6FD07A87F3}" type="presParOf" srcId="{1DA7DFBB-4A68-436E-BE0C-76AD752F0AA7}" destId="{A17FF25C-AA01-4ACA-A4D6-2DEF019B00A4}" srcOrd="0" destOrd="0" presId="urn:microsoft.com/office/officeart/2005/8/layout/vList5"/>
    <dgm:cxn modelId="{34B41422-5C9B-4B9D-92ED-1B84F76982AF}" type="presParOf" srcId="{A17FF25C-AA01-4ACA-A4D6-2DEF019B00A4}" destId="{3284F801-BCF1-4D55-AD6D-47376EF544C9}" srcOrd="0" destOrd="0" presId="urn:microsoft.com/office/officeart/2005/8/layout/vList5"/>
    <dgm:cxn modelId="{9DE82229-E825-4825-80D6-9F095DBB235C}" type="presParOf" srcId="{A17FF25C-AA01-4ACA-A4D6-2DEF019B00A4}" destId="{97ECE803-4578-4343-8AA1-C88CAEB923C1}" srcOrd="1" destOrd="0" presId="urn:microsoft.com/office/officeart/2005/8/layout/vList5"/>
    <dgm:cxn modelId="{59B39ADA-5F7A-4F2B-A24D-EF6916B2D711}" type="presParOf" srcId="{1DA7DFBB-4A68-436E-BE0C-76AD752F0AA7}" destId="{868D6662-3779-43AE-AF3A-4F6B9A97476B}" srcOrd="1" destOrd="0" presId="urn:microsoft.com/office/officeart/2005/8/layout/vList5"/>
    <dgm:cxn modelId="{52F46FE4-303E-4EF9-B633-DB2B66272309}" type="presParOf" srcId="{1DA7DFBB-4A68-436E-BE0C-76AD752F0AA7}" destId="{0D359961-8FC4-40CB-BB32-947476C32056}" srcOrd="2" destOrd="0" presId="urn:microsoft.com/office/officeart/2005/8/layout/vList5"/>
    <dgm:cxn modelId="{30EC69B0-5D01-45E8-BE0A-443BC78418A5}" type="presParOf" srcId="{0D359961-8FC4-40CB-BB32-947476C32056}" destId="{B1FB7F90-BB5B-4BDD-B407-B61A6936B7E7}" srcOrd="0" destOrd="0" presId="urn:microsoft.com/office/officeart/2005/8/layout/vList5"/>
    <dgm:cxn modelId="{65AB8ED7-0DA0-4594-AD8C-A5AE88F38E13}" type="presParOf" srcId="{0D359961-8FC4-40CB-BB32-947476C32056}" destId="{B03EF5EB-79A2-4BC2-B46B-FEA4D78188AD}" srcOrd="1" destOrd="0" presId="urn:microsoft.com/office/officeart/2005/8/layout/vList5"/>
    <dgm:cxn modelId="{CD48F984-A8D5-4CAA-9BAB-BD8B00821FC4}" type="presParOf" srcId="{1DA7DFBB-4A68-436E-BE0C-76AD752F0AA7}" destId="{337C8CA4-2DCB-4B24-A179-82DBA9F9D98A}" srcOrd="3" destOrd="0" presId="urn:microsoft.com/office/officeart/2005/8/layout/vList5"/>
    <dgm:cxn modelId="{33593735-CE15-40A1-8A9C-6D843508EF06}" type="presParOf" srcId="{1DA7DFBB-4A68-436E-BE0C-76AD752F0AA7}" destId="{44B4EBCA-8B1C-47C8-82EF-6E5FE001E349}" srcOrd="4" destOrd="0" presId="urn:microsoft.com/office/officeart/2005/8/layout/vList5"/>
    <dgm:cxn modelId="{3E95A585-D3E8-4048-BB41-DC8AF35D3FAB}" type="presParOf" srcId="{44B4EBCA-8B1C-47C8-82EF-6E5FE001E349}" destId="{5CDDA4E5-E9C3-49AA-B36F-7330C2102F4C}" srcOrd="0" destOrd="0" presId="urn:microsoft.com/office/officeart/2005/8/layout/vList5"/>
    <dgm:cxn modelId="{970AB411-F3F7-4B33-8F2A-706384698C40}" type="presParOf" srcId="{44B4EBCA-8B1C-47C8-82EF-6E5FE001E349}" destId="{CAC65754-6769-4929-8093-A5EB03B1773E}" srcOrd="1" destOrd="0" presId="urn:microsoft.com/office/officeart/2005/8/layout/vList5"/>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D6B676-8374-45E3-86FC-5A96ED9AC110}" type="doc">
      <dgm:prSet loTypeId="urn:microsoft.com/office/officeart/2005/8/layout/vList2" loCatId="list" qsTypeId="urn:microsoft.com/office/officeart/2005/8/quickstyle/3d4" qsCatId="3D" csTypeId="urn:microsoft.com/office/officeart/2005/8/colors/accent2_2" csCatId="accent2" phldr="1"/>
      <dgm:spPr/>
      <dgm:t>
        <a:bodyPr/>
        <a:lstStyle/>
        <a:p>
          <a:endParaRPr lang="en-US"/>
        </a:p>
      </dgm:t>
    </dgm:pt>
    <dgm:pt modelId="{05C49C7F-F1A2-415C-8209-D1D7773A8F4B}">
      <dgm:prSet/>
      <dgm:spPr/>
      <dgm:t>
        <a:bodyPr/>
        <a:lstStyle/>
        <a:p>
          <a:r>
            <a:rPr lang="en-US"/>
            <a:t>Identify</a:t>
          </a:r>
        </a:p>
      </dgm:t>
    </dgm:pt>
    <dgm:pt modelId="{7D055E13-2892-47C7-93D1-EB1F9BF3ECDC}" type="parTrans" cxnId="{5FFC9FF8-568A-44B4-8E16-74167DEEF110}">
      <dgm:prSet/>
      <dgm:spPr/>
      <dgm:t>
        <a:bodyPr/>
        <a:lstStyle/>
        <a:p>
          <a:endParaRPr lang="en-US"/>
        </a:p>
      </dgm:t>
    </dgm:pt>
    <dgm:pt modelId="{028F1F65-5163-454E-BA21-249AF20151C2}" type="sibTrans" cxnId="{5FFC9FF8-568A-44B4-8E16-74167DEEF110}">
      <dgm:prSet/>
      <dgm:spPr/>
      <dgm:t>
        <a:bodyPr/>
        <a:lstStyle/>
        <a:p>
          <a:endParaRPr lang="en-US"/>
        </a:p>
      </dgm:t>
    </dgm:pt>
    <dgm:pt modelId="{B6DB1338-491C-4627-AC54-51E0B9B4DCF0}">
      <dgm:prSet/>
      <dgm:spPr/>
      <dgm:t>
        <a:bodyPr/>
        <a:lstStyle/>
        <a:p>
          <a:pPr rtl="0"/>
          <a:r>
            <a:rPr lang="en-US" dirty="0"/>
            <a:t>Identify </a:t>
          </a:r>
          <a:r>
            <a:rPr lang="en-US" strike="noStrike" dirty="0"/>
            <a:t>the </a:t>
          </a:r>
          <a:r>
            <a:rPr lang="en-US" dirty="0"/>
            <a:t>stakeholders and their potential concerns and reaction regarding the rule.</a:t>
          </a:r>
          <a:r>
            <a:rPr lang="en-US" dirty="0">
              <a:latin typeface="Arial"/>
              <a:ea typeface="ＭＳ Ｐゴシック"/>
            </a:rPr>
            <a:t> </a:t>
          </a:r>
          <a:endParaRPr lang="en-US" dirty="0"/>
        </a:p>
      </dgm:t>
    </dgm:pt>
    <dgm:pt modelId="{28EF0A89-C83F-4E8F-85AA-8BE15578BE6B}" type="parTrans" cxnId="{37FA1126-78C4-4686-BF3A-DC3AF89050B5}">
      <dgm:prSet/>
      <dgm:spPr/>
      <dgm:t>
        <a:bodyPr/>
        <a:lstStyle/>
        <a:p>
          <a:endParaRPr lang="en-US"/>
        </a:p>
      </dgm:t>
    </dgm:pt>
    <dgm:pt modelId="{49E49816-E8E1-4C04-80CE-392D8B0BAEF8}" type="sibTrans" cxnId="{37FA1126-78C4-4686-BF3A-DC3AF89050B5}">
      <dgm:prSet/>
      <dgm:spPr/>
      <dgm:t>
        <a:bodyPr/>
        <a:lstStyle/>
        <a:p>
          <a:endParaRPr lang="en-US"/>
        </a:p>
      </dgm:t>
    </dgm:pt>
    <dgm:pt modelId="{4C632B93-DAF4-4C3C-B7A6-83D4BAA51CFB}">
      <dgm:prSet/>
      <dgm:spPr/>
      <dgm:t>
        <a:bodyPr/>
        <a:lstStyle/>
        <a:p>
          <a:r>
            <a:rPr lang="en-US"/>
            <a:t>Address</a:t>
          </a:r>
        </a:p>
      </dgm:t>
    </dgm:pt>
    <dgm:pt modelId="{783A9E51-9860-47A3-BCD1-DB6EC9DD2671}" type="parTrans" cxnId="{D7F49239-7544-4B1F-810B-ADEA1D67B2C6}">
      <dgm:prSet/>
      <dgm:spPr/>
      <dgm:t>
        <a:bodyPr/>
        <a:lstStyle/>
        <a:p>
          <a:endParaRPr lang="en-US"/>
        </a:p>
      </dgm:t>
    </dgm:pt>
    <dgm:pt modelId="{6C6C13BD-8FB2-4BE7-9271-31077504E7D5}" type="sibTrans" cxnId="{D7F49239-7544-4B1F-810B-ADEA1D67B2C6}">
      <dgm:prSet/>
      <dgm:spPr/>
      <dgm:t>
        <a:bodyPr/>
        <a:lstStyle/>
        <a:p>
          <a:endParaRPr lang="en-US"/>
        </a:p>
      </dgm:t>
    </dgm:pt>
    <dgm:pt modelId="{4C027DD2-75B8-4ED6-B16A-6DF307991694}">
      <dgm:prSet/>
      <dgm:spPr/>
      <dgm:t>
        <a:bodyPr/>
        <a:lstStyle/>
        <a:p>
          <a:pPr rtl="0"/>
          <a:r>
            <a:rPr lang="en-US" dirty="0"/>
            <a:t>Address how this rule may affect</a:t>
          </a:r>
          <a:r>
            <a:rPr lang="en-US" dirty="0">
              <a:latin typeface="Arial"/>
              <a:ea typeface="ＭＳ Ｐゴシック"/>
            </a:rPr>
            <a:t> and</a:t>
          </a:r>
          <a:r>
            <a:rPr lang="en-US" dirty="0"/>
            <a:t>/</a:t>
          </a:r>
          <a:r>
            <a:rPr lang="en-US" dirty="0">
              <a:latin typeface="Arial"/>
              <a:ea typeface="ＭＳ Ｐゴシック"/>
            </a:rPr>
            <a:t>or impact</a:t>
          </a:r>
          <a:r>
            <a:rPr lang="en-US" dirty="0"/>
            <a:t> stakeholders.</a:t>
          </a:r>
        </a:p>
      </dgm:t>
    </dgm:pt>
    <dgm:pt modelId="{5E162B99-C47D-47D1-9DDE-5E411A7F400C}" type="parTrans" cxnId="{C94B84A0-3CCF-4B39-9F93-B748E971CE23}">
      <dgm:prSet/>
      <dgm:spPr/>
      <dgm:t>
        <a:bodyPr/>
        <a:lstStyle/>
        <a:p>
          <a:endParaRPr lang="en-US"/>
        </a:p>
      </dgm:t>
    </dgm:pt>
    <dgm:pt modelId="{2297847B-331A-4C9E-A68E-8F95F8D2C9AC}" type="sibTrans" cxnId="{C94B84A0-3CCF-4B39-9F93-B748E971CE23}">
      <dgm:prSet/>
      <dgm:spPr/>
      <dgm:t>
        <a:bodyPr/>
        <a:lstStyle/>
        <a:p>
          <a:endParaRPr lang="en-US"/>
        </a:p>
      </dgm:t>
    </dgm:pt>
    <dgm:pt modelId="{86899883-3485-47AD-A3F1-548DA55A9FF5}">
      <dgm:prSet/>
      <dgm:spPr/>
      <dgm:t>
        <a:bodyPr/>
        <a:lstStyle/>
        <a:p>
          <a:r>
            <a:rPr lang="en-US"/>
            <a:t>Identify</a:t>
          </a:r>
        </a:p>
      </dgm:t>
    </dgm:pt>
    <dgm:pt modelId="{066FC7AC-06F0-4A53-9E7C-3A6A36BB9946}" type="parTrans" cxnId="{662A2E0A-55D7-4EA0-BEAE-EC3F17020967}">
      <dgm:prSet/>
      <dgm:spPr/>
      <dgm:t>
        <a:bodyPr/>
        <a:lstStyle/>
        <a:p>
          <a:endParaRPr lang="en-US"/>
        </a:p>
      </dgm:t>
    </dgm:pt>
    <dgm:pt modelId="{B7EA5E5F-1A2B-493C-8AC2-1767E0D3B284}" type="sibTrans" cxnId="{662A2E0A-55D7-4EA0-BEAE-EC3F17020967}">
      <dgm:prSet/>
      <dgm:spPr/>
      <dgm:t>
        <a:bodyPr/>
        <a:lstStyle/>
        <a:p>
          <a:endParaRPr lang="en-US"/>
        </a:p>
      </dgm:t>
    </dgm:pt>
    <dgm:pt modelId="{10CE9670-1086-43DD-9A4E-0A777F8F3636}">
      <dgm:prSet/>
      <dgm:spPr/>
      <dgm:t>
        <a:bodyPr/>
        <a:lstStyle/>
        <a:p>
          <a:pPr rtl="0"/>
          <a:r>
            <a:rPr lang="en-US" dirty="0"/>
            <a:t>Identify the appropriate Executive Order template to use and tailor it to the specific rulemaking.</a:t>
          </a:r>
          <a:endParaRPr lang="en-US" dirty="0">
            <a:latin typeface="Arial"/>
            <a:ea typeface="ＭＳ Ｐゴシック"/>
          </a:endParaRPr>
        </a:p>
      </dgm:t>
    </dgm:pt>
    <dgm:pt modelId="{CC98E39E-5FD8-4316-ADF4-DB7653F9DF29}" type="parTrans" cxnId="{9EE8E896-CF2C-4813-970E-FFC9C282A920}">
      <dgm:prSet/>
      <dgm:spPr/>
      <dgm:t>
        <a:bodyPr/>
        <a:lstStyle/>
        <a:p>
          <a:endParaRPr lang="en-US"/>
        </a:p>
      </dgm:t>
    </dgm:pt>
    <dgm:pt modelId="{907CB1CB-E888-4A25-8BF8-CD701F10F2FD}" type="sibTrans" cxnId="{9EE8E896-CF2C-4813-970E-FFC9C282A920}">
      <dgm:prSet/>
      <dgm:spPr/>
      <dgm:t>
        <a:bodyPr/>
        <a:lstStyle/>
        <a:p>
          <a:endParaRPr lang="en-US"/>
        </a:p>
      </dgm:t>
    </dgm:pt>
    <dgm:pt modelId="{B6396621-43B0-4035-8F7E-720362170D29}">
      <dgm:prSet phldr="0"/>
      <dgm:spPr/>
      <dgm:t>
        <a:bodyPr/>
        <a:lstStyle/>
        <a:p>
          <a:pPr rtl="0"/>
          <a:r>
            <a:rPr lang="en-US" dirty="0">
              <a:latin typeface="Arial"/>
              <a:ea typeface="ＭＳ Ｐゴシック"/>
            </a:rPr>
            <a:t>Identify </a:t>
          </a:r>
          <a:r>
            <a:rPr lang="en-US" dirty="0"/>
            <a:t>what type of stakeholder outreach/engagement should be done during the rulemaking process.</a:t>
          </a:r>
          <a:r>
            <a:rPr lang="en-US" dirty="0">
              <a:latin typeface="Arial"/>
              <a:ea typeface="ＭＳ Ｐゴシック"/>
            </a:rPr>
            <a:t> </a:t>
          </a:r>
          <a:endParaRPr lang="en-US" dirty="0"/>
        </a:p>
      </dgm:t>
    </dgm:pt>
    <dgm:pt modelId="{F0D6CBB8-000E-4668-B9EF-6D10A600F70C}" type="parTrans" cxnId="{E3E0E478-1B25-4FB3-B638-446E9F592E39}">
      <dgm:prSet/>
      <dgm:spPr/>
      <dgm:t>
        <a:bodyPr/>
        <a:lstStyle/>
        <a:p>
          <a:endParaRPr lang="en-US"/>
        </a:p>
      </dgm:t>
    </dgm:pt>
    <dgm:pt modelId="{7397BBCB-DAE6-4E28-8CAB-258252524E77}" type="sibTrans" cxnId="{E3E0E478-1B25-4FB3-B638-446E9F592E39}">
      <dgm:prSet/>
      <dgm:spPr/>
      <dgm:t>
        <a:bodyPr/>
        <a:lstStyle/>
        <a:p>
          <a:endParaRPr lang="en-US"/>
        </a:p>
      </dgm:t>
    </dgm:pt>
    <dgm:pt modelId="{A25EC918-C120-48FF-A17C-DE2986FBD18F}">
      <dgm:prSet phldr="0"/>
      <dgm:spPr/>
      <dgm:t>
        <a:bodyPr/>
        <a:lstStyle/>
        <a:p>
          <a:r>
            <a:rPr lang="en-US">
              <a:latin typeface="Arial"/>
              <a:ea typeface="ＭＳ Ｐゴシック"/>
            </a:rPr>
            <a:t>Identify</a:t>
          </a:r>
          <a:endParaRPr lang="en-US"/>
        </a:p>
      </dgm:t>
    </dgm:pt>
    <dgm:pt modelId="{EADC3A39-35E1-4191-9C69-5B1F6B208F94}" type="parTrans" cxnId="{9AE8C4A1-7168-4A50-A9F2-9E71D7647D7E}">
      <dgm:prSet/>
      <dgm:spPr/>
      <dgm:t>
        <a:bodyPr/>
        <a:lstStyle/>
        <a:p>
          <a:endParaRPr lang="en-US"/>
        </a:p>
      </dgm:t>
    </dgm:pt>
    <dgm:pt modelId="{0FF3E257-F561-42B8-9B54-5C13DAAA6DAD}" type="sibTrans" cxnId="{9AE8C4A1-7168-4A50-A9F2-9E71D7647D7E}">
      <dgm:prSet/>
      <dgm:spPr/>
      <dgm:t>
        <a:bodyPr/>
        <a:lstStyle/>
        <a:p>
          <a:endParaRPr lang="en-US"/>
        </a:p>
      </dgm:t>
    </dgm:pt>
    <dgm:pt modelId="{34B97AD8-48FA-45E0-853A-FD459939AC7C}" type="pres">
      <dgm:prSet presAssocID="{F9D6B676-8374-45E3-86FC-5A96ED9AC110}" presName="linear" presStyleCnt="0">
        <dgm:presLayoutVars>
          <dgm:animLvl val="lvl"/>
          <dgm:resizeHandles val="exact"/>
        </dgm:presLayoutVars>
      </dgm:prSet>
      <dgm:spPr/>
    </dgm:pt>
    <dgm:pt modelId="{A4912B78-3D94-43FB-972C-4372BE057520}" type="pres">
      <dgm:prSet presAssocID="{05C49C7F-F1A2-415C-8209-D1D7773A8F4B}" presName="parentText" presStyleLbl="node1" presStyleIdx="0" presStyleCnt="4">
        <dgm:presLayoutVars>
          <dgm:chMax val="0"/>
          <dgm:bulletEnabled val="1"/>
        </dgm:presLayoutVars>
      </dgm:prSet>
      <dgm:spPr/>
    </dgm:pt>
    <dgm:pt modelId="{90B16118-9281-42DC-80AA-993FEAA96041}" type="pres">
      <dgm:prSet presAssocID="{05C49C7F-F1A2-415C-8209-D1D7773A8F4B}" presName="childText" presStyleLbl="revTx" presStyleIdx="0" presStyleCnt="4">
        <dgm:presLayoutVars>
          <dgm:bulletEnabled val="1"/>
        </dgm:presLayoutVars>
      </dgm:prSet>
      <dgm:spPr/>
    </dgm:pt>
    <dgm:pt modelId="{03722540-8A62-4B55-B715-92C44C164876}" type="pres">
      <dgm:prSet presAssocID="{4C632B93-DAF4-4C3C-B7A6-83D4BAA51CFB}" presName="parentText" presStyleLbl="node1" presStyleIdx="1" presStyleCnt="4">
        <dgm:presLayoutVars>
          <dgm:chMax val="0"/>
          <dgm:bulletEnabled val="1"/>
        </dgm:presLayoutVars>
      </dgm:prSet>
      <dgm:spPr/>
    </dgm:pt>
    <dgm:pt modelId="{DC1A7559-45CB-4D1D-BC0A-958562D3831E}" type="pres">
      <dgm:prSet presAssocID="{4C632B93-DAF4-4C3C-B7A6-83D4BAA51CFB}" presName="childText" presStyleLbl="revTx" presStyleIdx="1" presStyleCnt="4">
        <dgm:presLayoutVars>
          <dgm:bulletEnabled val="1"/>
        </dgm:presLayoutVars>
      </dgm:prSet>
      <dgm:spPr/>
    </dgm:pt>
    <dgm:pt modelId="{D08B849D-359C-4D13-A07E-AD05295FC354}" type="pres">
      <dgm:prSet presAssocID="{86899883-3485-47AD-A3F1-548DA55A9FF5}" presName="parentText" presStyleLbl="node1" presStyleIdx="2" presStyleCnt="4">
        <dgm:presLayoutVars>
          <dgm:chMax val="0"/>
          <dgm:bulletEnabled val="1"/>
        </dgm:presLayoutVars>
      </dgm:prSet>
      <dgm:spPr/>
    </dgm:pt>
    <dgm:pt modelId="{E4E5D66C-96A7-418E-9F9E-D863E4F710B3}" type="pres">
      <dgm:prSet presAssocID="{86899883-3485-47AD-A3F1-548DA55A9FF5}" presName="childText" presStyleLbl="revTx" presStyleIdx="2" presStyleCnt="4">
        <dgm:presLayoutVars>
          <dgm:bulletEnabled val="1"/>
        </dgm:presLayoutVars>
      </dgm:prSet>
      <dgm:spPr/>
    </dgm:pt>
    <dgm:pt modelId="{6A9D53A9-AD6B-462D-8E1F-B3ED5B6250A4}" type="pres">
      <dgm:prSet presAssocID="{A25EC918-C120-48FF-A17C-DE2986FBD18F}" presName="parentText" presStyleLbl="node1" presStyleIdx="3" presStyleCnt="4">
        <dgm:presLayoutVars>
          <dgm:chMax val="0"/>
          <dgm:bulletEnabled val="1"/>
        </dgm:presLayoutVars>
      </dgm:prSet>
      <dgm:spPr/>
    </dgm:pt>
    <dgm:pt modelId="{CA8153EE-6337-416C-BCF6-639259C6F581}" type="pres">
      <dgm:prSet presAssocID="{A25EC918-C120-48FF-A17C-DE2986FBD18F}" presName="childText" presStyleLbl="revTx" presStyleIdx="3" presStyleCnt="4">
        <dgm:presLayoutVars>
          <dgm:bulletEnabled val="1"/>
        </dgm:presLayoutVars>
      </dgm:prSet>
      <dgm:spPr/>
    </dgm:pt>
  </dgm:ptLst>
  <dgm:cxnLst>
    <dgm:cxn modelId="{662A2E0A-55D7-4EA0-BEAE-EC3F17020967}" srcId="{F9D6B676-8374-45E3-86FC-5A96ED9AC110}" destId="{86899883-3485-47AD-A3F1-548DA55A9FF5}" srcOrd="2" destOrd="0" parTransId="{066FC7AC-06F0-4A53-9E7C-3A6A36BB9946}" sibTransId="{B7EA5E5F-1A2B-493C-8AC2-1767E0D3B284}"/>
    <dgm:cxn modelId="{B8A2C40D-921B-4049-9A83-81927BED0084}" type="presOf" srcId="{10CE9670-1086-43DD-9A4E-0A777F8F3636}" destId="{E4E5D66C-96A7-418E-9F9E-D863E4F710B3}" srcOrd="0" destOrd="0" presId="urn:microsoft.com/office/officeart/2005/8/layout/vList2"/>
    <dgm:cxn modelId="{37FA1126-78C4-4686-BF3A-DC3AF89050B5}" srcId="{05C49C7F-F1A2-415C-8209-D1D7773A8F4B}" destId="{B6DB1338-491C-4627-AC54-51E0B9B4DCF0}" srcOrd="0" destOrd="0" parTransId="{28EF0A89-C83F-4E8F-85AA-8BE15578BE6B}" sibTransId="{49E49816-E8E1-4C04-80CE-392D8B0BAEF8}"/>
    <dgm:cxn modelId="{D7F49239-7544-4B1F-810B-ADEA1D67B2C6}" srcId="{F9D6B676-8374-45E3-86FC-5A96ED9AC110}" destId="{4C632B93-DAF4-4C3C-B7A6-83D4BAA51CFB}" srcOrd="1" destOrd="0" parTransId="{783A9E51-9860-47A3-BCD1-DB6EC9DD2671}" sibTransId="{6C6C13BD-8FB2-4BE7-9271-31077504E7D5}"/>
    <dgm:cxn modelId="{43FB253D-3816-43CA-B0F3-CAA9EED0DD42}" type="presOf" srcId="{05C49C7F-F1A2-415C-8209-D1D7773A8F4B}" destId="{A4912B78-3D94-43FB-972C-4372BE057520}" srcOrd="0" destOrd="0" presId="urn:microsoft.com/office/officeart/2005/8/layout/vList2"/>
    <dgm:cxn modelId="{13F83E51-4D69-4785-9A57-E1872C41D036}" type="presOf" srcId="{4C027DD2-75B8-4ED6-B16A-6DF307991694}" destId="{DC1A7559-45CB-4D1D-BC0A-958562D3831E}" srcOrd="0" destOrd="0" presId="urn:microsoft.com/office/officeart/2005/8/layout/vList2"/>
    <dgm:cxn modelId="{711EB557-EC02-416E-A8D4-3423DEDB49E2}" type="presOf" srcId="{86899883-3485-47AD-A3F1-548DA55A9FF5}" destId="{D08B849D-359C-4D13-A07E-AD05295FC354}" srcOrd="0" destOrd="0" presId="urn:microsoft.com/office/officeart/2005/8/layout/vList2"/>
    <dgm:cxn modelId="{E3E0E478-1B25-4FB3-B638-446E9F592E39}" srcId="{A25EC918-C120-48FF-A17C-DE2986FBD18F}" destId="{B6396621-43B0-4035-8F7E-720362170D29}" srcOrd="0" destOrd="0" parTransId="{F0D6CBB8-000E-4668-B9EF-6D10A600F70C}" sibTransId="{7397BBCB-DAE6-4E28-8CAB-258252524E77}"/>
    <dgm:cxn modelId="{90C0E285-5215-4955-AC64-D794F2CE91F2}" type="presOf" srcId="{F9D6B676-8374-45E3-86FC-5A96ED9AC110}" destId="{34B97AD8-48FA-45E0-853A-FD459939AC7C}" srcOrd="0" destOrd="0" presId="urn:microsoft.com/office/officeart/2005/8/layout/vList2"/>
    <dgm:cxn modelId="{9EE8E896-CF2C-4813-970E-FFC9C282A920}" srcId="{86899883-3485-47AD-A3F1-548DA55A9FF5}" destId="{10CE9670-1086-43DD-9A4E-0A777F8F3636}" srcOrd="0" destOrd="0" parTransId="{CC98E39E-5FD8-4316-ADF4-DB7653F9DF29}" sibTransId="{907CB1CB-E888-4A25-8BF8-CD701F10F2FD}"/>
    <dgm:cxn modelId="{C94B84A0-3CCF-4B39-9F93-B748E971CE23}" srcId="{4C632B93-DAF4-4C3C-B7A6-83D4BAA51CFB}" destId="{4C027DD2-75B8-4ED6-B16A-6DF307991694}" srcOrd="0" destOrd="0" parTransId="{5E162B99-C47D-47D1-9DDE-5E411A7F400C}" sibTransId="{2297847B-331A-4C9E-A68E-8F95F8D2C9AC}"/>
    <dgm:cxn modelId="{9AE8C4A1-7168-4A50-A9F2-9E71D7647D7E}" srcId="{F9D6B676-8374-45E3-86FC-5A96ED9AC110}" destId="{A25EC918-C120-48FF-A17C-DE2986FBD18F}" srcOrd="3" destOrd="0" parTransId="{EADC3A39-35E1-4191-9C69-5B1F6B208F94}" sibTransId="{0FF3E257-F561-42B8-9B54-5C13DAAA6DAD}"/>
    <dgm:cxn modelId="{F3C395B9-31AC-4852-9D49-CB6FB1B5B203}" type="presOf" srcId="{B6DB1338-491C-4627-AC54-51E0B9B4DCF0}" destId="{90B16118-9281-42DC-80AA-993FEAA96041}" srcOrd="0" destOrd="0" presId="urn:microsoft.com/office/officeart/2005/8/layout/vList2"/>
    <dgm:cxn modelId="{F5838FC4-26A3-4E25-91D1-62746429554B}" type="presOf" srcId="{B6396621-43B0-4035-8F7E-720362170D29}" destId="{CA8153EE-6337-416C-BCF6-639259C6F581}" srcOrd="0" destOrd="0" presId="urn:microsoft.com/office/officeart/2005/8/layout/vList2"/>
    <dgm:cxn modelId="{41F59CCA-8071-4D0C-A5BC-BBA041D82F31}" type="presOf" srcId="{A25EC918-C120-48FF-A17C-DE2986FBD18F}" destId="{6A9D53A9-AD6B-462D-8E1F-B3ED5B6250A4}" srcOrd="0" destOrd="0" presId="urn:microsoft.com/office/officeart/2005/8/layout/vList2"/>
    <dgm:cxn modelId="{594F53D8-FED4-493C-A3CB-376EEC16AE6F}" type="presOf" srcId="{4C632B93-DAF4-4C3C-B7A6-83D4BAA51CFB}" destId="{03722540-8A62-4B55-B715-92C44C164876}" srcOrd="0" destOrd="0" presId="urn:microsoft.com/office/officeart/2005/8/layout/vList2"/>
    <dgm:cxn modelId="{5FFC9FF8-568A-44B4-8E16-74167DEEF110}" srcId="{F9D6B676-8374-45E3-86FC-5A96ED9AC110}" destId="{05C49C7F-F1A2-415C-8209-D1D7773A8F4B}" srcOrd="0" destOrd="0" parTransId="{7D055E13-2892-47C7-93D1-EB1F9BF3ECDC}" sibTransId="{028F1F65-5163-454E-BA21-249AF20151C2}"/>
    <dgm:cxn modelId="{0C21CDBC-9A47-4B5C-8531-D2FC79A3C295}" type="presParOf" srcId="{34B97AD8-48FA-45E0-853A-FD459939AC7C}" destId="{A4912B78-3D94-43FB-972C-4372BE057520}" srcOrd="0" destOrd="0" presId="urn:microsoft.com/office/officeart/2005/8/layout/vList2"/>
    <dgm:cxn modelId="{DFB78C5B-0765-4F9E-8B45-D7DE0AEAF2E9}" type="presParOf" srcId="{34B97AD8-48FA-45E0-853A-FD459939AC7C}" destId="{90B16118-9281-42DC-80AA-993FEAA96041}" srcOrd="1" destOrd="0" presId="urn:microsoft.com/office/officeart/2005/8/layout/vList2"/>
    <dgm:cxn modelId="{421D07A7-0804-456A-ADCA-D5D77F8DF775}" type="presParOf" srcId="{34B97AD8-48FA-45E0-853A-FD459939AC7C}" destId="{03722540-8A62-4B55-B715-92C44C164876}" srcOrd="2" destOrd="0" presId="urn:microsoft.com/office/officeart/2005/8/layout/vList2"/>
    <dgm:cxn modelId="{349E028D-3595-4FD5-88D1-2E0B5B35B3F4}" type="presParOf" srcId="{34B97AD8-48FA-45E0-853A-FD459939AC7C}" destId="{DC1A7559-45CB-4D1D-BC0A-958562D3831E}" srcOrd="3" destOrd="0" presId="urn:microsoft.com/office/officeart/2005/8/layout/vList2"/>
    <dgm:cxn modelId="{C904FAFB-6F85-4613-ADC0-7AFD5674A9C0}" type="presParOf" srcId="{34B97AD8-48FA-45E0-853A-FD459939AC7C}" destId="{D08B849D-359C-4D13-A07E-AD05295FC354}" srcOrd="4" destOrd="0" presId="urn:microsoft.com/office/officeart/2005/8/layout/vList2"/>
    <dgm:cxn modelId="{2051F8F7-0CD6-43BA-9CD8-4CC4728EBACE}" type="presParOf" srcId="{34B97AD8-48FA-45E0-853A-FD459939AC7C}" destId="{E4E5D66C-96A7-418E-9F9E-D863E4F710B3}" srcOrd="5" destOrd="0" presId="urn:microsoft.com/office/officeart/2005/8/layout/vList2"/>
    <dgm:cxn modelId="{CD02B0AA-768C-405B-8CC8-189A1E28F4C0}" type="presParOf" srcId="{34B97AD8-48FA-45E0-853A-FD459939AC7C}" destId="{6A9D53A9-AD6B-462D-8E1F-B3ED5B6250A4}" srcOrd="6" destOrd="0" presId="urn:microsoft.com/office/officeart/2005/8/layout/vList2"/>
    <dgm:cxn modelId="{00B801C8-7E79-4678-817E-2178410406EC}" type="presParOf" srcId="{34B97AD8-48FA-45E0-853A-FD459939AC7C}" destId="{CA8153EE-6337-416C-BCF6-639259C6F581}"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A355AC-064E-4D3B-B789-8CF364862CAC}" type="doc">
      <dgm:prSet loTypeId="urn:microsoft.com/office/officeart/2016/7/layout/LinearBlockProcessNumbered" loCatId="process" qsTypeId="urn:microsoft.com/office/officeart/2005/8/quickstyle/simple4" qsCatId="simple" csTypeId="urn:microsoft.com/office/officeart/2005/8/colors/accent2_2" csCatId="accent2" phldr="1"/>
      <dgm:spPr/>
      <dgm:t>
        <a:bodyPr/>
        <a:lstStyle/>
        <a:p>
          <a:endParaRPr lang="en-US"/>
        </a:p>
      </dgm:t>
    </dgm:pt>
    <dgm:pt modelId="{486F165A-72A6-4BAF-AD87-D695D878A254}">
      <dgm:prSet custT="1"/>
      <dgm:spPr/>
      <dgm:t>
        <a:bodyPr/>
        <a:lstStyle/>
        <a:p>
          <a:r>
            <a:rPr lang="en-US" sz="2200" dirty="0"/>
            <a:t>Become familiar with your stakeholders (e.g., be respectful)</a:t>
          </a:r>
          <a:endParaRPr lang="en-US" sz="2600" dirty="0">
            <a:latin typeface="Calibri"/>
            <a:cs typeface="Calibri"/>
          </a:endParaRPr>
        </a:p>
        <a:p>
          <a:endParaRPr lang="en-US" sz="2600" dirty="0">
            <a:latin typeface="Calibri"/>
            <a:cs typeface="Calibri"/>
          </a:endParaRPr>
        </a:p>
      </dgm:t>
    </dgm:pt>
    <dgm:pt modelId="{380C97CA-C794-4E8B-8AD9-7A66CD0AEEFD}" type="parTrans" cxnId="{4DBA2BD4-CB45-40B9-8CC5-00A46DB473F3}">
      <dgm:prSet/>
      <dgm:spPr/>
      <dgm:t>
        <a:bodyPr/>
        <a:lstStyle/>
        <a:p>
          <a:endParaRPr lang="en-US"/>
        </a:p>
      </dgm:t>
    </dgm:pt>
    <dgm:pt modelId="{5D05641C-1587-4759-B2A9-2C40A63858AA}" type="sibTrans" cxnId="{4DBA2BD4-CB45-40B9-8CC5-00A46DB473F3}">
      <dgm:prSet phldrT="01" phldr="0"/>
      <dgm:spPr/>
      <dgm:t>
        <a:bodyPr/>
        <a:lstStyle/>
        <a:p>
          <a:r>
            <a:rPr lang="en-US"/>
            <a:t>01</a:t>
          </a:r>
        </a:p>
      </dgm:t>
    </dgm:pt>
    <dgm:pt modelId="{3C8767EE-6946-4D9B-AA82-A01D8617DD4E}">
      <dgm:prSet custT="1"/>
      <dgm:spPr/>
      <dgm:t>
        <a:bodyPr/>
        <a:lstStyle/>
        <a:p>
          <a:r>
            <a:rPr lang="en-US" sz="2200" dirty="0"/>
            <a:t>Make sure that your presentation is clear and concise (e.g., no abbreviations, plain language, be transparent)</a:t>
          </a:r>
          <a:endParaRPr lang="en-US" sz="1600" dirty="0">
            <a:latin typeface="Calibri"/>
            <a:cs typeface="Calibri"/>
          </a:endParaRPr>
        </a:p>
        <a:p>
          <a:endParaRPr lang="en-US" sz="1600" dirty="0">
            <a:latin typeface="Calibri"/>
            <a:cs typeface="Calibri"/>
          </a:endParaRPr>
        </a:p>
      </dgm:t>
    </dgm:pt>
    <dgm:pt modelId="{2149008A-5DB6-4D9D-8125-FBF8A7E314BE}" type="parTrans" cxnId="{652E86A8-9948-4BF9-9614-204D62502878}">
      <dgm:prSet/>
      <dgm:spPr/>
      <dgm:t>
        <a:bodyPr/>
        <a:lstStyle/>
        <a:p>
          <a:endParaRPr lang="en-US"/>
        </a:p>
      </dgm:t>
    </dgm:pt>
    <dgm:pt modelId="{C1F82069-FBA8-49BC-8259-67087757DAB7}" type="sibTrans" cxnId="{652E86A8-9948-4BF9-9614-204D62502878}">
      <dgm:prSet phldrT="02" phldr="0"/>
      <dgm:spPr/>
      <dgm:t>
        <a:bodyPr/>
        <a:lstStyle/>
        <a:p>
          <a:r>
            <a:rPr lang="en-US"/>
            <a:t>02</a:t>
          </a:r>
        </a:p>
      </dgm:t>
    </dgm:pt>
    <dgm:pt modelId="{4AD3C510-C287-4741-B219-6CBBDCE617BA}">
      <dgm:prSet custT="1"/>
      <dgm:spPr/>
      <dgm:t>
        <a:bodyPr/>
        <a:lstStyle/>
        <a:p>
          <a:r>
            <a:rPr lang="en-US" sz="2200" dirty="0"/>
            <a:t>Listen to stakeholders’ concerns and encourage participation</a:t>
          </a:r>
        </a:p>
      </dgm:t>
    </dgm:pt>
    <dgm:pt modelId="{39CB9BE3-9799-4E15-81DC-286C3F213DBA}" type="parTrans" cxnId="{E0962628-F548-4BEF-834B-E31AEEBEF021}">
      <dgm:prSet/>
      <dgm:spPr/>
      <dgm:t>
        <a:bodyPr/>
        <a:lstStyle/>
        <a:p>
          <a:endParaRPr lang="en-US"/>
        </a:p>
      </dgm:t>
    </dgm:pt>
    <dgm:pt modelId="{439E3AC5-EB77-474E-A4E0-6466DE118157}" type="sibTrans" cxnId="{E0962628-F548-4BEF-834B-E31AEEBEF021}">
      <dgm:prSet phldrT="03" phldr="0"/>
      <dgm:spPr/>
      <dgm:t>
        <a:bodyPr/>
        <a:lstStyle/>
        <a:p>
          <a:r>
            <a:rPr lang="en-US"/>
            <a:t>03</a:t>
          </a:r>
        </a:p>
      </dgm:t>
    </dgm:pt>
    <dgm:pt modelId="{955AFB74-7030-49ED-A354-3BCBDC4F0366}" type="pres">
      <dgm:prSet presAssocID="{D0A355AC-064E-4D3B-B789-8CF364862CAC}" presName="Name0" presStyleCnt="0">
        <dgm:presLayoutVars>
          <dgm:animLvl val="lvl"/>
          <dgm:resizeHandles val="exact"/>
        </dgm:presLayoutVars>
      </dgm:prSet>
      <dgm:spPr/>
    </dgm:pt>
    <dgm:pt modelId="{FC9C0A29-20CF-40EC-BAFD-6AA60B54E0B8}" type="pres">
      <dgm:prSet presAssocID="{486F165A-72A6-4BAF-AD87-D695D878A254}" presName="compositeNode" presStyleCnt="0">
        <dgm:presLayoutVars>
          <dgm:bulletEnabled val="1"/>
        </dgm:presLayoutVars>
      </dgm:prSet>
      <dgm:spPr/>
    </dgm:pt>
    <dgm:pt modelId="{34BE9C8E-C297-4FAB-A49D-14200385731B}" type="pres">
      <dgm:prSet presAssocID="{486F165A-72A6-4BAF-AD87-D695D878A254}" presName="bgRect" presStyleLbl="alignNode1" presStyleIdx="0" presStyleCnt="3" custLinFactNeighborX="1086"/>
      <dgm:spPr/>
    </dgm:pt>
    <dgm:pt modelId="{2A446C9E-DBCA-4EBE-9482-A663DAAA2E1D}" type="pres">
      <dgm:prSet presAssocID="{5D05641C-1587-4759-B2A9-2C40A63858AA}" presName="sibTransNodeRect" presStyleLbl="alignNode1" presStyleIdx="0" presStyleCnt="3">
        <dgm:presLayoutVars>
          <dgm:chMax val="0"/>
          <dgm:bulletEnabled val="1"/>
        </dgm:presLayoutVars>
      </dgm:prSet>
      <dgm:spPr/>
    </dgm:pt>
    <dgm:pt modelId="{850BEAF3-B7F7-459B-A3F3-A8D9BC7D281D}" type="pres">
      <dgm:prSet presAssocID="{486F165A-72A6-4BAF-AD87-D695D878A254}" presName="nodeRect" presStyleLbl="alignNode1" presStyleIdx="0" presStyleCnt="3">
        <dgm:presLayoutVars>
          <dgm:bulletEnabled val="1"/>
        </dgm:presLayoutVars>
      </dgm:prSet>
      <dgm:spPr/>
    </dgm:pt>
    <dgm:pt modelId="{90494014-2DD1-4776-AC59-C762AD1CC2F6}" type="pres">
      <dgm:prSet presAssocID="{5D05641C-1587-4759-B2A9-2C40A63858AA}" presName="sibTrans" presStyleCnt="0"/>
      <dgm:spPr/>
    </dgm:pt>
    <dgm:pt modelId="{9FBDC763-D5AE-4799-9111-F01C3DC67941}" type="pres">
      <dgm:prSet presAssocID="{3C8767EE-6946-4D9B-AA82-A01D8617DD4E}" presName="compositeNode" presStyleCnt="0">
        <dgm:presLayoutVars>
          <dgm:bulletEnabled val="1"/>
        </dgm:presLayoutVars>
      </dgm:prSet>
      <dgm:spPr/>
    </dgm:pt>
    <dgm:pt modelId="{5D7EADA1-D19B-4034-9056-3667BBD4CB53}" type="pres">
      <dgm:prSet presAssocID="{3C8767EE-6946-4D9B-AA82-A01D8617DD4E}" presName="bgRect" presStyleLbl="alignNode1" presStyleIdx="1" presStyleCnt="3"/>
      <dgm:spPr/>
    </dgm:pt>
    <dgm:pt modelId="{68D528A8-BF1C-4897-87CC-674B9E448F57}" type="pres">
      <dgm:prSet presAssocID="{C1F82069-FBA8-49BC-8259-67087757DAB7}" presName="sibTransNodeRect" presStyleLbl="alignNode1" presStyleIdx="1" presStyleCnt="3">
        <dgm:presLayoutVars>
          <dgm:chMax val="0"/>
          <dgm:bulletEnabled val="1"/>
        </dgm:presLayoutVars>
      </dgm:prSet>
      <dgm:spPr/>
    </dgm:pt>
    <dgm:pt modelId="{F10A9952-2F81-47E0-8182-486F71BFBF47}" type="pres">
      <dgm:prSet presAssocID="{3C8767EE-6946-4D9B-AA82-A01D8617DD4E}" presName="nodeRect" presStyleLbl="alignNode1" presStyleIdx="1" presStyleCnt="3">
        <dgm:presLayoutVars>
          <dgm:bulletEnabled val="1"/>
        </dgm:presLayoutVars>
      </dgm:prSet>
      <dgm:spPr/>
    </dgm:pt>
    <dgm:pt modelId="{70A5AC8D-C90C-4E69-919F-3969A3A0C9FE}" type="pres">
      <dgm:prSet presAssocID="{C1F82069-FBA8-49BC-8259-67087757DAB7}" presName="sibTrans" presStyleCnt="0"/>
      <dgm:spPr/>
    </dgm:pt>
    <dgm:pt modelId="{80D1409D-1922-4526-BA63-A72D76347D84}" type="pres">
      <dgm:prSet presAssocID="{4AD3C510-C287-4741-B219-6CBBDCE617BA}" presName="compositeNode" presStyleCnt="0">
        <dgm:presLayoutVars>
          <dgm:bulletEnabled val="1"/>
        </dgm:presLayoutVars>
      </dgm:prSet>
      <dgm:spPr/>
    </dgm:pt>
    <dgm:pt modelId="{316E7DDF-EC1A-4FC8-8DED-8D7F272CC114}" type="pres">
      <dgm:prSet presAssocID="{4AD3C510-C287-4741-B219-6CBBDCE617BA}" presName="bgRect" presStyleLbl="alignNode1" presStyleIdx="2" presStyleCnt="3"/>
      <dgm:spPr/>
    </dgm:pt>
    <dgm:pt modelId="{E448F204-5836-40EB-A7C8-3E6F48A2114E}" type="pres">
      <dgm:prSet presAssocID="{439E3AC5-EB77-474E-A4E0-6466DE118157}" presName="sibTransNodeRect" presStyleLbl="alignNode1" presStyleIdx="2" presStyleCnt="3" custScaleY="78125">
        <dgm:presLayoutVars>
          <dgm:chMax val="0"/>
          <dgm:bulletEnabled val="1"/>
        </dgm:presLayoutVars>
      </dgm:prSet>
      <dgm:spPr/>
    </dgm:pt>
    <dgm:pt modelId="{2D47AF7D-3127-4478-AF94-CB0B71467895}" type="pres">
      <dgm:prSet presAssocID="{4AD3C510-C287-4741-B219-6CBBDCE617BA}" presName="nodeRect" presStyleLbl="alignNode1" presStyleIdx="2" presStyleCnt="3">
        <dgm:presLayoutVars>
          <dgm:bulletEnabled val="1"/>
        </dgm:presLayoutVars>
      </dgm:prSet>
      <dgm:spPr/>
    </dgm:pt>
  </dgm:ptLst>
  <dgm:cxnLst>
    <dgm:cxn modelId="{AB86EB01-EF49-464D-9522-25609B16DADC}" type="presOf" srcId="{486F165A-72A6-4BAF-AD87-D695D878A254}" destId="{34BE9C8E-C297-4FAB-A49D-14200385731B}" srcOrd="0" destOrd="0" presId="urn:microsoft.com/office/officeart/2016/7/layout/LinearBlockProcessNumbered"/>
    <dgm:cxn modelId="{F62A481C-30E3-4392-8CF2-3C8FFBA6FF1C}" type="presOf" srcId="{486F165A-72A6-4BAF-AD87-D695D878A254}" destId="{850BEAF3-B7F7-459B-A3F3-A8D9BC7D281D}" srcOrd="1" destOrd="0" presId="urn:microsoft.com/office/officeart/2016/7/layout/LinearBlockProcessNumbered"/>
    <dgm:cxn modelId="{E0962628-F548-4BEF-834B-E31AEEBEF021}" srcId="{D0A355AC-064E-4D3B-B789-8CF364862CAC}" destId="{4AD3C510-C287-4741-B219-6CBBDCE617BA}" srcOrd="2" destOrd="0" parTransId="{39CB9BE3-9799-4E15-81DC-286C3F213DBA}" sibTransId="{439E3AC5-EB77-474E-A4E0-6466DE118157}"/>
    <dgm:cxn modelId="{A3843435-F9B8-4070-86FA-63E557BB944A}" type="presOf" srcId="{5D05641C-1587-4759-B2A9-2C40A63858AA}" destId="{2A446C9E-DBCA-4EBE-9482-A663DAAA2E1D}" srcOrd="0" destOrd="0" presId="urn:microsoft.com/office/officeart/2016/7/layout/LinearBlockProcessNumbered"/>
    <dgm:cxn modelId="{F656FA4F-F03C-4207-908F-2953AD040CF9}" type="presOf" srcId="{4AD3C510-C287-4741-B219-6CBBDCE617BA}" destId="{316E7DDF-EC1A-4FC8-8DED-8D7F272CC114}" srcOrd="0" destOrd="0" presId="urn:microsoft.com/office/officeart/2016/7/layout/LinearBlockProcessNumbered"/>
    <dgm:cxn modelId="{2717ED74-FC08-4FEB-A563-C4CEDCBEA0E5}" type="presOf" srcId="{D0A355AC-064E-4D3B-B789-8CF364862CAC}" destId="{955AFB74-7030-49ED-A354-3BCBDC4F0366}" srcOrd="0" destOrd="0" presId="urn:microsoft.com/office/officeart/2016/7/layout/LinearBlockProcessNumbered"/>
    <dgm:cxn modelId="{400EED95-CDD2-470A-8EC7-8C3896E58183}" type="presOf" srcId="{4AD3C510-C287-4741-B219-6CBBDCE617BA}" destId="{2D47AF7D-3127-4478-AF94-CB0B71467895}" srcOrd="1" destOrd="0" presId="urn:microsoft.com/office/officeart/2016/7/layout/LinearBlockProcessNumbered"/>
    <dgm:cxn modelId="{5356B69A-F90A-4EE7-9FCE-FE04F855F2FE}" type="presOf" srcId="{3C8767EE-6946-4D9B-AA82-A01D8617DD4E}" destId="{5D7EADA1-D19B-4034-9056-3667BBD4CB53}" srcOrd="0" destOrd="0" presId="urn:microsoft.com/office/officeart/2016/7/layout/LinearBlockProcessNumbered"/>
    <dgm:cxn modelId="{6B4D41A4-E66E-44EE-93C0-2363ECB524CA}" type="presOf" srcId="{3C8767EE-6946-4D9B-AA82-A01D8617DD4E}" destId="{F10A9952-2F81-47E0-8182-486F71BFBF47}" srcOrd="1" destOrd="0" presId="urn:microsoft.com/office/officeart/2016/7/layout/LinearBlockProcessNumbered"/>
    <dgm:cxn modelId="{652E86A8-9948-4BF9-9614-204D62502878}" srcId="{D0A355AC-064E-4D3B-B789-8CF364862CAC}" destId="{3C8767EE-6946-4D9B-AA82-A01D8617DD4E}" srcOrd="1" destOrd="0" parTransId="{2149008A-5DB6-4D9D-8125-FBF8A7E314BE}" sibTransId="{C1F82069-FBA8-49BC-8259-67087757DAB7}"/>
    <dgm:cxn modelId="{4DBA2BD4-CB45-40B9-8CC5-00A46DB473F3}" srcId="{D0A355AC-064E-4D3B-B789-8CF364862CAC}" destId="{486F165A-72A6-4BAF-AD87-D695D878A254}" srcOrd="0" destOrd="0" parTransId="{380C97CA-C794-4E8B-8AD9-7A66CD0AEEFD}" sibTransId="{5D05641C-1587-4759-B2A9-2C40A63858AA}"/>
    <dgm:cxn modelId="{47F5FBD5-CCC1-41CC-865B-A24F7E308B46}" type="presOf" srcId="{C1F82069-FBA8-49BC-8259-67087757DAB7}" destId="{68D528A8-BF1C-4897-87CC-674B9E448F57}" srcOrd="0" destOrd="0" presId="urn:microsoft.com/office/officeart/2016/7/layout/LinearBlockProcessNumbered"/>
    <dgm:cxn modelId="{D04BA4DC-6102-47AE-91C1-61432B8DE6DA}" type="presOf" srcId="{439E3AC5-EB77-474E-A4E0-6466DE118157}" destId="{E448F204-5836-40EB-A7C8-3E6F48A2114E}" srcOrd="0" destOrd="0" presId="urn:microsoft.com/office/officeart/2016/7/layout/LinearBlockProcessNumbered"/>
    <dgm:cxn modelId="{B4D53DB5-F6C5-41AA-ACE9-9A6534B50821}" type="presParOf" srcId="{955AFB74-7030-49ED-A354-3BCBDC4F0366}" destId="{FC9C0A29-20CF-40EC-BAFD-6AA60B54E0B8}" srcOrd="0" destOrd="0" presId="urn:microsoft.com/office/officeart/2016/7/layout/LinearBlockProcessNumbered"/>
    <dgm:cxn modelId="{2E9D03BA-E48A-4585-9E53-F37E68FFBFA3}" type="presParOf" srcId="{FC9C0A29-20CF-40EC-BAFD-6AA60B54E0B8}" destId="{34BE9C8E-C297-4FAB-A49D-14200385731B}" srcOrd="0" destOrd="0" presId="urn:microsoft.com/office/officeart/2016/7/layout/LinearBlockProcessNumbered"/>
    <dgm:cxn modelId="{7A5C17B5-8976-47FE-AB01-50E86F1F293F}" type="presParOf" srcId="{FC9C0A29-20CF-40EC-BAFD-6AA60B54E0B8}" destId="{2A446C9E-DBCA-4EBE-9482-A663DAAA2E1D}" srcOrd="1" destOrd="0" presId="urn:microsoft.com/office/officeart/2016/7/layout/LinearBlockProcessNumbered"/>
    <dgm:cxn modelId="{A48D108B-F86B-4FD6-919B-9AC9A62407D9}" type="presParOf" srcId="{FC9C0A29-20CF-40EC-BAFD-6AA60B54E0B8}" destId="{850BEAF3-B7F7-459B-A3F3-A8D9BC7D281D}" srcOrd="2" destOrd="0" presId="urn:microsoft.com/office/officeart/2016/7/layout/LinearBlockProcessNumbered"/>
    <dgm:cxn modelId="{819A10CC-D48F-47E2-B23F-E3F585A878EB}" type="presParOf" srcId="{955AFB74-7030-49ED-A354-3BCBDC4F0366}" destId="{90494014-2DD1-4776-AC59-C762AD1CC2F6}" srcOrd="1" destOrd="0" presId="urn:microsoft.com/office/officeart/2016/7/layout/LinearBlockProcessNumbered"/>
    <dgm:cxn modelId="{2B11A97E-F957-476E-B9E1-46DE32D118FD}" type="presParOf" srcId="{955AFB74-7030-49ED-A354-3BCBDC4F0366}" destId="{9FBDC763-D5AE-4799-9111-F01C3DC67941}" srcOrd="2" destOrd="0" presId="urn:microsoft.com/office/officeart/2016/7/layout/LinearBlockProcessNumbered"/>
    <dgm:cxn modelId="{C991D956-00BF-4014-A749-9785148F5A0C}" type="presParOf" srcId="{9FBDC763-D5AE-4799-9111-F01C3DC67941}" destId="{5D7EADA1-D19B-4034-9056-3667BBD4CB53}" srcOrd="0" destOrd="0" presId="urn:microsoft.com/office/officeart/2016/7/layout/LinearBlockProcessNumbered"/>
    <dgm:cxn modelId="{FEF7CFFE-D527-47FB-9469-0C43A0F5800B}" type="presParOf" srcId="{9FBDC763-D5AE-4799-9111-F01C3DC67941}" destId="{68D528A8-BF1C-4897-87CC-674B9E448F57}" srcOrd="1" destOrd="0" presId="urn:microsoft.com/office/officeart/2016/7/layout/LinearBlockProcessNumbered"/>
    <dgm:cxn modelId="{576D44AA-F1E1-4774-A265-B7C0BEFC7406}" type="presParOf" srcId="{9FBDC763-D5AE-4799-9111-F01C3DC67941}" destId="{F10A9952-2F81-47E0-8182-486F71BFBF47}" srcOrd="2" destOrd="0" presId="urn:microsoft.com/office/officeart/2016/7/layout/LinearBlockProcessNumbered"/>
    <dgm:cxn modelId="{39176B45-45EC-4B60-99AC-2A0A808F62A6}" type="presParOf" srcId="{955AFB74-7030-49ED-A354-3BCBDC4F0366}" destId="{70A5AC8D-C90C-4E69-919F-3969A3A0C9FE}" srcOrd="3" destOrd="0" presId="urn:microsoft.com/office/officeart/2016/7/layout/LinearBlockProcessNumbered"/>
    <dgm:cxn modelId="{C76C8457-4B68-4404-8870-9306D37059FC}" type="presParOf" srcId="{955AFB74-7030-49ED-A354-3BCBDC4F0366}" destId="{80D1409D-1922-4526-BA63-A72D76347D84}" srcOrd="4" destOrd="0" presId="urn:microsoft.com/office/officeart/2016/7/layout/LinearBlockProcessNumbered"/>
    <dgm:cxn modelId="{C545E6D3-BC02-46CA-9DCE-C91C70BF57EB}" type="presParOf" srcId="{80D1409D-1922-4526-BA63-A72D76347D84}" destId="{316E7DDF-EC1A-4FC8-8DED-8D7F272CC114}" srcOrd="0" destOrd="0" presId="urn:microsoft.com/office/officeart/2016/7/layout/LinearBlockProcessNumbered"/>
    <dgm:cxn modelId="{429632C5-D980-42D7-AD11-967E725B1B0C}" type="presParOf" srcId="{80D1409D-1922-4526-BA63-A72D76347D84}" destId="{E448F204-5836-40EB-A7C8-3E6F48A2114E}" srcOrd="1" destOrd="0" presId="urn:microsoft.com/office/officeart/2016/7/layout/LinearBlockProcessNumbered"/>
    <dgm:cxn modelId="{5C514C17-62CC-44D3-8DBC-2B8F46AB5EE8}" type="presParOf" srcId="{80D1409D-1922-4526-BA63-A72D76347D84}" destId="{2D47AF7D-3127-4478-AF94-CB0B71467895}"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DC0F1B-840C-41D9-A11E-11728500DB1F}"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F9D90B1-4E72-421E-B668-C92FDD63BC1B}">
      <dgm:prSet/>
      <dgm:spPr/>
      <dgm:t>
        <a:bodyPr/>
        <a:lstStyle/>
        <a:p>
          <a:r>
            <a:rPr lang="en-US" dirty="0"/>
            <a:t>Drafting an OAQPS EJ Strategy</a:t>
          </a:r>
        </a:p>
      </dgm:t>
    </dgm:pt>
    <dgm:pt modelId="{8E99D794-655A-43F5-9CC7-874C468A922A}" type="parTrans" cxnId="{A1470E1D-48E8-4200-808F-FAC932F7CA4E}">
      <dgm:prSet/>
      <dgm:spPr/>
      <dgm:t>
        <a:bodyPr/>
        <a:lstStyle/>
        <a:p>
          <a:endParaRPr lang="en-US"/>
        </a:p>
      </dgm:t>
    </dgm:pt>
    <dgm:pt modelId="{61BAE35F-FC6B-4C80-A975-F3D0E24320EC}" type="sibTrans" cxnId="{A1470E1D-48E8-4200-808F-FAC932F7CA4E}">
      <dgm:prSet/>
      <dgm:spPr/>
      <dgm:t>
        <a:bodyPr/>
        <a:lstStyle/>
        <a:p>
          <a:endParaRPr lang="en-US"/>
        </a:p>
      </dgm:t>
    </dgm:pt>
    <dgm:pt modelId="{3612B933-C300-4AB6-9A55-9BED1F1E94C3}">
      <dgm:prSet/>
      <dgm:spPr/>
      <dgm:t>
        <a:bodyPr/>
        <a:lstStyle/>
        <a:p>
          <a:r>
            <a:rPr lang="en-US" dirty="0"/>
            <a:t>Drafting an OAQPS Tribal Strategy</a:t>
          </a:r>
        </a:p>
      </dgm:t>
    </dgm:pt>
    <dgm:pt modelId="{93AF2822-DE06-40E3-A2CA-89936E25064A}" type="parTrans" cxnId="{1A25A94C-8646-4CF0-9164-C220E0479B3D}">
      <dgm:prSet/>
      <dgm:spPr/>
      <dgm:t>
        <a:bodyPr/>
        <a:lstStyle/>
        <a:p>
          <a:endParaRPr lang="en-US"/>
        </a:p>
      </dgm:t>
    </dgm:pt>
    <dgm:pt modelId="{5F023C8B-B93A-410D-925E-3F0AE864A066}" type="sibTrans" cxnId="{1A25A94C-8646-4CF0-9164-C220E0479B3D}">
      <dgm:prSet/>
      <dgm:spPr/>
      <dgm:t>
        <a:bodyPr/>
        <a:lstStyle/>
        <a:p>
          <a:endParaRPr lang="en-US"/>
        </a:p>
      </dgm:t>
    </dgm:pt>
    <dgm:pt modelId="{66737351-0A55-41D8-B763-BF5806C8C63A}">
      <dgm:prSet/>
      <dgm:spPr/>
      <dgm:t>
        <a:bodyPr/>
        <a:lstStyle/>
        <a:p>
          <a:pPr rtl="0"/>
          <a:r>
            <a:rPr lang="en-US" dirty="0"/>
            <a:t>Examining our EJ analytical tools</a:t>
          </a:r>
          <a:r>
            <a:rPr lang="en-US" dirty="0">
              <a:latin typeface="Arial"/>
              <a:ea typeface="ＭＳ Ｐゴシック"/>
            </a:rPr>
            <a:t> </a:t>
          </a:r>
          <a:endParaRPr lang="en-US" dirty="0"/>
        </a:p>
      </dgm:t>
    </dgm:pt>
    <dgm:pt modelId="{B26B124C-E70E-44CF-A90F-C8CCFC089D46}" type="parTrans" cxnId="{1D5F241C-C900-401B-AD7E-C58057BF797D}">
      <dgm:prSet/>
      <dgm:spPr/>
      <dgm:t>
        <a:bodyPr/>
        <a:lstStyle/>
        <a:p>
          <a:endParaRPr lang="en-US"/>
        </a:p>
      </dgm:t>
    </dgm:pt>
    <dgm:pt modelId="{012231A5-0345-49DF-B796-A5473AAB059D}" type="sibTrans" cxnId="{1D5F241C-C900-401B-AD7E-C58057BF797D}">
      <dgm:prSet/>
      <dgm:spPr/>
      <dgm:t>
        <a:bodyPr/>
        <a:lstStyle/>
        <a:p>
          <a:endParaRPr lang="en-US"/>
        </a:p>
      </dgm:t>
    </dgm:pt>
    <dgm:pt modelId="{CF3F9407-E5DD-4736-9B10-0B710235D8B9}">
      <dgm:prSet phldr="0"/>
      <dgm:spPr/>
      <dgm:t>
        <a:bodyPr/>
        <a:lstStyle/>
        <a:p>
          <a:pPr rtl="0"/>
          <a:r>
            <a:rPr lang="en-US" dirty="0">
              <a:latin typeface="Arial"/>
              <a:ea typeface="ＭＳ Ｐゴシック"/>
            </a:rPr>
            <a:t>Drafting an OAQPS Small Business Strategy Plan</a:t>
          </a:r>
        </a:p>
      </dgm:t>
    </dgm:pt>
    <dgm:pt modelId="{4FF84D70-BDBC-4321-B7FB-E1C32E09781E}" type="parTrans" cxnId="{700B090B-8620-45FF-B0EE-37B772AE46FA}">
      <dgm:prSet/>
      <dgm:spPr/>
    </dgm:pt>
    <dgm:pt modelId="{FC99D7B8-D0AB-4BBA-9CC8-471064408C34}" type="sibTrans" cxnId="{700B090B-8620-45FF-B0EE-37B772AE46FA}">
      <dgm:prSet/>
      <dgm:spPr/>
    </dgm:pt>
    <dgm:pt modelId="{13FD181E-17E0-40C3-A799-178413249923}" type="pres">
      <dgm:prSet presAssocID="{3FDC0F1B-840C-41D9-A11E-11728500DB1F}" presName="linear" presStyleCnt="0">
        <dgm:presLayoutVars>
          <dgm:animLvl val="lvl"/>
          <dgm:resizeHandles val="exact"/>
        </dgm:presLayoutVars>
      </dgm:prSet>
      <dgm:spPr/>
    </dgm:pt>
    <dgm:pt modelId="{D3D85FFA-A80C-4EB9-908F-45ECBDB0C6F4}" type="pres">
      <dgm:prSet presAssocID="{CF3F9407-E5DD-4736-9B10-0B710235D8B9}" presName="parentText" presStyleLbl="node1" presStyleIdx="0" presStyleCnt="4">
        <dgm:presLayoutVars>
          <dgm:chMax val="0"/>
          <dgm:bulletEnabled val="1"/>
        </dgm:presLayoutVars>
      </dgm:prSet>
      <dgm:spPr/>
    </dgm:pt>
    <dgm:pt modelId="{C7592CF5-B183-4626-A48B-5591FC7F8155}" type="pres">
      <dgm:prSet presAssocID="{FC99D7B8-D0AB-4BBA-9CC8-471064408C34}" presName="spacer" presStyleCnt="0"/>
      <dgm:spPr/>
    </dgm:pt>
    <dgm:pt modelId="{87101504-8852-4160-9EC7-E61E69D28F5B}" type="pres">
      <dgm:prSet presAssocID="{8F9D90B1-4E72-421E-B668-C92FDD63BC1B}" presName="parentText" presStyleLbl="node1" presStyleIdx="1" presStyleCnt="4">
        <dgm:presLayoutVars>
          <dgm:chMax val="0"/>
          <dgm:bulletEnabled val="1"/>
        </dgm:presLayoutVars>
      </dgm:prSet>
      <dgm:spPr/>
    </dgm:pt>
    <dgm:pt modelId="{36630B8C-EB2C-4CC0-B54F-7E1ED0002DB2}" type="pres">
      <dgm:prSet presAssocID="{61BAE35F-FC6B-4C80-A975-F3D0E24320EC}" presName="spacer" presStyleCnt="0"/>
      <dgm:spPr/>
    </dgm:pt>
    <dgm:pt modelId="{73A4216B-021A-4239-8759-824CEE56D06A}" type="pres">
      <dgm:prSet presAssocID="{3612B933-C300-4AB6-9A55-9BED1F1E94C3}" presName="parentText" presStyleLbl="node1" presStyleIdx="2" presStyleCnt="4">
        <dgm:presLayoutVars>
          <dgm:chMax val="0"/>
          <dgm:bulletEnabled val="1"/>
        </dgm:presLayoutVars>
      </dgm:prSet>
      <dgm:spPr/>
    </dgm:pt>
    <dgm:pt modelId="{A8D1B207-14D6-4ACC-8861-01BF197488B9}" type="pres">
      <dgm:prSet presAssocID="{5F023C8B-B93A-410D-925E-3F0AE864A066}" presName="spacer" presStyleCnt="0"/>
      <dgm:spPr/>
    </dgm:pt>
    <dgm:pt modelId="{52D3ED08-9C9B-44D3-BBAB-4C9BC88F41B6}" type="pres">
      <dgm:prSet presAssocID="{66737351-0A55-41D8-B763-BF5806C8C63A}" presName="parentText" presStyleLbl="node1" presStyleIdx="3" presStyleCnt="4">
        <dgm:presLayoutVars>
          <dgm:chMax val="0"/>
          <dgm:bulletEnabled val="1"/>
        </dgm:presLayoutVars>
      </dgm:prSet>
      <dgm:spPr/>
    </dgm:pt>
  </dgm:ptLst>
  <dgm:cxnLst>
    <dgm:cxn modelId="{700B090B-8620-45FF-B0EE-37B772AE46FA}" srcId="{3FDC0F1B-840C-41D9-A11E-11728500DB1F}" destId="{CF3F9407-E5DD-4736-9B10-0B710235D8B9}" srcOrd="0" destOrd="0" parTransId="{4FF84D70-BDBC-4321-B7FB-E1C32E09781E}" sibTransId="{FC99D7B8-D0AB-4BBA-9CC8-471064408C34}"/>
    <dgm:cxn modelId="{1D5F241C-C900-401B-AD7E-C58057BF797D}" srcId="{3FDC0F1B-840C-41D9-A11E-11728500DB1F}" destId="{66737351-0A55-41D8-B763-BF5806C8C63A}" srcOrd="3" destOrd="0" parTransId="{B26B124C-E70E-44CF-A90F-C8CCFC089D46}" sibTransId="{012231A5-0345-49DF-B796-A5473AAB059D}"/>
    <dgm:cxn modelId="{A1470E1D-48E8-4200-808F-FAC932F7CA4E}" srcId="{3FDC0F1B-840C-41D9-A11E-11728500DB1F}" destId="{8F9D90B1-4E72-421E-B668-C92FDD63BC1B}" srcOrd="1" destOrd="0" parTransId="{8E99D794-655A-43F5-9CC7-874C468A922A}" sibTransId="{61BAE35F-FC6B-4C80-A975-F3D0E24320EC}"/>
    <dgm:cxn modelId="{3FD05427-89C8-424D-BEBF-186532428EB9}" type="presOf" srcId="{66737351-0A55-41D8-B763-BF5806C8C63A}" destId="{52D3ED08-9C9B-44D3-BBAB-4C9BC88F41B6}" srcOrd="0" destOrd="0" presId="urn:microsoft.com/office/officeart/2005/8/layout/vList2"/>
    <dgm:cxn modelId="{1A25A94C-8646-4CF0-9164-C220E0479B3D}" srcId="{3FDC0F1B-840C-41D9-A11E-11728500DB1F}" destId="{3612B933-C300-4AB6-9A55-9BED1F1E94C3}" srcOrd="2" destOrd="0" parTransId="{93AF2822-DE06-40E3-A2CA-89936E25064A}" sibTransId="{5F023C8B-B93A-410D-925E-3F0AE864A066}"/>
    <dgm:cxn modelId="{B0509E9B-2062-4610-830A-578687340B3E}" type="presOf" srcId="{3612B933-C300-4AB6-9A55-9BED1F1E94C3}" destId="{73A4216B-021A-4239-8759-824CEE56D06A}" srcOrd="0" destOrd="0" presId="urn:microsoft.com/office/officeart/2005/8/layout/vList2"/>
    <dgm:cxn modelId="{7E9006A6-3893-4857-9BA0-6BE94072DC55}" type="presOf" srcId="{8F9D90B1-4E72-421E-B668-C92FDD63BC1B}" destId="{87101504-8852-4160-9EC7-E61E69D28F5B}" srcOrd="0" destOrd="0" presId="urn:microsoft.com/office/officeart/2005/8/layout/vList2"/>
    <dgm:cxn modelId="{F194A4D9-7E7C-4902-B91E-5CF9E2726630}" type="presOf" srcId="{CF3F9407-E5DD-4736-9B10-0B710235D8B9}" destId="{D3D85FFA-A80C-4EB9-908F-45ECBDB0C6F4}" srcOrd="0" destOrd="0" presId="urn:microsoft.com/office/officeart/2005/8/layout/vList2"/>
    <dgm:cxn modelId="{629076DC-14F5-46B5-A286-16E5BF25583D}" type="presOf" srcId="{3FDC0F1B-840C-41D9-A11E-11728500DB1F}" destId="{13FD181E-17E0-40C3-A799-178413249923}" srcOrd="0" destOrd="0" presId="urn:microsoft.com/office/officeart/2005/8/layout/vList2"/>
    <dgm:cxn modelId="{E0FA4B66-788B-43B6-AE45-7FFB882D9571}" type="presParOf" srcId="{13FD181E-17E0-40C3-A799-178413249923}" destId="{D3D85FFA-A80C-4EB9-908F-45ECBDB0C6F4}" srcOrd="0" destOrd="0" presId="urn:microsoft.com/office/officeart/2005/8/layout/vList2"/>
    <dgm:cxn modelId="{6C6FFEA2-4203-4EA7-8EF2-B0FEEE1032F3}" type="presParOf" srcId="{13FD181E-17E0-40C3-A799-178413249923}" destId="{C7592CF5-B183-4626-A48B-5591FC7F8155}" srcOrd="1" destOrd="0" presId="urn:microsoft.com/office/officeart/2005/8/layout/vList2"/>
    <dgm:cxn modelId="{AAA98D8E-20B8-4FB9-A633-FD3806B7592A}" type="presParOf" srcId="{13FD181E-17E0-40C3-A799-178413249923}" destId="{87101504-8852-4160-9EC7-E61E69D28F5B}" srcOrd="2" destOrd="0" presId="urn:microsoft.com/office/officeart/2005/8/layout/vList2"/>
    <dgm:cxn modelId="{4E2B604A-0363-430A-A6AF-C8B94F13C259}" type="presParOf" srcId="{13FD181E-17E0-40C3-A799-178413249923}" destId="{36630B8C-EB2C-4CC0-B54F-7E1ED0002DB2}" srcOrd="3" destOrd="0" presId="urn:microsoft.com/office/officeart/2005/8/layout/vList2"/>
    <dgm:cxn modelId="{598EB1F7-07D9-4748-B608-F403095FBD17}" type="presParOf" srcId="{13FD181E-17E0-40C3-A799-178413249923}" destId="{73A4216B-021A-4239-8759-824CEE56D06A}" srcOrd="4" destOrd="0" presId="urn:microsoft.com/office/officeart/2005/8/layout/vList2"/>
    <dgm:cxn modelId="{3705202B-2FDC-44A3-BA9D-16B640AEE97E}" type="presParOf" srcId="{13FD181E-17E0-40C3-A799-178413249923}" destId="{A8D1B207-14D6-4ACC-8861-01BF197488B9}" srcOrd="5" destOrd="0" presId="urn:microsoft.com/office/officeart/2005/8/layout/vList2"/>
    <dgm:cxn modelId="{FD4120C9-E534-492F-80CB-A4BBA56C5B51}" type="presParOf" srcId="{13FD181E-17E0-40C3-A799-178413249923}" destId="{52D3ED08-9C9B-44D3-BBAB-4C9BC88F41B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CE803-4578-4343-8AA1-C88CAEB923C1}">
      <dsp:nvSpPr>
        <dsp:cNvPr id="0" name=""/>
        <dsp:cNvSpPr/>
      </dsp:nvSpPr>
      <dsp:spPr>
        <a:xfrm rot="5400000">
          <a:off x="6151669" y="-2352623"/>
          <a:ext cx="2043217" cy="6751320"/>
        </a:xfrm>
        <a:prstGeom prst="round2SameRect">
          <a:avLst/>
        </a:prstGeom>
        <a:noFill/>
        <a:ln w="25400" cap="flat" cmpd="sng" algn="ctr">
          <a:noFill/>
          <a:prstDash val="solid"/>
        </a:ln>
        <a:effectLst>
          <a:outerShdw blurRad="152400" dist="317500" dir="5400000" sx="90000" sy="-19000" rotWithShape="0">
            <a:prstClr val="black">
              <a:alpha val="15000"/>
            </a:prstClr>
          </a:outerShdw>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8872" lvl="1" indent="-114300" algn="l" defTabSz="577850">
            <a:lnSpc>
              <a:spcPct val="100000"/>
            </a:lnSpc>
            <a:spcBef>
              <a:spcPct val="0"/>
            </a:spcBef>
            <a:spcAft>
              <a:spcPts val="300"/>
            </a:spcAft>
            <a:buFont typeface="Wingdings" panose="05000000000000000000" pitchFamily="2" charset="2"/>
            <a:buChar char="§"/>
          </a:pPr>
          <a:r>
            <a:rPr lang="en-US" sz="1300" kern="1200">
              <a:effectLst/>
            </a:rPr>
            <a:t>Meaningful and timely engagement – preferably pre-proposal</a:t>
          </a:r>
          <a:endParaRPr lang="en-US" sz="1300" kern="1200"/>
        </a:p>
        <a:p>
          <a:pPr marL="118872" lvl="2" indent="-114300" algn="l" defTabSz="577850">
            <a:lnSpc>
              <a:spcPct val="100000"/>
            </a:lnSpc>
            <a:spcBef>
              <a:spcPct val="0"/>
            </a:spcBef>
            <a:spcAft>
              <a:spcPts val="300"/>
            </a:spcAft>
            <a:buFont typeface="Wingdings" panose="05000000000000000000" pitchFamily="2" charset="2"/>
            <a:buChar char="§"/>
          </a:pPr>
          <a:r>
            <a:rPr lang="en-US" sz="1300" b="0" i="0" kern="1200">
              <a:effectLst/>
            </a:rPr>
            <a:t>Opportunity to listen and gather information from tribes (i.e., perspectives, technical information).Usually with Tribal Environmental Professionals (TEPs)</a:t>
          </a:r>
        </a:p>
        <a:p>
          <a:pPr marL="118872" lvl="2" indent="-114300" algn="l" defTabSz="577850">
            <a:lnSpc>
              <a:spcPct val="100000"/>
            </a:lnSpc>
            <a:spcBef>
              <a:spcPct val="0"/>
            </a:spcBef>
            <a:spcAft>
              <a:spcPts val="300"/>
            </a:spcAft>
            <a:buFont typeface="Wingdings" panose="05000000000000000000" pitchFamily="2" charset="2"/>
            <a:buChar char="§"/>
          </a:pPr>
          <a:r>
            <a:rPr lang="en-US" sz="1300" b="0" i="0" kern="1200">
              <a:effectLst/>
            </a:rPr>
            <a:t>Outreach activities (i.e., webinars, informational calls, tribal partnership calls, regional tribal calls, and so forth)</a:t>
          </a:r>
        </a:p>
      </dsp:txBody>
      <dsp:txXfrm rot="-5400000">
        <a:off x="3797618" y="101170"/>
        <a:ext cx="6651578" cy="1843733"/>
      </dsp:txXfrm>
    </dsp:sp>
    <dsp:sp modelId="{3284F801-BCF1-4D55-AD6D-47376EF544C9}">
      <dsp:nvSpPr>
        <dsp:cNvPr id="0" name=""/>
        <dsp:cNvSpPr/>
      </dsp:nvSpPr>
      <dsp:spPr>
        <a:xfrm>
          <a:off x="0" y="504357"/>
          <a:ext cx="3797617" cy="1037359"/>
        </a:xfrm>
        <a:prstGeom prst="roundRect">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effectLst>
                <a:outerShdw blurRad="38100" dist="38100" dir="2700000" algn="tl">
                  <a:srgbClr val="000000">
                    <a:alpha val="43137"/>
                  </a:srgbClr>
                </a:outerShdw>
              </a:effectLst>
            </a:rPr>
            <a:t>Tribal Outreach</a:t>
          </a:r>
        </a:p>
      </dsp:txBody>
      <dsp:txXfrm>
        <a:off x="50640" y="554997"/>
        <a:ext cx="3696337" cy="936079"/>
      </dsp:txXfrm>
    </dsp:sp>
    <dsp:sp modelId="{B03EF5EB-79A2-4BC2-B46B-FEA4D78188AD}">
      <dsp:nvSpPr>
        <dsp:cNvPr id="0" name=""/>
        <dsp:cNvSpPr/>
      </dsp:nvSpPr>
      <dsp:spPr>
        <a:xfrm rot="5400000">
          <a:off x="6223376" y="-753068"/>
          <a:ext cx="1824610" cy="6751320"/>
        </a:xfrm>
        <a:prstGeom prst="round2SameRect">
          <a:avLst/>
        </a:prstGeom>
        <a:noFill/>
        <a:ln w="25400" cap="flat" cmpd="sng" algn="ctr">
          <a:noFill/>
          <a:prstDash val="solid"/>
        </a:ln>
        <a:effectLst>
          <a:innerShdw blurRad="63500" dist="50800" dir="54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100000"/>
            </a:lnSpc>
            <a:spcBef>
              <a:spcPct val="0"/>
            </a:spcBef>
            <a:spcAft>
              <a:spcPts val="300"/>
            </a:spcAft>
            <a:buFont typeface="Wingdings" panose="05000000000000000000" pitchFamily="2" charset="2"/>
            <a:buChar char="§"/>
          </a:pPr>
          <a:r>
            <a:rPr lang="en-US" sz="1300" kern="1200">
              <a:effectLst/>
            </a:rPr>
            <a:t>Between tribal leader(s) or designated tribal representative and EPA division director or higher-level manager</a:t>
          </a:r>
          <a:endParaRPr lang="en-US" sz="1300" kern="1200"/>
        </a:p>
        <a:p>
          <a:pPr marL="114300" lvl="1" indent="-114300" algn="l" defTabSz="577850">
            <a:lnSpc>
              <a:spcPct val="100000"/>
            </a:lnSpc>
            <a:spcBef>
              <a:spcPct val="0"/>
            </a:spcBef>
            <a:spcAft>
              <a:spcPts val="300"/>
            </a:spcAft>
            <a:buFont typeface="Wingdings" panose="05000000000000000000" pitchFamily="2" charset="2"/>
            <a:buChar char="§"/>
          </a:pPr>
          <a:r>
            <a:rPr lang="en-US" sz="1300" kern="1200"/>
            <a:t>Consultation is not a one-time event, but usually on-going</a:t>
          </a:r>
        </a:p>
        <a:p>
          <a:pPr marL="114300" lvl="1" indent="-114300" algn="l" defTabSz="577850">
            <a:lnSpc>
              <a:spcPct val="100000"/>
            </a:lnSpc>
            <a:spcBef>
              <a:spcPct val="0"/>
            </a:spcBef>
            <a:spcAft>
              <a:spcPts val="300"/>
            </a:spcAft>
            <a:buFont typeface="Wingdings" panose="05000000000000000000" pitchFamily="2" charset="2"/>
            <a:buChar char="§"/>
          </a:pPr>
          <a:r>
            <a:rPr lang="en-US" sz="1300" kern="1200"/>
            <a:t>May be with one tribe or a group consultation</a:t>
          </a:r>
        </a:p>
        <a:p>
          <a:pPr marL="114300" lvl="1" indent="-114300" algn="l" defTabSz="577850">
            <a:lnSpc>
              <a:spcPct val="100000"/>
            </a:lnSpc>
            <a:spcBef>
              <a:spcPct val="0"/>
            </a:spcBef>
            <a:spcAft>
              <a:spcPts val="300"/>
            </a:spcAft>
            <a:buFont typeface="Wingdings" panose="05000000000000000000" pitchFamily="2" charset="2"/>
            <a:buChar char="§"/>
          </a:pPr>
          <a:r>
            <a:rPr lang="en-US" sz="1300" kern="1200">
              <a:effectLst/>
            </a:rPr>
            <a:t>Is a government-to-government exchange of information and ideas</a:t>
          </a:r>
        </a:p>
        <a:p>
          <a:pPr marL="114300" lvl="1" indent="-114300" algn="l" defTabSz="577850">
            <a:lnSpc>
              <a:spcPct val="100000"/>
            </a:lnSpc>
            <a:spcBef>
              <a:spcPct val="0"/>
            </a:spcBef>
            <a:spcAft>
              <a:spcPts val="300"/>
            </a:spcAft>
            <a:buFont typeface="Wingdings" panose="05000000000000000000" pitchFamily="2" charset="2"/>
            <a:buChar char="§"/>
          </a:pPr>
          <a:r>
            <a:rPr lang="en-US" sz="1300" kern="1200">
              <a:effectLst/>
            </a:rPr>
            <a:t>Held through teleconference, video-conference or face-to-face meetings</a:t>
          </a:r>
        </a:p>
      </dsp:txBody>
      <dsp:txXfrm rot="-5400000">
        <a:off x="3760021" y="1799357"/>
        <a:ext cx="6662250" cy="1646470"/>
      </dsp:txXfrm>
    </dsp:sp>
    <dsp:sp modelId="{B1FB7F90-BB5B-4BDD-B407-B61A6936B7E7}">
      <dsp:nvSpPr>
        <dsp:cNvPr id="0" name=""/>
        <dsp:cNvSpPr/>
      </dsp:nvSpPr>
      <dsp:spPr>
        <a:xfrm>
          <a:off x="95868" y="1935522"/>
          <a:ext cx="3797617" cy="1149527"/>
        </a:xfrm>
        <a:prstGeom prst="roundRect">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effectLst>
                <a:outerShdw blurRad="38100" dist="38100" dir="2700000" algn="tl">
                  <a:srgbClr val="000000">
                    <a:alpha val="43137"/>
                  </a:srgbClr>
                </a:outerShdw>
              </a:effectLst>
            </a:rPr>
            <a:t>Tribal Consultation</a:t>
          </a:r>
        </a:p>
      </dsp:txBody>
      <dsp:txXfrm>
        <a:off x="151983" y="1991637"/>
        <a:ext cx="3685387" cy="1037297"/>
      </dsp:txXfrm>
    </dsp:sp>
    <dsp:sp modelId="{CAC65754-6769-4929-8093-A5EB03B1773E}">
      <dsp:nvSpPr>
        <dsp:cNvPr id="0" name=""/>
        <dsp:cNvSpPr/>
      </dsp:nvSpPr>
      <dsp:spPr>
        <a:xfrm rot="5400000">
          <a:off x="6478237" y="1418140"/>
          <a:ext cx="1390079" cy="6751320"/>
        </a:xfrm>
        <a:prstGeom prst="round2SameRect">
          <a:avLst/>
        </a:prstGeom>
        <a:noFill/>
        <a:ln w="25400" cap="flat" cmpd="sng" algn="ctr">
          <a:noFill/>
          <a:prstDash val="solid"/>
        </a:ln>
        <a:effectLst>
          <a:innerShdw blurRad="63500" dist="50800" dir="54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100000"/>
            </a:lnSpc>
            <a:spcBef>
              <a:spcPct val="0"/>
            </a:spcBef>
            <a:spcAft>
              <a:spcPts val="300"/>
            </a:spcAft>
            <a:buChar char="•"/>
          </a:pPr>
          <a:r>
            <a:rPr lang="en-US" sz="1300" kern="1200" dirty="0"/>
            <a:t>Each tribe is unique and differs in leadership, governmental and economic infrastructure, and culture</a:t>
          </a:r>
        </a:p>
        <a:p>
          <a:pPr marL="114300" lvl="1" indent="-114300" algn="l" defTabSz="577850">
            <a:lnSpc>
              <a:spcPct val="100000"/>
            </a:lnSpc>
            <a:spcBef>
              <a:spcPct val="0"/>
            </a:spcBef>
            <a:spcAft>
              <a:spcPts val="300"/>
            </a:spcAft>
            <a:buChar char="•"/>
          </a:pPr>
          <a:r>
            <a:rPr lang="en-US" sz="1300" kern="1200" dirty="0"/>
            <a:t>Perception of encroachment on tribal sovereignty is one of the most significant issues for tribes</a:t>
          </a:r>
        </a:p>
        <a:p>
          <a:pPr marL="114300" lvl="1" indent="-114300" algn="l" defTabSz="577850">
            <a:lnSpc>
              <a:spcPct val="100000"/>
            </a:lnSpc>
            <a:spcBef>
              <a:spcPct val="0"/>
            </a:spcBef>
            <a:spcAft>
              <a:spcPts val="300"/>
            </a:spcAft>
            <a:buChar char="•"/>
          </a:pPr>
          <a:r>
            <a:rPr lang="en-US" sz="1300" kern="1200"/>
            <a:t>Many are short staffed, may not have a staff person dedicated to environmental issues, or only have a part-time person or one staff member. </a:t>
          </a:r>
        </a:p>
        <a:p>
          <a:pPr marL="114300" lvl="1" indent="-114300" algn="l" defTabSz="577850">
            <a:lnSpc>
              <a:spcPct val="100000"/>
            </a:lnSpc>
            <a:spcBef>
              <a:spcPct val="0"/>
            </a:spcBef>
            <a:spcAft>
              <a:spcPts val="300"/>
            </a:spcAft>
            <a:buChar char="•"/>
          </a:pPr>
          <a:r>
            <a:rPr lang="en-US" sz="1300" kern="1200">
              <a:latin typeface="+mn-lt"/>
            </a:rPr>
            <a:t>Most Tribal Environmental Professionals (TEPs) work on all aspects of environmental issues (air, water, waste, etc.) </a:t>
          </a:r>
        </a:p>
        <a:p>
          <a:pPr marL="114300" lvl="1" indent="-114300" algn="l" defTabSz="577850">
            <a:lnSpc>
              <a:spcPct val="100000"/>
            </a:lnSpc>
            <a:spcBef>
              <a:spcPct val="0"/>
            </a:spcBef>
            <a:spcAft>
              <a:spcPts val="300"/>
            </a:spcAft>
            <a:buSzPct val="100000"/>
            <a:buFont typeface="Arial" panose="020B0604020202020204" pitchFamily="34" charset="0"/>
            <a:buChar char="•"/>
          </a:pPr>
          <a:r>
            <a:rPr lang="en-US" sz="1300" kern="1200"/>
            <a:t>In addition to environmental issues, tribes are also concerned about poverty, unemployment, economic development, education and health issues</a:t>
          </a:r>
          <a:br>
            <a:rPr lang="en-US" sz="1300" kern="1200"/>
          </a:br>
          <a:endParaRPr lang="en-US" sz="1300" kern="1200">
            <a:latin typeface="+mn-lt"/>
          </a:endParaRPr>
        </a:p>
        <a:p>
          <a:pPr marL="114300" lvl="1" indent="-114300" algn="l" defTabSz="577850">
            <a:lnSpc>
              <a:spcPct val="90000"/>
            </a:lnSpc>
            <a:spcBef>
              <a:spcPct val="0"/>
            </a:spcBef>
            <a:spcAft>
              <a:spcPts val="600"/>
            </a:spcAft>
            <a:buChar char="•"/>
          </a:pPr>
          <a:endParaRPr lang="en-US" sz="1300" kern="1200">
            <a:latin typeface="+mn-lt"/>
          </a:endParaRPr>
        </a:p>
      </dsp:txBody>
      <dsp:txXfrm rot="-5400000">
        <a:off x="3797617" y="4166618"/>
        <a:ext cx="6683462" cy="1254363"/>
      </dsp:txXfrm>
    </dsp:sp>
    <dsp:sp modelId="{5CDDA4E5-E9C3-49AA-B36F-7330C2102F4C}">
      <dsp:nvSpPr>
        <dsp:cNvPr id="0" name=""/>
        <dsp:cNvSpPr/>
      </dsp:nvSpPr>
      <dsp:spPr>
        <a:xfrm>
          <a:off x="106873" y="3748284"/>
          <a:ext cx="3797617" cy="133173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effectLst>
                <a:outerShdw blurRad="38100" dist="38100" dir="2700000" algn="tl">
                  <a:srgbClr val="000000">
                    <a:alpha val="43137"/>
                  </a:srgbClr>
                </a:outerShdw>
              </a:effectLst>
            </a:rPr>
            <a:t>Considerations for Working with Tribes </a:t>
          </a:r>
        </a:p>
      </dsp:txBody>
      <dsp:txXfrm>
        <a:off x="171883" y="3813294"/>
        <a:ext cx="3667597" cy="1201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12B78-3D94-43FB-972C-4372BE057520}">
      <dsp:nvSpPr>
        <dsp:cNvPr id="0" name=""/>
        <dsp:cNvSpPr/>
      </dsp:nvSpPr>
      <dsp:spPr>
        <a:xfrm>
          <a:off x="0" y="36180"/>
          <a:ext cx="10363200" cy="491399"/>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Identify</a:t>
          </a:r>
        </a:p>
      </dsp:txBody>
      <dsp:txXfrm>
        <a:off x="23988" y="60168"/>
        <a:ext cx="10315224" cy="443423"/>
      </dsp:txXfrm>
    </dsp:sp>
    <dsp:sp modelId="{90B16118-9281-42DC-80AA-993FEAA96041}">
      <dsp:nvSpPr>
        <dsp:cNvPr id="0" name=""/>
        <dsp:cNvSpPr/>
      </dsp:nvSpPr>
      <dsp:spPr>
        <a:xfrm>
          <a:off x="0" y="527580"/>
          <a:ext cx="103632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t>Identify </a:t>
          </a:r>
          <a:r>
            <a:rPr lang="en-US" sz="1600" strike="noStrike" kern="1200" dirty="0"/>
            <a:t>the </a:t>
          </a:r>
          <a:r>
            <a:rPr lang="en-US" sz="1600" kern="1200" dirty="0"/>
            <a:t>stakeholders and their potential concerns and reaction regarding the rule.</a:t>
          </a:r>
          <a:r>
            <a:rPr lang="en-US" sz="1600" kern="1200" dirty="0">
              <a:latin typeface="Arial"/>
              <a:ea typeface="ＭＳ Ｐゴシック"/>
            </a:rPr>
            <a:t> </a:t>
          </a:r>
          <a:endParaRPr lang="en-US" sz="1600" kern="1200" dirty="0"/>
        </a:p>
      </dsp:txBody>
      <dsp:txXfrm>
        <a:off x="0" y="527580"/>
        <a:ext cx="10363200" cy="347760"/>
      </dsp:txXfrm>
    </dsp:sp>
    <dsp:sp modelId="{03722540-8A62-4B55-B715-92C44C164876}">
      <dsp:nvSpPr>
        <dsp:cNvPr id="0" name=""/>
        <dsp:cNvSpPr/>
      </dsp:nvSpPr>
      <dsp:spPr>
        <a:xfrm>
          <a:off x="0" y="875340"/>
          <a:ext cx="10363200" cy="491399"/>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Address</a:t>
          </a:r>
        </a:p>
      </dsp:txBody>
      <dsp:txXfrm>
        <a:off x="23988" y="899328"/>
        <a:ext cx="10315224" cy="443423"/>
      </dsp:txXfrm>
    </dsp:sp>
    <dsp:sp modelId="{DC1A7559-45CB-4D1D-BC0A-958562D3831E}">
      <dsp:nvSpPr>
        <dsp:cNvPr id="0" name=""/>
        <dsp:cNvSpPr/>
      </dsp:nvSpPr>
      <dsp:spPr>
        <a:xfrm>
          <a:off x="0" y="1366740"/>
          <a:ext cx="103632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t>Address how this rule may affect</a:t>
          </a:r>
          <a:r>
            <a:rPr lang="en-US" sz="1600" kern="1200" dirty="0">
              <a:latin typeface="Arial"/>
              <a:ea typeface="ＭＳ Ｐゴシック"/>
            </a:rPr>
            <a:t> and</a:t>
          </a:r>
          <a:r>
            <a:rPr lang="en-US" sz="1600" kern="1200" dirty="0"/>
            <a:t>/</a:t>
          </a:r>
          <a:r>
            <a:rPr lang="en-US" sz="1600" kern="1200" dirty="0">
              <a:latin typeface="Arial"/>
              <a:ea typeface="ＭＳ Ｐゴシック"/>
            </a:rPr>
            <a:t>or impact</a:t>
          </a:r>
          <a:r>
            <a:rPr lang="en-US" sz="1600" kern="1200" dirty="0"/>
            <a:t> stakeholders.</a:t>
          </a:r>
        </a:p>
      </dsp:txBody>
      <dsp:txXfrm>
        <a:off x="0" y="1366740"/>
        <a:ext cx="10363200" cy="347760"/>
      </dsp:txXfrm>
    </dsp:sp>
    <dsp:sp modelId="{D08B849D-359C-4D13-A07E-AD05295FC354}">
      <dsp:nvSpPr>
        <dsp:cNvPr id="0" name=""/>
        <dsp:cNvSpPr/>
      </dsp:nvSpPr>
      <dsp:spPr>
        <a:xfrm>
          <a:off x="0" y="1714500"/>
          <a:ext cx="10363200" cy="491399"/>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Identify</a:t>
          </a:r>
        </a:p>
      </dsp:txBody>
      <dsp:txXfrm>
        <a:off x="23988" y="1738488"/>
        <a:ext cx="10315224" cy="443423"/>
      </dsp:txXfrm>
    </dsp:sp>
    <dsp:sp modelId="{E4E5D66C-96A7-418E-9F9E-D863E4F710B3}">
      <dsp:nvSpPr>
        <dsp:cNvPr id="0" name=""/>
        <dsp:cNvSpPr/>
      </dsp:nvSpPr>
      <dsp:spPr>
        <a:xfrm>
          <a:off x="0" y="2205900"/>
          <a:ext cx="103632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t>Identify the appropriate Executive Order template to use and tailor it to the specific rulemaking.</a:t>
          </a:r>
          <a:endParaRPr lang="en-US" sz="1600" kern="1200" dirty="0">
            <a:latin typeface="Arial"/>
            <a:ea typeface="ＭＳ Ｐゴシック"/>
          </a:endParaRPr>
        </a:p>
      </dsp:txBody>
      <dsp:txXfrm>
        <a:off x="0" y="2205900"/>
        <a:ext cx="10363200" cy="347760"/>
      </dsp:txXfrm>
    </dsp:sp>
    <dsp:sp modelId="{6A9D53A9-AD6B-462D-8E1F-B3ED5B6250A4}">
      <dsp:nvSpPr>
        <dsp:cNvPr id="0" name=""/>
        <dsp:cNvSpPr/>
      </dsp:nvSpPr>
      <dsp:spPr>
        <a:xfrm>
          <a:off x="0" y="2553660"/>
          <a:ext cx="10363200" cy="491399"/>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Arial"/>
              <a:ea typeface="ＭＳ Ｐゴシック"/>
            </a:rPr>
            <a:t>Identify</a:t>
          </a:r>
          <a:endParaRPr lang="en-US" sz="2100" kern="1200"/>
        </a:p>
      </dsp:txBody>
      <dsp:txXfrm>
        <a:off x="23988" y="2577648"/>
        <a:ext cx="10315224" cy="443423"/>
      </dsp:txXfrm>
    </dsp:sp>
    <dsp:sp modelId="{CA8153EE-6337-416C-BCF6-639259C6F581}">
      <dsp:nvSpPr>
        <dsp:cNvPr id="0" name=""/>
        <dsp:cNvSpPr/>
      </dsp:nvSpPr>
      <dsp:spPr>
        <a:xfrm>
          <a:off x="0" y="3045059"/>
          <a:ext cx="103632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latin typeface="Arial"/>
              <a:ea typeface="ＭＳ Ｐゴシック"/>
            </a:rPr>
            <a:t>Identify </a:t>
          </a:r>
          <a:r>
            <a:rPr lang="en-US" sz="1600" kern="1200" dirty="0"/>
            <a:t>what type of stakeholder outreach/engagement should be done during the rulemaking process.</a:t>
          </a:r>
          <a:r>
            <a:rPr lang="en-US" sz="1600" kern="1200" dirty="0">
              <a:latin typeface="Arial"/>
              <a:ea typeface="ＭＳ Ｐゴシック"/>
            </a:rPr>
            <a:t> </a:t>
          </a:r>
          <a:endParaRPr lang="en-US" sz="1600" kern="1200" dirty="0"/>
        </a:p>
      </dsp:txBody>
      <dsp:txXfrm>
        <a:off x="0" y="3045059"/>
        <a:ext cx="10363200" cy="347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E9C8E-C297-4FAB-A49D-14200385731B}">
      <dsp:nvSpPr>
        <dsp:cNvPr id="0" name=""/>
        <dsp:cNvSpPr/>
      </dsp:nvSpPr>
      <dsp:spPr>
        <a:xfrm>
          <a:off x="38389" y="296146"/>
          <a:ext cx="3456395" cy="414767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1415" tIns="0" rIns="341415" bIns="330200" numCol="1" spcCol="1270" anchor="t" anchorCtr="0">
          <a:noAutofit/>
        </a:bodyPr>
        <a:lstStyle/>
        <a:p>
          <a:pPr marL="0" lvl="0" indent="0" algn="l" defTabSz="977900">
            <a:lnSpc>
              <a:spcPct val="90000"/>
            </a:lnSpc>
            <a:spcBef>
              <a:spcPct val="0"/>
            </a:spcBef>
            <a:spcAft>
              <a:spcPct val="35000"/>
            </a:spcAft>
            <a:buNone/>
          </a:pPr>
          <a:r>
            <a:rPr lang="en-US" sz="2200" kern="1200" dirty="0"/>
            <a:t>Become familiar with your stakeholders (e.g., be respectful)</a:t>
          </a:r>
          <a:endParaRPr lang="en-US" sz="2600" kern="1200" dirty="0">
            <a:latin typeface="Calibri"/>
            <a:cs typeface="Calibri"/>
          </a:endParaRPr>
        </a:p>
        <a:p>
          <a:pPr marL="0" lvl="0" indent="0" algn="l" defTabSz="977900">
            <a:lnSpc>
              <a:spcPct val="90000"/>
            </a:lnSpc>
            <a:spcBef>
              <a:spcPct val="0"/>
            </a:spcBef>
            <a:spcAft>
              <a:spcPct val="35000"/>
            </a:spcAft>
            <a:buNone/>
          </a:pPr>
          <a:endParaRPr lang="en-US" sz="2600" kern="1200" dirty="0">
            <a:latin typeface="Calibri"/>
            <a:cs typeface="Calibri"/>
          </a:endParaRPr>
        </a:p>
      </dsp:txBody>
      <dsp:txXfrm>
        <a:off x="38389" y="1955216"/>
        <a:ext cx="3456395" cy="2488604"/>
      </dsp:txXfrm>
    </dsp:sp>
    <dsp:sp modelId="{2A446C9E-DBCA-4EBE-9482-A663DAAA2E1D}">
      <dsp:nvSpPr>
        <dsp:cNvPr id="0" name=""/>
        <dsp:cNvSpPr/>
      </dsp:nvSpPr>
      <dsp:spPr>
        <a:xfrm>
          <a:off x="853" y="296146"/>
          <a:ext cx="3456395" cy="1659069"/>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341415" tIns="165100" rIns="341415"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3" y="296146"/>
        <a:ext cx="3456395" cy="1659069"/>
      </dsp:txXfrm>
    </dsp:sp>
    <dsp:sp modelId="{5D7EADA1-D19B-4034-9056-3667BBD4CB53}">
      <dsp:nvSpPr>
        <dsp:cNvPr id="0" name=""/>
        <dsp:cNvSpPr/>
      </dsp:nvSpPr>
      <dsp:spPr>
        <a:xfrm>
          <a:off x="3733760" y="296146"/>
          <a:ext cx="3456395" cy="414767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1415" tIns="0" rIns="341415" bIns="330200" numCol="1" spcCol="1270" anchor="t" anchorCtr="0">
          <a:noAutofit/>
        </a:bodyPr>
        <a:lstStyle/>
        <a:p>
          <a:pPr marL="0" lvl="0" indent="0" algn="l" defTabSz="977900">
            <a:lnSpc>
              <a:spcPct val="90000"/>
            </a:lnSpc>
            <a:spcBef>
              <a:spcPct val="0"/>
            </a:spcBef>
            <a:spcAft>
              <a:spcPct val="35000"/>
            </a:spcAft>
            <a:buNone/>
          </a:pPr>
          <a:r>
            <a:rPr lang="en-US" sz="2200" kern="1200" dirty="0"/>
            <a:t>Make sure that your presentation is clear and concise (e.g., no abbreviations, plain language, be transparent)</a:t>
          </a:r>
          <a:endParaRPr lang="en-US" sz="1600" kern="1200" dirty="0">
            <a:latin typeface="Calibri"/>
            <a:cs typeface="Calibri"/>
          </a:endParaRPr>
        </a:p>
        <a:p>
          <a:pPr marL="0" lvl="0" indent="0" algn="l" defTabSz="977900">
            <a:lnSpc>
              <a:spcPct val="90000"/>
            </a:lnSpc>
            <a:spcBef>
              <a:spcPct val="0"/>
            </a:spcBef>
            <a:spcAft>
              <a:spcPct val="35000"/>
            </a:spcAft>
            <a:buNone/>
          </a:pPr>
          <a:endParaRPr lang="en-US" sz="1600" kern="1200" dirty="0">
            <a:latin typeface="Calibri"/>
            <a:cs typeface="Calibri"/>
          </a:endParaRPr>
        </a:p>
      </dsp:txBody>
      <dsp:txXfrm>
        <a:off x="3733760" y="1955216"/>
        <a:ext cx="3456395" cy="2488604"/>
      </dsp:txXfrm>
    </dsp:sp>
    <dsp:sp modelId="{68D528A8-BF1C-4897-87CC-674B9E448F57}">
      <dsp:nvSpPr>
        <dsp:cNvPr id="0" name=""/>
        <dsp:cNvSpPr/>
      </dsp:nvSpPr>
      <dsp:spPr>
        <a:xfrm>
          <a:off x="3733760" y="296146"/>
          <a:ext cx="3456395" cy="1659069"/>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341415" tIns="165100" rIns="341415"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33760" y="296146"/>
        <a:ext cx="3456395" cy="1659069"/>
      </dsp:txXfrm>
    </dsp:sp>
    <dsp:sp modelId="{316E7DDF-EC1A-4FC8-8DED-8D7F272CC114}">
      <dsp:nvSpPr>
        <dsp:cNvPr id="0" name=""/>
        <dsp:cNvSpPr/>
      </dsp:nvSpPr>
      <dsp:spPr>
        <a:xfrm>
          <a:off x="7466667" y="296146"/>
          <a:ext cx="3456395" cy="414767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1415" tIns="0" rIns="341415" bIns="330200" numCol="1" spcCol="1270" anchor="t" anchorCtr="0">
          <a:noAutofit/>
        </a:bodyPr>
        <a:lstStyle/>
        <a:p>
          <a:pPr marL="0" lvl="0" indent="0" algn="l" defTabSz="977900">
            <a:lnSpc>
              <a:spcPct val="90000"/>
            </a:lnSpc>
            <a:spcBef>
              <a:spcPct val="0"/>
            </a:spcBef>
            <a:spcAft>
              <a:spcPct val="35000"/>
            </a:spcAft>
            <a:buNone/>
          </a:pPr>
          <a:r>
            <a:rPr lang="en-US" sz="2200" kern="1200" dirty="0"/>
            <a:t>Listen to stakeholders’ concerns and encourage participation</a:t>
          </a:r>
        </a:p>
      </dsp:txBody>
      <dsp:txXfrm>
        <a:off x="7466667" y="1955216"/>
        <a:ext cx="3456395" cy="2488604"/>
      </dsp:txXfrm>
    </dsp:sp>
    <dsp:sp modelId="{E448F204-5836-40EB-A7C8-3E6F48A2114E}">
      <dsp:nvSpPr>
        <dsp:cNvPr id="0" name=""/>
        <dsp:cNvSpPr/>
      </dsp:nvSpPr>
      <dsp:spPr>
        <a:xfrm>
          <a:off x="7466667" y="477607"/>
          <a:ext cx="3456395" cy="1296148"/>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341415" tIns="165100" rIns="341415"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66667" y="477607"/>
        <a:ext cx="3456395" cy="12961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85FFA-A80C-4EB9-908F-45ECBDB0C6F4}">
      <dsp:nvSpPr>
        <dsp:cNvPr id="0" name=""/>
        <dsp:cNvSpPr/>
      </dsp:nvSpPr>
      <dsp:spPr>
        <a:xfrm>
          <a:off x="0" y="27539"/>
          <a:ext cx="10363200" cy="772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kern="1200" dirty="0">
              <a:latin typeface="Arial"/>
              <a:ea typeface="ＭＳ Ｐゴシック"/>
            </a:rPr>
            <a:t>Drafting an OAQPS Small Business Strategy Plan</a:t>
          </a:r>
        </a:p>
      </dsp:txBody>
      <dsp:txXfrm>
        <a:off x="37696" y="65235"/>
        <a:ext cx="10287808" cy="696808"/>
      </dsp:txXfrm>
    </dsp:sp>
    <dsp:sp modelId="{87101504-8852-4160-9EC7-E61E69D28F5B}">
      <dsp:nvSpPr>
        <dsp:cNvPr id="0" name=""/>
        <dsp:cNvSpPr/>
      </dsp:nvSpPr>
      <dsp:spPr>
        <a:xfrm>
          <a:off x="0" y="894779"/>
          <a:ext cx="10363200" cy="772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Drafting an OAQPS EJ Strategy</a:t>
          </a:r>
        </a:p>
      </dsp:txBody>
      <dsp:txXfrm>
        <a:off x="37696" y="932475"/>
        <a:ext cx="10287808" cy="696808"/>
      </dsp:txXfrm>
    </dsp:sp>
    <dsp:sp modelId="{73A4216B-021A-4239-8759-824CEE56D06A}">
      <dsp:nvSpPr>
        <dsp:cNvPr id="0" name=""/>
        <dsp:cNvSpPr/>
      </dsp:nvSpPr>
      <dsp:spPr>
        <a:xfrm>
          <a:off x="0" y="1762020"/>
          <a:ext cx="10363200" cy="772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Drafting an OAQPS Tribal Strategy</a:t>
          </a:r>
        </a:p>
      </dsp:txBody>
      <dsp:txXfrm>
        <a:off x="37696" y="1799716"/>
        <a:ext cx="10287808" cy="696808"/>
      </dsp:txXfrm>
    </dsp:sp>
    <dsp:sp modelId="{52D3ED08-9C9B-44D3-BBAB-4C9BC88F41B6}">
      <dsp:nvSpPr>
        <dsp:cNvPr id="0" name=""/>
        <dsp:cNvSpPr/>
      </dsp:nvSpPr>
      <dsp:spPr>
        <a:xfrm>
          <a:off x="0" y="2629260"/>
          <a:ext cx="10363200" cy="772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kern="1200" dirty="0"/>
            <a:t>Examining our EJ analytical tools</a:t>
          </a:r>
          <a:r>
            <a:rPr lang="en-US" sz="3300" kern="1200" dirty="0">
              <a:latin typeface="Arial"/>
              <a:ea typeface="ＭＳ Ｐゴシック"/>
            </a:rPr>
            <a:t> </a:t>
          </a:r>
          <a:endParaRPr lang="en-US" sz="3300" kern="1200" dirty="0"/>
        </a:p>
      </dsp:txBody>
      <dsp:txXfrm>
        <a:off x="37696" y="2666956"/>
        <a:ext cx="10287808" cy="69680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B6496A-DF7A-48CD-BE71-82B0C55484E5}"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A03ED8-BD97-4523-B35C-457D0B4C1AC8}" type="slidenum">
              <a:rPr lang="en-US" smtClean="0"/>
              <a:t>‹#›</a:t>
            </a:fld>
            <a:endParaRPr lang="en-US"/>
          </a:p>
        </p:txBody>
      </p:sp>
    </p:spTree>
    <p:extLst>
      <p:ext uri="{BB962C8B-B14F-4D97-AF65-F5344CB8AC3E}">
        <p14:creationId xmlns:p14="http://schemas.microsoft.com/office/powerpoint/2010/main" val="317864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1A03ED8-BD97-4523-B35C-457D0B4C1AC8}" type="slidenum">
              <a:rPr lang="en-US" smtClean="0"/>
              <a:t>1</a:t>
            </a:fld>
            <a:endParaRPr lang="en-US"/>
          </a:p>
        </p:txBody>
      </p:sp>
    </p:spTree>
    <p:extLst>
      <p:ext uri="{BB962C8B-B14F-4D97-AF65-F5344CB8AC3E}">
        <p14:creationId xmlns:p14="http://schemas.microsoft.com/office/powerpoint/2010/main" val="1411753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A03ED8-BD97-4523-B35C-457D0B4C1AC8}" type="slidenum">
              <a:rPr lang="en-US" smtClean="0"/>
              <a:t>11</a:t>
            </a:fld>
            <a:endParaRPr lang="en-US"/>
          </a:p>
        </p:txBody>
      </p:sp>
    </p:spTree>
    <p:extLst>
      <p:ext uri="{BB962C8B-B14F-4D97-AF65-F5344CB8AC3E}">
        <p14:creationId xmlns:p14="http://schemas.microsoft.com/office/powerpoint/2010/main" val="22931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A03ED8-BD97-4523-B35C-457D0B4C1AC8}" type="slidenum">
              <a:rPr lang="en-US" smtClean="0"/>
              <a:t>12</a:t>
            </a:fld>
            <a:endParaRPr lang="en-US"/>
          </a:p>
        </p:txBody>
      </p:sp>
    </p:spTree>
    <p:extLst>
      <p:ext uri="{BB962C8B-B14F-4D97-AF65-F5344CB8AC3E}">
        <p14:creationId xmlns:p14="http://schemas.microsoft.com/office/powerpoint/2010/main" val="50513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A03ED8-BD97-4523-B35C-457D0B4C1AC8}" type="slidenum">
              <a:rPr lang="en-US" smtClean="0"/>
              <a:t>13</a:t>
            </a:fld>
            <a:endParaRPr lang="en-US"/>
          </a:p>
        </p:txBody>
      </p:sp>
    </p:spTree>
    <p:extLst>
      <p:ext uri="{BB962C8B-B14F-4D97-AF65-F5344CB8AC3E}">
        <p14:creationId xmlns:p14="http://schemas.microsoft.com/office/powerpoint/2010/main" val="3935783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A03ED8-BD97-4523-B35C-457D0B4C1AC8}" type="slidenum">
              <a:rPr lang="en-US" smtClean="0"/>
              <a:t>14</a:t>
            </a:fld>
            <a:endParaRPr lang="en-US"/>
          </a:p>
        </p:txBody>
      </p:sp>
    </p:spTree>
    <p:extLst>
      <p:ext uri="{BB962C8B-B14F-4D97-AF65-F5344CB8AC3E}">
        <p14:creationId xmlns:p14="http://schemas.microsoft.com/office/powerpoint/2010/main" val="1179357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A03ED8-BD97-4523-B35C-457D0B4C1AC8}" type="slidenum">
              <a:rPr lang="en-US" smtClean="0"/>
              <a:t>15</a:t>
            </a:fld>
            <a:endParaRPr lang="en-US"/>
          </a:p>
        </p:txBody>
      </p:sp>
    </p:spTree>
    <p:extLst>
      <p:ext uri="{BB962C8B-B14F-4D97-AF65-F5344CB8AC3E}">
        <p14:creationId xmlns:p14="http://schemas.microsoft.com/office/powerpoint/2010/main" val="4124935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A03ED8-BD97-4523-B35C-457D0B4C1AC8}" type="slidenum">
              <a:rPr lang="en-US" smtClean="0"/>
              <a:t>16</a:t>
            </a:fld>
            <a:endParaRPr lang="en-US"/>
          </a:p>
        </p:txBody>
      </p:sp>
    </p:spTree>
    <p:extLst>
      <p:ext uri="{BB962C8B-B14F-4D97-AF65-F5344CB8AC3E}">
        <p14:creationId xmlns:p14="http://schemas.microsoft.com/office/powerpoint/2010/main" val="3718796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A03ED8-BD97-4523-B35C-457D0B4C1AC8}" type="slidenum">
              <a:rPr lang="en-US" smtClean="0"/>
              <a:t>17</a:t>
            </a:fld>
            <a:endParaRPr lang="en-US"/>
          </a:p>
        </p:txBody>
      </p:sp>
    </p:spTree>
    <p:extLst>
      <p:ext uri="{BB962C8B-B14F-4D97-AF65-F5344CB8AC3E}">
        <p14:creationId xmlns:p14="http://schemas.microsoft.com/office/powerpoint/2010/main" val="672843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A03ED8-BD97-4523-B35C-457D0B4C1AC8}" type="slidenum">
              <a:rPr lang="en-US" smtClean="0"/>
              <a:t>18</a:t>
            </a:fld>
            <a:endParaRPr lang="en-US"/>
          </a:p>
        </p:txBody>
      </p:sp>
    </p:spTree>
    <p:extLst>
      <p:ext uri="{BB962C8B-B14F-4D97-AF65-F5344CB8AC3E}">
        <p14:creationId xmlns:p14="http://schemas.microsoft.com/office/powerpoint/2010/main" val="1155191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3257EF-0D38-4A5F-B704-FDAD6D8D6E1E}" type="slidenum">
              <a:rPr lang="en-US" smtClean="0"/>
              <a:t>19</a:t>
            </a:fld>
            <a:endParaRPr lang="en-US"/>
          </a:p>
        </p:txBody>
      </p:sp>
    </p:spTree>
    <p:extLst>
      <p:ext uri="{BB962C8B-B14F-4D97-AF65-F5344CB8AC3E}">
        <p14:creationId xmlns:p14="http://schemas.microsoft.com/office/powerpoint/2010/main" val="4125849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3257EF-0D38-4A5F-B704-FDAD6D8D6E1E}" type="slidenum">
              <a:rPr lang="en-US" smtClean="0"/>
              <a:t>20</a:t>
            </a:fld>
            <a:endParaRPr lang="en-US"/>
          </a:p>
        </p:txBody>
      </p:sp>
    </p:spTree>
    <p:extLst>
      <p:ext uri="{BB962C8B-B14F-4D97-AF65-F5344CB8AC3E}">
        <p14:creationId xmlns:p14="http://schemas.microsoft.com/office/powerpoint/2010/main" val="2587662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A03ED8-BD97-4523-B35C-457D0B4C1AC8}" type="slidenum">
              <a:rPr lang="en-US" smtClean="0"/>
              <a:t>2</a:t>
            </a:fld>
            <a:endParaRPr lang="en-US"/>
          </a:p>
        </p:txBody>
      </p:sp>
    </p:spTree>
    <p:extLst>
      <p:ext uri="{BB962C8B-B14F-4D97-AF65-F5344CB8AC3E}">
        <p14:creationId xmlns:p14="http://schemas.microsoft.com/office/powerpoint/2010/main" val="1201287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A1A03ED8-BD97-4523-B35C-457D0B4C1AC8}" type="slidenum">
              <a:rPr lang="en-US" smtClean="0"/>
              <a:t>21</a:t>
            </a:fld>
            <a:endParaRPr lang="en-US"/>
          </a:p>
        </p:txBody>
      </p:sp>
    </p:spTree>
    <p:extLst>
      <p:ext uri="{BB962C8B-B14F-4D97-AF65-F5344CB8AC3E}">
        <p14:creationId xmlns:p14="http://schemas.microsoft.com/office/powerpoint/2010/main" val="2734665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A03ED8-BD97-4523-B35C-457D0B4C1AC8}" type="slidenum">
              <a:rPr lang="en-US" smtClean="0"/>
              <a:t>22</a:t>
            </a:fld>
            <a:endParaRPr lang="en-US"/>
          </a:p>
        </p:txBody>
      </p:sp>
    </p:spTree>
    <p:extLst>
      <p:ext uri="{BB962C8B-B14F-4D97-AF65-F5344CB8AC3E}">
        <p14:creationId xmlns:p14="http://schemas.microsoft.com/office/powerpoint/2010/main" val="1097100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A1A03ED8-BD97-4523-B35C-457D0B4C1AC8}" type="slidenum">
              <a:rPr lang="en-US" smtClean="0"/>
              <a:t>23</a:t>
            </a:fld>
            <a:endParaRPr lang="en-US"/>
          </a:p>
        </p:txBody>
      </p:sp>
    </p:spTree>
    <p:extLst>
      <p:ext uri="{BB962C8B-B14F-4D97-AF65-F5344CB8AC3E}">
        <p14:creationId xmlns:p14="http://schemas.microsoft.com/office/powerpoint/2010/main" val="1247679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1A03ED8-BD97-4523-B35C-457D0B4C1AC8}" type="slidenum">
              <a:rPr lang="en-US" smtClean="0"/>
              <a:t>24</a:t>
            </a:fld>
            <a:endParaRPr lang="en-US"/>
          </a:p>
        </p:txBody>
      </p:sp>
    </p:spTree>
    <p:extLst>
      <p:ext uri="{BB962C8B-B14F-4D97-AF65-F5344CB8AC3E}">
        <p14:creationId xmlns:p14="http://schemas.microsoft.com/office/powerpoint/2010/main" val="2405458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1A03ED8-BD97-4523-B35C-457D0B4C1AC8}" type="slidenum">
              <a:rPr lang="en-US" smtClean="0"/>
              <a:t>3</a:t>
            </a:fld>
            <a:endParaRPr lang="en-US"/>
          </a:p>
        </p:txBody>
      </p:sp>
    </p:spTree>
    <p:extLst>
      <p:ext uri="{BB962C8B-B14F-4D97-AF65-F5344CB8AC3E}">
        <p14:creationId xmlns:p14="http://schemas.microsoft.com/office/powerpoint/2010/main" val="390653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A03ED8-BD97-4523-B35C-457D0B4C1AC8}" type="slidenum">
              <a:rPr lang="en-US" smtClean="0"/>
              <a:t>4</a:t>
            </a:fld>
            <a:endParaRPr lang="en-US"/>
          </a:p>
        </p:txBody>
      </p:sp>
    </p:spTree>
    <p:extLst>
      <p:ext uri="{BB962C8B-B14F-4D97-AF65-F5344CB8AC3E}">
        <p14:creationId xmlns:p14="http://schemas.microsoft.com/office/powerpoint/2010/main" val="1877888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A03ED8-BD97-4523-B35C-457D0B4C1AC8}" type="slidenum">
              <a:rPr lang="en-US" smtClean="0"/>
              <a:t>5</a:t>
            </a:fld>
            <a:endParaRPr lang="en-US"/>
          </a:p>
        </p:txBody>
      </p:sp>
    </p:spTree>
    <p:extLst>
      <p:ext uri="{BB962C8B-B14F-4D97-AF65-F5344CB8AC3E}">
        <p14:creationId xmlns:p14="http://schemas.microsoft.com/office/powerpoint/2010/main" val="3258410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A03ED8-BD97-4523-B35C-457D0B4C1AC8}" type="slidenum">
              <a:rPr lang="en-US" smtClean="0"/>
              <a:t>6</a:t>
            </a:fld>
            <a:endParaRPr lang="en-US"/>
          </a:p>
        </p:txBody>
      </p:sp>
    </p:spTree>
    <p:extLst>
      <p:ext uri="{BB962C8B-B14F-4D97-AF65-F5344CB8AC3E}">
        <p14:creationId xmlns:p14="http://schemas.microsoft.com/office/powerpoint/2010/main" val="2616579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1A03ED8-BD97-4523-B35C-457D0B4C1AC8}" type="slidenum">
              <a:rPr lang="en-US" smtClean="0"/>
              <a:t>7</a:t>
            </a:fld>
            <a:endParaRPr lang="en-US"/>
          </a:p>
        </p:txBody>
      </p:sp>
    </p:spTree>
    <p:extLst>
      <p:ext uri="{BB962C8B-B14F-4D97-AF65-F5344CB8AC3E}">
        <p14:creationId xmlns:p14="http://schemas.microsoft.com/office/powerpoint/2010/main" val="2256431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A03ED8-BD97-4523-B35C-457D0B4C1AC8}" type="slidenum">
              <a:rPr lang="en-US" smtClean="0"/>
              <a:t>8</a:t>
            </a:fld>
            <a:endParaRPr lang="en-US"/>
          </a:p>
        </p:txBody>
      </p:sp>
    </p:spTree>
    <p:extLst>
      <p:ext uri="{BB962C8B-B14F-4D97-AF65-F5344CB8AC3E}">
        <p14:creationId xmlns:p14="http://schemas.microsoft.com/office/powerpoint/2010/main" val="3354145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A03ED8-BD97-4523-B35C-457D0B4C1AC8}" type="slidenum">
              <a:rPr lang="en-US" smtClean="0"/>
              <a:t>10</a:t>
            </a:fld>
            <a:endParaRPr lang="en-US"/>
          </a:p>
        </p:txBody>
      </p:sp>
    </p:spTree>
    <p:extLst>
      <p:ext uri="{BB962C8B-B14F-4D97-AF65-F5344CB8AC3E}">
        <p14:creationId xmlns:p14="http://schemas.microsoft.com/office/powerpoint/2010/main" val="3592079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t="4126" b="3030"/>
          <a:stretch>
            <a:fillRect/>
          </a:stretch>
        </p:blipFill>
        <p:spPr bwMode="auto">
          <a:xfrm>
            <a:off x="0" y="0"/>
            <a:ext cx="12192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srcRect/>
          <a:stretch>
            <a:fillRect/>
          </a:stretch>
        </p:blipFill>
        <p:spPr bwMode="auto">
          <a:xfrm>
            <a:off x="2844800" y="1676400"/>
            <a:ext cx="65024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914400" y="2286000"/>
            <a:ext cx="103632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mtClean="0"/>
            </a:lvl1pPr>
          </a:lstStyle>
          <a:p>
            <a:pPr>
              <a:defRPr/>
            </a:pPr>
            <a:fld id="{567B7AA2-B43C-4D30-8F26-72CB1A61794C}" type="datetime1">
              <a:rPr lang="en-US" smtClean="0"/>
              <a:t>1/27/2021</a:t>
            </a:fld>
            <a:endParaRPr lang="en-US"/>
          </a:p>
        </p:txBody>
      </p:sp>
      <p:sp>
        <p:nvSpPr>
          <p:cNvPr id="7" name="Rectangle 6"/>
          <p:cNvSpPr>
            <a:spLocks noGrp="1" noChangeArrowheads="1"/>
          </p:cNvSpPr>
          <p:nvPr>
            <p:ph type="ftr" sz="quarter" idx="11"/>
          </p:nvPr>
        </p:nvSpPr>
        <p:spPr>
          <a:xfrm>
            <a:off x="3556000" y="6248400"/>
            <a:ext cx="5080000" cy="457200"/>
          </a:xfrm>
        </p:spPr>
        <p:txBody>
          <a:bodyPr/>
          <a:lstStyle>
            <a:lvl1pPr>
              <a:defRPr sz="1400" dirty="0" smtClean="0"/>
            </a:lvl1pPr>
          </a:lstStyle>
          <a:p>
            <a:pPr>
              <a:defRPr/>
            </a:pPr>
            <a:r>
              <a:rPr lang="en-US"/>
              <a:t>Please note: All engagement and outreach activities are done in coordination with the divisions</a:t>
            </a:r>
          </a:p>
        </p:txBody>
      </p:sp>
      <p:sp>
        <p:nvSpPr>
          <p:cNvPr id="8" name="Rectangle 7"/>
          <p:cNvSpPr>
            <a:spLocks noGrp="1" noChangeArrowheads="1"/>
          </p:cNvSpPr>
          <p:nvPr>
            <p:ph type="sldNum" sz="quarter" idx="12"/>
          </p:nvPr>
        </p:nvSpPr>
        <p:spPr/>
        <p:txBody>
          <a:bodyPr/>
          <a:lstStyle>
            <a:lvl1pPr>
              <a:defRPr smtClean="0"/>
            </a:lvl1pPr>
          </a:lstStyle>
          <a:p>
            <a:pPr>
              <a:defRPr/>
            </a:pPr>
            <a:fld id="{14553B41-2A9F-4068-81E9-FF6031728FC2}" type="slidenum">
              <a:rPr lang="en-US"/>
              <a:pPr>
                <a:defRPr/>
              </a:pPr>
              <a:t>‹#›</a:t>
            </a:fld>
            <a:endParaRPr lang="en-US"/>
          </a:p>
        </p:txBody>
      </p:sp>
    </p:spTree>
    <p:extLst>
      <p:ext uri="{BB962C8B-B14F-4D97-AF65-F5344CB8AC3E}">
        <p14:creationId xmlns:p14="http://schemas.microsoft.com/office/powerpoint/2010/main" val="199689044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a:t>
            </a:r>
            <a:r>
              <a:rPr lang="en-US" err="1"/>
              <a:t>lev</a:t>
            </a:r>
            <a:endParaRPr lang="en-US"/>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pPr>
              <a:defRPr/>
            </a:pPr>
            <a:fld id="{311D822E-4078-405B-906F-6DA6721E6742}" type="datetime1">
              <a:rPr lang="en-US" smtClean="0"/>
              <a:t>1/27/2021</a:t>
            </a:fld>
            <a:endParaRPr lang="en-US"/>
          </a:p>
        </p:txBody>
      </p:sp>
      <p:sp>
        <p:nvSpPr>
          <p:cNvPr id="6" name="Footer Placeholder 4"/>
          <p:cNvSpPr>
            <a:spLocks noGrp="1"/>
          </p:cNvSpPr>
          <p:nvPr>
            <p:ph type="ftr" sz="quarter" idx="11"/>
          </p:nvPr>
        </p:nvSpPr>
        <p:spPr/>
        <p:txBody>
          <a:bodyPr/>
          <a:lstStyle>
            <a:lvl1pPr>
              <a:defRPr sz="1400" dirty="0" smtClean="0"/>
            </a:lvl1pPr>
          </a:lstStyle>
          <a:p>
            <a:pPr>
              <a:defRPr/>
            </a:pPr>
            <a:r>
              <a:rPr lang="en-US"/>
              <a:t>Please note: All engagement and outreach activities are done in coordination with the divisions</a:t>
            </a:r>
          </a:p>
        </p:txBody>
      </p:sp>
      <p:sp>
        <p:nvSpPr>
          <p:cNvPr id="7" name="Slide Number Placeholder 5"/>
          <p:cNvSpPr>
            <a:spLocks noGrp="1"/>
          </p:cNvSpPr>
          <p:nvPr>
            <p:ph type="sldNum" sz="quarter" idx="12"/>
          </p:nvPr>
        </p:nvSpPr>
        <p:spPr/>
        <p:txBody>
          <a:bodyPr/>
          <a:lstStyle>
            <a:lvl1pPr>
              <a:defRPr smtClean="0"/>
            </a:lvl1pPr>
          </a:lstStyle>
          <a:p>
            <a:pPr>
              <a:defRPr/>
            </a:pPr>
            <a:fld id="{89D30A61-AAD6-4D7B-8765-90CE611AEC2B}" type="slidenum">
              <a:rPr lang="en-US"/>
              <a:pPr>
                <a:defRPr/>
              </a:pPr>
              <a:t>‹#›</a:t>
            </a:fld>
            <a:endParaRPr lang="en-US"/>
          </a:p>
        </p:txBody>
      </p:sp>
    </p:spTree>
    <p:extLst>
      <p:ext uri="{BB962C8B-B14F-4D97-AF65-F5344CB8AC3E}">
        <p14:creationId xmlns:p14="http://schemas.microsoft.com/office/powerpoint/2010/main" val="268806147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Vertical Title 1"/>
          <p:cNvSpPr>
            <a:spLocks noGrp="1"/>
          </p:cNvSpPr>
          <p:nvPr>
            <p:ph type="title" orient="vert"/>
          </p:nvPr>
        </p:nvSpPr>
        <p:spPr>
          <a:xfrm>
            <a:off x="8686800" y="1600200"/>
            <a:ext cx="2590800" cy="449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600200"/>
            <a:ext cx="75692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pPr>
              <a:defRPr/>
            </a:pPr>
            <a:fld id="{963F6678-2FA3-4C0E-B40D-A56F2D9B9666}" type="datetime1">
              <a:rPr lang="en-US" smtClean="0"/>
              <a:t>1/27/2021</a:t>
            </a:fld>
            <a:endParaRPr lang="en-US"/>
          </a:p>
        </p:txBody>
      </p:sp>
      <p:sp>
        <p:nvSpPr>
          <p:cNvPr id="6" name="Footer Placeholder 4"/>
          <p:cNvSpPr>
            <a:spLocks noGrp="1"/>
          </p:cNvSpPr>
          <p:nvPr>
            <p:ph type="ftr" sz="quarter" idx="11"/>
          </p:nvPr>
        </p:nvSpPr>
        <p:spPr/>
        <p:txBody>
          <a:bodyPr/>
          <a:lstStyle>
            <a:lvl1pPr>
              <a:defRPr sz="1400" dirty="0" smtClean="0"/>
            </a:lvl1pPr>
          </a:lstStyle>
          <a:p>
            <a:pPr>
              <a:defRPr/>
            </a:pPr>
            <a:r>
              <a:rPr lang="en-US"/>
              <a:t>Please note: All engagement and outreach activities are done in coordination with the divisions</a:t>
            </a:r>
          </a:p>
        </p:txBody>
      </p:sp>
      <p:sp>
        <p:nvSpPr>
          <p:cNvPr id="7" name="Slide Number Placeholder 5"/>
          <p:cNvSpPr>
            <a:spLocks noGrp="1"/>
          </p:cNvSpPr>
          <p:nvPr>
            <p:ph type="sldNum" sz="quarter" idx="12"/>
          </p:nvPr>
        </p:nvSpPr>
        <p:spPr/>
        <p:txBody>
          <a:bodyPr/>
          <a:lstStyle>
            <a:lvl1pPr>
              <a:defRPr smtClean="0"/>
            </a:lvl1pPr>
          </a:lstStyle>
          <a:p>
            <a:pPr>
              <a:defRPr/>
            </a:pPr>
            <a:fld id="{59207387-FCBF-4307-9E7A-37F471FA8A32}" type="slidenum">
              <a:rPr lang="en-US"/>
              <a:pPr>
                <a:defRPr/>
              </a:pPr>
              <a:t>‹#›</a:t>
            </a:fld>
            <a:endParaRPr lang="en-US"/>
          </a:p>
        </p:txBody>
      </p:sp>
    </p:spTree>
    <p:extLst>
      <p:ext uri="{BB962C8B-B14F-4D97-AF65-F5344CB8AC3E}">
        <p14:creationId xmlns:p14="http://schemas.microsoft.com/office/powerpoint/2010/main" val="236881693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1016000" y="1600200"/>
            <a:ext cx="10160000" cy="990600"/>
          </a:xfrm>
        </p:spPr>
        <p:txBody>
          <a:bodyPr/>
          <a:lstStyle/>
          <a:p>
            <a:r>
              <a:rPr lang="en-US"/>
              <a:t>Click to edit Master title style</a:t>
            </a:r>
          </a:p>
        </p:txBody>
      </p:sp>
      <p:sp>
        <p:nvSpPr>
          <p:cNvPr id="3" name="ClipArt Placeholder 2"/>
          <p:cNvSpPr>
            <a:spLocks noGrp="1"/>
          </p:cNvSpPr>
          <p:nvPr>
            <p:ph type="clipArt" sz="half" idx="1"/>
          </p:nvPr>
        </p:nvSpPr>
        <p:spPr>
          <a:xfrm>
            <a:off x="914400" y="2667000"/>
            <a:ext cx="5080000" cy="3429000"/>
          </a:xfrm>
        </p:spPr>
        <p:txBody>
          <a:bodyPr/>
          <a:lstStyle/>
          <a:p>
            <a:pPr lvl="0"/>
            <a:endParaRPr lang="en-US" noProof="0"/>
          </a:p>
        </p:txBody>
      </p:sp>
      <p:sp>
        <p:nvSpPr>
          <p:cNvPr id="4" name="Text Placeholder 3"/>
          <p:cNvSpPr>
            <a:spLocks noGrp="1"/>
          </p:cNvSpPr>
          <p:nvPr>
            <p:ph type="body" sz="half" idx="2"/>
          </p:nvPr>
        </p:nvSpPr>
        <p:spPr>
          <a:xfrm>
            <a:off x="6197600" y="2667000"/>
            <a:ext cx="508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pPr>
              <a:defRPr/>
            </a:pPr>
            <a:fld id="{45DF48EA-D3D5-4039-95E9-BD6E638C5354}" type="datetime1">
              <a:rPr lang="en-US" smtClean="0"/>
              <a:t>1/27/2021</a:t>
            </a:fld>
            <a:endParaRPr lang="en-US"/>
          </a:p>
        </p:txBody>
      </p:sp>
      <p:sp>
        <p:nvSpPr>
          <p:cNvPr id="7" name="Footer Placeholder 5"/>
          <p:cNvSpPr>
            <a:spLocks noGrp="1"/>
          </p:cNvSpPr>
          <p:nvPr>
            <p:ph type="ftr" sz="quarter" idx="11"/>
          </p:nvPr>
        </p:nvSpPr>
        <p:spPr/>
        <p:txBody>
          <a:bodyPr/>
          <a:lstStyle>
            <a:lvl1pPr>
              <a:defRPr dirty="0" smtClean="0"/>
            </a:lvl1pPr>
          </a:lstStyle>
          <a:p>
            <a:pPr>
              <a:defRPr/>
            </a:pPr>
            <a:r>
              <a:rPr lang="en-US"/>
              <a:t>Please note: All engagement and outreach activities are done in coordination with the divisions</a:t>
            </a:r>
          </a:p>
        </p:txBody>
      </p:sp>
      <p:sp>
        <p:nvSpPr>
          <p:cNvPr id="8" name="Slide Number Placeholder 6"/>
          <p:cNvSpPr>
            <a:spLocks noGrp="1"/>
          </p:cNvSpPr>
          <p:nvPr>
            <p:ph type="sldNum" sz="quarter" idx="12"/>
          </p:nvPr>
        </p:nvSpPr>
        <p:spPr/>
        <p:txBody>
          <a:bodyPr/>
          <a:lstStyle>
            <a:lvl1pPr>
              <a:defRPr smtClean="0"/>
            </a:lvl1pPr>
          </a:lstStyle>
          <a:p>
            <a:pPr>
              <a:defRPr/>
            </a:pPr>
            <a:fld id="{205CEC96-20DE-48CC-AD52-94973B329F7D}" type="slidenum">
              <a:rPr lang="en-US"/>
              <a:pPr>
                <a:defRPr/>
              </a:pPr>
              <a:t>‹#›</a:t>
            </a:fld>
            <a:endParaRPr lang="en-US"/>
          </a:p>
        </p:txBody>
      </p:sp>
    </p:spTree>
    <p:extLst>
      <p:ext uri="{BB962C8B-B14F-4D97-AF65-F5344CB8AC3E}">
        <p14:creationId xmlns:p14="http://schemas.microsoft.com/office/powerpoint/2010/main" val="102597404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1016000" y="1600200"/>
            <a:ext cx="10160000" cy="990600"/>
          </a:xfrm>
        </p:spPr>
        <p:txBody>
          <a:bodyPr/>
          <a:lstStyle/>
          <a:p>
            <a:r>
              <a:rPr lang="en-US"/>
              <a:t>Click to edit Master title style</a:t>
            </a:r>
          </a:p>
        </p:txBody>
      </p:sp>
      <p:sp>
        <p:nvSpPr>
          <p:cNvPr id="3" name="SmartArt Placeholder 2"/>
          <p:cNvSpPr>
            <a:spLocks noGrp="1"/>
          </p:cNvSpPr>
          <p:nvPr>
            <p:ph type="dgm" idx="1"/>
          </p:nvPr>
        </p:nvSpPr>
        <p:spPr>
          <a:xfrm>
            <a:off x="914400" y="2667000"/>
            <a:ext cx="10363200" cy="3429000"/>
          </a:xfrm>
        </p:spPr>
        <p:txBody>
          <a:bodyPr/>
          <a:lstStyle/>
          <a:p>
            <a:pPr lvl="0"/>
            <a:endParaRPr lang="en-US" noProof="0"/>
          </a:p>
        </p:txBody>
      </p:sp>
      <p:sp>
        <p:nvSpPr>
          <p:cNvPr id="5" name="Date Placeholder 3"/>
          <p:cNvSpPr>
            <a:spLocks noGrp="1"/>
          </p:cNvSpPr>
          <p:nvPr>
            <p:ph type="dt" sz="half" idx="10"/>
          </p:nvPr>
        </p:nvSpPr>
        <p:spPr/>
        <p:txBody>
          <a:bodyPr/>
          <a:lstStyle>
            <a:lvl1pPr>
              <a:defRPr smtClean="0"/>
            </a:lvl1pPr>
          </a:lstStyle>
          <a:p>
            <a:pPr>
              <a:defRPr/>
            </a:pPr>
            <a:fld id="{5C97EA66-AB62-4030-B954-45DC0A84546B}" type="datetime1">
              <a:rPr lang="en-US" smtClean="0"/>
              <a:t>1/27/2021</a:t>
            </a:fld>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a:t>Please note: All engagement and outreach activities are done in coordination with the divisions</a:t>
            </a:r>
          </a:p>
        </p:txBody>
      </p:sp>
      <p:sp>
        <p:nvSpPr>
          <p:cNvPr id="7" name="Slide Number Placeholder 5"/>
          <p:cNvSpPr>
            <a:spLocks noGrp="1"/>
          </p:cNvSpPr>
          <p:nvPr>
            <p:ph type="sldNum" sz="quarter" idx="12"/>
          </p:nvPr>
        </p:nvSpPr>
        <p:spPr/>
        <p:txBody>
          <a:bodyPr/>
          <a:lstStyle>
            <a:lvl1pPr>
              <a:defRPr smtClean="0"/>
            </a:lvl1pPr>
          </a:lstStyle>
          <a:p>
            <a:pPr>
              <a:defRPr/>
            </a:pPr>
            <a:fld id="{C0FF9DEE-2710-43B0-AF83-30AA8A79096C}" type="slidenum">
              <a:rPr lang="en-US"/>
              <a:pPr>
                <a:defRPr/>
              </a:pPr>
              <a:t>‹#›</a:t>
            </a:fld>
            <a:endParaRPr lang="en-US"/>
          </a:p>
        </p:txBody>
      </p:sp>
    </p:spTree>
    <p:extLst>
      <p:ext uri="{BB962C8B-B14F-4D97-AF65-F5344CB8AC3E}">
        <p14:creationId xmlns:p14="http://schemas.microsoft.com/office/powerpoint/2010/main" val="313820972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1016000" y="1600200"/>
            <a:ext cx="10160000" cy="990600"/>
          </a:xfrm>
        </p:spPr>
        <p:txBody>
          <a:bodyPr/>
          <a:lstStyle/>
          <a:p>
            <a:r>
              <a:rPr lang="en-US"/>
              <a:t>Click to edit Master title style</a:t>
            </a:r>
          </a:p>
        </p:txBody>
      </p:sp>
      <p:sp>
        <p:nvSpPr>
          <p:cNvPr id="3" name="Text Placeholder 2"/>
          <p:cNvSpPr>
            <a:spLocks noGrp="1"/>
          </p:cNvSpPr>
          <p:nvPr>
            <p:ph type="body" sz="half" idx="1"/>
          </p:nvPr>
        </p:nvSpPr>
        <p:spPr>
          <a:xfrm>
            <a:off x="914400" y="2667000"/>
            <a:ext cx="508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667000"/>
            <a:ext cx="508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pPr>
              <a:defRPr/>
            </a:pPr>
            <a:fld id="{D9A80683-3336-4961-8646-5230C0CB0285}" type="datetime1">
              <a:rPr lang="en-US" smtClean="0"/>
              <a:t>1/27/2021</a:t>
            </a:fld>
            <a:endParaRPr lang="en-US"/>
          </a:p>
        </p:txBody>
      </p:sp>
      <p:sp>
        <p:nvSpPr>
          <p:cNvPr id="7" name="Footer Placeholder 5"/>
          <p:cNvSpPr>
            <a:spLocks noGrp="1"/>
          </p:cNvSpPr>
          <p:nvPr>
            <p:ph type="ftr" sz="quarter" idx="11"/>
          </p:nvPr>
        </p:nvSpPr>
        <p:spPr/>
        <p:txBody>
          <a:bodyPr/>
          <a:lstStyle>
            <a:lvl1pPr>
              <a:defRPr dirty="0" smtClean="0"/>
            </a:lvl1pPr>
          </a:lstStyle>
          <a:p>
            <a:pPr>
              <a:defRPr/>
            </a:pPr>
            <a:r>
              <a:rPr lang="en-US"/>
              <a:t>Please note: All engagement and outreach activities are done in coordination with the divisions</a:t>
            </a:r>
          </a:p>
        </p:txBody>
      </p:sp>
      <p:sp>
        <p:nvSpPr>
          <p:cNvPr id="8" name="Slide Number Placeholder 6"/>
          <p:cNvSpPr>
            <a:spLocks noGrp="1"/>
          </p:cNvSpPr>
          <p:nvPr>
            <p:ph type="sldNum" sz="quarter" idx="12"/>
          </p:nvPr>
        </p:nvSpPr>
        <p:spPr/>
        <p:txBody>
          <a:bodyPr/>
          <a:lstStyle>
            <a:lvl1pPr>
              <a:defRPr smtClean="0"/>
            </a:lvl1pPr>
          </a:lstStyle>
          <a:p>
            <a:pPr>
              <a:defRPr/>
            </a:pPr>
            <a:fld id="{37222D2B-10C5-4D40-82B3-BBC7CDFC7037}" type="slidenum">
              <a:rPr lang="en-US"/>
              <a:pPr>
                <a:defRPr/>
              </a:pPr>
              <a:t>‹#›</a:t>
            </a:fld>
            <a:endParaRPr lang="en-US"/>
          </a:p>
        </p:txBody>
      </p:sp>
    </p:spTree>
    <p:extLst>
      <p:ext uri="{BB962C8B-B14F-4D97-AF65-F5344CB8AC3E}">
        <p14:creationId xmlns:p14="http://schemas.microsoft.com/office/powerpoint/2010/main" val="229145113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Content Placeholder 1"/>
          <p:cNvSpPr>
            <a:spLocks noGrp="1"/>
          </p:cNvSpPr>
          <p:nvPr>
            <p:ph/>
          </p:nvPr>
        </p:nvSpPr>
        <p:spPr>
          <a:xfrm>
            <a:off x="914400" y="1600200"/>
            <a:ext cx="10363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sz="half" idx="10"/>
          </p:nvPr>
        </p:nvSpPr>
        <p:spPr/>
        <p:txBody>
          <a:bodyPr/>
          <a:lstStyle>
            <a:lvl1pPr>
              <a:defRPr smtClean="0"/>
            </a:lvl1pPr>
          </a:lstStyle>
          <a:p>
            <a:pPr>
              <a:defRPr/>
            </a:pPr>
            <a:fld id="{F98A0927-C17B-4765-B8AD-8CB1C5389551}" type="datetime1">
              <a:rPr lang="en-US" smtClean="0"/>
              <a:t>1/27/2021</a:t>
            </a:fld>
            <a:endParaRPr lang="en-US"/>
          </a:p>
        </p:txBody>
      </p:sp>
      <p:sp>
        <p:nvSpPr>
          <p:cNvPr id="5" name="Footer Placeholder 3"/>
          <p:cNvSpPr>
            <a:spLocks noGrp="1"/>
          </p:cNvSpPr>
          <p:nvPr>
            <p:ph type="ftr" sz="quarter" idx="11"/>
          </p:nvPr>
        </p:nvSpPr>
        <p:spPr/>
        <p:txBody>
          <a:bodyPr/>
          <a:lstStyle>
            <a:lvl1pPr>
              <a:defRPr dirty="0" smtClean="0"/>
            </a:lvl1pPr>
          </a:lstStyle>
          <a:p>
            <a:pPr>
              <a:defRPr/>
            </a:pPr>
            <a:r>
              <a:rPr lang="en-US"/>
              <a:t>Please note: All engagement and outreach activities are done in coordination with the divisions</a:t>
            </a:r>
          </a:p>
        </p:txBody>
      </p:sp>
      <p:sp>
        <p:nvSpPr>
          <p:cNvPr id="6" name="Slide Number Placeholder 4"/>
          <p:cNvSpPr>
            <a:spLocks noGrp="1"/>
          </p:cNvSpPr>
          <p:nvPr>
            <p:ph type="sldNum" sz="quarter" idx="12"/>
          </p:nvPr>
        </p:nvSpPr>
        <p:spPr/>
        <p:txBody>
          <a:bodyPr/>
          <a:lstStyle>
            <a:lvl1pPr>
              <a:defRPr smtClean="0"/>
            </a:lvl1pPr>
          </a:lstStyle>
          <a:p>
            <a:pPr>
              <a:defRPr/>
            </a:pPr>
            <a:fld id="{5E090563-4D22-4610-A31D-F85565E3CBD7}" type="slidenum">
              <a:rPr lang="en-US"/>
              <a:pPr>
                <a:defRPr/>
              </a:pPr>
              <a:t>‹#›</a:t>
            </a:fld>
            <a:endParaRPr lang="en-US"/>
          </a:p>
        </p:txBody>
      </p:sp>
    </p:spTree>
    <p:extLst>
      <p:ext uri="{BB962C8B-B14F-4D97-AF65-F5344CB8AC3E}">
        <p14:creationId xmlns:p14="http://schemas.microsoft.com/office/powerpoint/2010/main" val="2313996778"/>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C16C10A7-B77E-4606-9334-C64081539169}" type="datetime1">
              <a:rPr lang="en-US" smtClean="0">
                <a:solidFill>
                  <a:srgbClr val="000000"/>
                </a:solidFill>
              </a:rPr>
              <a:t>1/27/2021</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a:solidFill>
                  <a:srgbClr val="000000"/>
                </a:solidFill>
              </a:rPr>
              <a:t>Please note: All engagement and outreach activities are done in coordination with the divisions</a:t>
            </a:r>
          </a:p>
        </p:txBody>
      </p:sp>
      <p:sp>
        <p:nvSpPr>
          <p:cNvPr id="5" name="Slide Number Placeholder 4"/>
          <p:cNvSpPr>
            <a:spLocks noGrp="1"/>
          </p:cNvSpPr>
          <p:nvPr>
            <p:ph type="sldNum" sz="quarter" idx="12"/>
          </p:nvPr>
        </p:nvSpPr>
        <p:spPr/>
        <p:txBody>
          <a:bodyPr/>
          <a:lstStyle/>
          <a:p>
            <a:pPr>
              <a:defRPr/>
            </a:pPr>
            <a:fld id="{81D76235-4512-425C-90A4-BE7848D095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271278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pPr>
              <a:defRPr/>
            </a:pPr>
            <a:fld id="{E645ACD9-C639-42C5-AD44-9507DDFC8FB8}" type="datetime1">
              <a:rPr lang="en-US" smtClean="0"/>
              <a:t>1/27/2021</a:t>
            </a:fld>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a:t>Please note: All engagement and outreach activities are done in coordination with the divisions</a:t>
            </a:r>
          </a:p>
        </p:txBody>
      </p:sp>
      <p:sp>
        <p:nvSpPr>
          <p:cNvPr id="7" name="Slide Number Placeholder 5"/>
          <p:cNvSpPr>
            <a:spLocks noGrp="1"/>
          </p:cNvSpPr>
          <p:nvPr>
            <p:ph type="sldNum" sz="quarter" idx="12"/>
          </p:nvPr>
        </p:nvSpPr>
        <p:spPr/>
        <p:txBody>
          <a:bodyPr/>
          <a:lstStyle>
            <a:lvl1pPr>
              <a:defRPr smtClean="0"/>
            </a:lvl1pPr>
          </a:lstStyle>
          <a:p>
            <a:pPr>
              <a:defRPr/>
            </a:pPr>
            <a:fld id="{CD3CB1C1-1AF6-4B0C-A228-7E51B4FF4EE3}" type="slidenum">
              <a:rPr lang="en-US"/>
              <a:pPr>
                <a:defRPr/>
              </a:pPr>
              <a:t>‹#›</a:t>
            </a:fld>
            <a:endParaRPr lang="en-US"/>
          </a:p>
        </p:txBody>
      </p:sp>
    </p:spTree>
    <p:extLst>
      <p:ext uri="{BB962C8B-B14F-4D97-AF65-F5344CB8AC3E}">
        <p14:creationId xmlns:p14="http://schemas.microsoft.com/office/powerpoint/2010/main" val="3157682581"/>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EBE41F83-A50C-4E70-9483-213B11C2F111}" type="datetime1">
              <a:rPr lang="en-US" smtClean="0"/>
              <a:t>1/27/2021</a:t>
            </a:fld>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a:t>Please note: All engagement and outreach activities are done in coordination with the divisions</a:t>
            </a:r>
          </a:p>
        </p:txBody>
      </p:sp>
      <p:sp>
        <p:nvSpPr>
          <p:cNvPr id="7" name="Slide Number Placeholder 5"/>
          <p:cNvSpPr>
            <a:spLocks noGrp="1"/>
          </p:cNvSpPr>
          <p:nvPr>
            <p:ph type="sldNum" sz="quarter" idx="12"/>
          </p:nvPr>
        </p:nvSpPr>
        <p:spPr/>
        <p:txBody>
          <a:bodyPr/>
          <a:lstStyle>
            <a:lvl1pPr>
              <a:defRPr smtClean="0"/>
            </a:lvl1pPr>
          </a:lstStyle>
          <a:p>
            <a:pPr>
              <a:defRPr/>
            </a:pPr>
            <a:fld id="{04F1EC9B-FDFF-409D-B987-5D4C71B10A23}" type="slidenum">
              <a:rPr lang="en-US"/>
              <a:pPr>
                <a:defRPr/>
              </a:pPr>
              <a:t>‹#›</a:t>
            </a:fld>
            <a:endParaRPr lang="en-US"/>
          </a:p>
        </p:txBody>
      </p:sp>
    </p:spTree>
    <p:extLst>
      <p:ext uri="{BB962C8B-B14F-4D97-AF65-F5344CB8AC3E}">
        <p14:creationId xmlns:p14="http://schemas.microsoft.com/office/powerpoint/2010/main" val="324996745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667000"/>
            <a:ext cx="508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667000"/>
            <a:ext cx="508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pPr>
              <a:defRPr/>
            </a:pPr>
            <a:fld id="{880974DF-1779-4EF2-A170-4F06C72B1C56}" type="datetime1">
              <a:rPr lang="en-US" smtClean="0"/>
              <a:t>1/27/2021</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a:t>Please note: All engagement and outreach activities are done in coordination with the divisions</a:t>
            </a:r>
          </a:p>
        </p:txBody>
      </p:sp>
      <p:sp>
        <p:nvSpPr>
          <p:cNvPr id="8" name="Slide Number Placeholder 6"/>
          <p:cNvSpPr>
            <a:spLocks noGrp="1"/>
          </p:cNvSpPr>
          <p:nvPr>
            <p:ph type="sldNum" sz="quarter" idx="12"/>
          </p:nvPr>
        </p:nvSpPr>
        <p:spPr/>
        <p:txBody>
          <a:bodyPr/>
          <a:lstStyle>
            <a:lvl1pPr>
              <a:defRPr smtClean="0"/>
            </a:lvl1pPr>
          </a:lstStyle>
          <a:p>
            <a:pPr>
              <a:defRPr/>
            </a:pPr>
            <a:fld id="{A6EE2997-F41D-4AF4-8996-CB219064AF4D}" type="slidenum">
              <a:rPr lang="en-US"/>
              <a:pPr>
                <a:defRPr/>
              </a:pPr>
              <a:t>‹#›</a:t>
            </a:fld>
            <a:endParaRPr lang="en-US"/>
          </a:p>
        </p:txBody>
      </p:sp>
    </p:spTree>
    <p:extLst>
      <p:ext uri="{BB962C8B-B14F-4D97-AF65-F5344CB8AC3E}">
        <p14:creationId xmlns:p14="http://schemas.microsoft.com/office/powerpoint/2010/main" val="320221547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smtClean="0"/>
            </a:lvl1pPr>
          </a:lstStyle>
          <a:p>
            <a:pPr>
              <a:defRPr/>
            </a:pPr>
            <a:fld id="{CAE92E25-4203-4FBF-A546-3EB1C6168A24}" type="datetime1">
              <a:rPr lang="en-US" smtClean="0"/>
              <a:t>1/27/2021</a:t>
            </a:fld>
            <a:endParaRPr lang="en-US"/>
          </a:p>
        </p:txBody>
      </p:sp>
      <p:sp>
        <p:nvSpPr>
          <p:cNvPr id="9" name="Footer Placeholder 7"/>
          <p:cNvSpPr>
            <a:spLocks noGrp="1"/>
          </p:cNvSpPr>
          <p:nvPr>
            <p:ph type="ftr" sz="quarter" idx="11"/>
          </p:nvPr>
        </p:nvSpPr>
        <p:spPr/>
        <p:txBody>
          <a:bodyPr/>
          <a:lstStyle>
            <a:lvl1pPr>
              <a:defRPr dirty="0" smtClean="0"/>
            </a:lvl1pPr>
          </a:lstStyle>
          <a:p>
            <a:pPr>
              <a:defRPr/>
            </a:pPr>
            <a:r>
              <a:rPr lang="en-US"/>
              <a:t>Please note: All engagement and outreach activities are done in coordination with the divisions</a:t>
            </a:r>
          </a:p>
        </p:txBody>
      </p:sp>
      <p:sp>
        <p:nvSpPr>
          <p:cNvPr id="10" name="Slide Number Placeholder 8"/>
          <p:cNvSpPr>
            <a:spLocks noGrp="1"/>
          </p:cNvSpPr>
          <p:nvPr>
            <p:ph type="sldNum" sz="quarter" idx="12"/>
          </p:nvPr>
        </p:nvSpPr>
        <p:spPr/>
        <p:txBody>
          <a:bodyPr/>
          <a:lstStyle>
            <a:lvl1pPr>
              <a:defRPr smtClean="0"/>
            </a:lvl1pPr>
          </a:lstStyle>
          <a:p>
            <a:pPr>
              <a:defRPr/>
            </a:pPr>
            <a:fld id="{323B7B85-2371-4169-9A51-43D1847E5C3E}" type="slidenum">
              <a:rPr lang="en-US"/>
              <a:pPr>
                <a:defRPr/>
              </a:pPr>
              <a:t>‹#›</a:t>
            </a:fld>
            <a:endParaRPr lang="en-US"/>
          </a:p>
        </p:txBody>
      </p:sp>
    </p:spTree>
    <p:extLst>
      <p:ext uri="{BB962C8B-B14F-4D97-AF65-F5344CB8AC3E}">
        <p14:creationId xmlns:p14="http://schemas.microsoft.com/office/powerpoint/2010/main" val="213406094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smtClean="0"/>
            </a:lvl1pPr>
          </a:lstStyle>
          <a:p>
            <a:pPr>
              <a:defRPr/>
            </a:pPr>
            <a:fld id="{5E225E63-F418-4F8B-AEEB-0DC0A656ECB2}" type="datetime1">
              <a:rPr lang="en-US" smtClean="0"/>
              <a:t>1/27/2021</a:t>
            </a:fld>
            <a:endParaRPr lang="en-US"/>
          </a:p>
        </p:txBody>
      </p:sp>
      <p:sp>
        <p:nvSpPr>
          <p:cNvPr id="5" name="Footer Placeholder 3"/>
          <p:cNvSpPr>
            <a:spLocks noGrp="1"/>
          </p:cNvSpPr>
          <p:nvPr>
            <p:ph type="ftr" sz="quarter" idx="11"/>
          </p:nvPr>
        </p:nvSpPr>
        <p:spPr/>
        <p:txBody>
          <a:bodyPr/>
          <a:lstStyle>
            <a:lvl1pPr>
              <a:defRPr sz="1400" dirty="0" smtClean="0"/>
            </a:lvl1pPr>
          </a:lstStyle>
          <a:p>
            <a:pPr>
              <a:defRPr/>
            </a:pPr>
            <a:r>
              <a:rPr lang="en-US"/>
              <a:t>Please note: All engagement and outreach activities are done in coordination with the divisions</a:t>
            </a:r>
          </a:p>
        </p:txBody>
      </p:sp>
      <p:sp>
        <p:nvSpPr>
          <p:cNvPr id="6" name="Slide Number Placeholder 4"/>
          <p:cNvSpPr>
            <a:spLocks noGrp="1"/>
          </p:cNvSpPr>
          <p:nvPr>
            <p:ph type="sldNum" sz="quarter" idx="12"/>
          </p:nvPr>
        </p:nvSpPr>
        <p:spPr/>
        <p:txBody>
          <a:bodyPr/>
          <a:lstStyle>
            <a:lvl1pPr>
              <a:defRPr smtClean="0"/>
            </a:lvl1pPr>
          </a:lstStyle>
          <a:p>
            <a:pPr>
              <a:defRPr/>
            </a:pPr>
            <a:fld id="{3F158D94-9119-4F56-AF02-A775E34EDE9A}" type="slidenum">
              <a:rPr lang="en-US"/>
              <a:pPr>
                <a:defRPr/>
              </a:pPr>
              <a:t>‹#›</a:t>
            </a:fld>
            <a:endParaRPr lang="en-US"/>
          </a:p>
        </p:txBody>
      </p:sp>
    </p:spTree>
    <p:extLst>
      <p:ext uri="{BB962C8B-B14F-4D97-AF65-F5344CB8AC3E}">
        <p14:creationId xmlns:p14="http://schemas.microsoft.com/office/powerpoint/2010/main" val="341902242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smtClean="0"/>
            </a:lvl1pPr>
          </a:lstStyle>
          <a:p>
            <a:pPr>
              <a:defRPr/>
            </a:pPr>
            <a:fld id="{1B332187-69B7-43F9-BD80-55B734E148B7}" type="datetime1">
              <a:rPr lang="en-US" smtClean="0"/>
              <a:t>1/27/2021</a:t>
            </a:fld>
            <a:endParaRPr lang="en-US"/>
          </a:p>
        </p:txBody>
      </p:sp>
      <p:sp>
        <p:nvSpPr>
          <p:cNvPr id="4" name="Footer Placeholder 2"/>
          <p:cNvSpPr>
            <a:spLocks noGrp="1"/>
          </p:cNvSpPr>
          <p:nvPr>
            <p:ph type="ftr" sz="quarter" idx="11"/>
          </p:nvPr>
        </p:nvSpPr>
        <p:spPr/>
        <p:txBody>
          <a:bodyPr/>
          <a:lstStyle>
            <a:lvl1pPr>
              <a:defRPr sz="1400" dirty="0" smtClean="0"/>
            </a:lvl1pPr>
          </a:lstStyle>
          <a:p>
            <a:pPr>
              <a:defRPr/>
            </a:pPr>
            <a:r>
              <a:rPr lang="en-US"/>
              <a:t>Please note: All engagement and outreach activities are done in coordination with the divisions</a:t>
            </a:r>
          </a:p>
        </p:txBody>
      </p:sp>
      <p:sp>
        <p:nvSpPr>
          <p:cNvPr id="5" name="Slide Number Placeholder 3"/>
          <p:cNvSpPr>
            <a:spLocks noGrp="1"/>
          </p:cNvSpPr>
          <p:nvPr>
            <p:ph type="sldNum" sz="quarter" idx="12"/>
          </p:nvPr>
        </p:nvSpPr>
        <p:spPr/>
        <p:txBody>
          <a:bodyPr/>
          <a:lstStyle>
            <a:lvl1pPr>
              <a:defRPr smtClean="0"/>
            </a:lvl1pPr>
          </a:lstStyle>
          <a:p>
            <a:pPr>
              <a:defRPr/>
            </a:pPr>
            <a:fld id="{B6825763-EE4C-48F8-B319-0ECCAEC5F4EE}" type="slidenum">
              <a:rPr lang="en-US"/>
              <a:pPr>
                <a:defRPr/>
              </a:pPr>
              <a:t>‹#›</a:t>
            </a:fld>
            <a:endParaRPr lang="en-US"/>
          </a:p>
        </p:txBody>
      </p:sp>
    </p:spTree>
    <p:extLst>
      <p:ext uri="{BB962C8B-B14F-4D97-AF65-F5344CB8AC3E}">
        <p14:creationId xmlns:p14="http://schemas.microsoft.com/office/powerpoint/2010/main" val="96589362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D9E9FDBA-EEB5-4AB4-8069-21A7819517DC}" type="datetime1">
              <a:rPr lang="en-US" smtClean="0"/>
              <a:t>1/27/2021</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a:t>Please note: All engagement and outreach activities are done in coordination with the divisions</a:t>
            </a:r>
          </a:p>
        </p:txBody>
      </p:sp>
      <p:sp>
        <p:nvSpPr>
          <p:cNvPr id="8" name="Slide Number Placeholder 6"/>
          <p:cNvSpPr>
            <a:spLocks noGrp="1"/>
          </p:cNvSpPr>
          <p:nvPr>
            <p:ph type="sldNum" sz="quarter" idx="12"/>
          </p:nvPr>
        </p:nvSpPr>
        <p:spPr/>
        <p:txBody>
          <a:bodyPr/>
          <a:lstStyle>
            <a:lvl1pPr>
              <a:defRPr smtClean="0"/>
            </a:lvl1pPr>
          </a:lstStyle>
          <a:p>
            <a:pPr>
              <a:defRPr/>
            </a:pPr>
            <a:fld id="{BB7E6CC5-CD8C-4141-B99A-820F717706D7}" type="slidenum">
              <a:rPr lang="en-US"/>
              <a:pPr>
                <a:defRPr/>
              </a:pPr>
              <a:t>‹#›</a:t>
            </a:fld>
            <a:endParaRPr lang="en-US"/>
          </a:p>
        </p:txBody>
      </p:sp>
    </p:spTree>
    <p:extLst>
      <p:ext uri="{BB962C8B-B14F-4D97-AF65-F5344CB8AC3E}">
        <p14:creationId xmlns:p14="http://schemas.microsoft.com/office/powerpoint/2010/main" val="3279711155"/>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ADDCEEE3-2C6A-4F64-93E0-FCD20C67EE0C}" type="datetime1">
              <a:rPr lang="en-US" smtClean="0"/>
              <a:t>1/27/2021</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a:t>Please note: All engagement and outreach activities are done in coordination with the divisions</a:t>
            </a:r>
          </a:p>
        </p:txBody>
      </p:sp>
      <p:sp>
        <p:nvSpPr>
          <p:cNvPr id="8" name="Slide Number Placeholder 6"/>
          <p:cNvSpPr>
            <a:spLocks noGrp="1"/>
          </p:cNvSpPr>
          <p:nvPr>
            <p:ph type="sldNum" sz="quarter" idx="12"/>
          </p:nvPr>
        </p:nvSpPr>
        <p:spPr/>
        <p:txBody>
          <a:bodyPr/>
          <a:lstStyle>
            <a:lvl1pPr>
              <a:defRPr smtClean="0"/>
            </a:lvl1pPr>
          </a:lstStyle>
          <a:p>
            <a:pPr>
              <a:defRPr/>
            </a:pPr>
            <a:fld id="{6C09328A-5AC2-4113-B483-71EB6639715C}" type="slidenum">
              <a:rPr lang="en-US"/>
              <a:pPr>
                <a:defRPr/>
              </a:pPr>
              <a:t>‹#›</a:t>
            </a:fld>
            <a:endParaRPr lang="en-US"/>
          </a:p>
        </p:txBody>
      </p:sp>
    </p:spTree>
    <p:extLst>
      <p:ext uri="{BB962C8B-B14F-4D97-AF65-F5344CB8AC3E}">
        <p14:creationId xmlns:p14="http://schemas.microsoft.com/office/powerpoint/2010/main" val="362977765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userDrawn="1"/>
        </p:nvPicPr>
        <p:blipFill>
          <a:blip r:embed="rId18" cstate="print"/>
          <a:srcRect t="4126" b="3030"/>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016000" y="1600200"/>
            <a:ext cx="1016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914400" y="2667000"/>
            <a:ext cx="103632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fld id="{16E938C2-2FDB-413A-B89B-A76A18441D85}" type="datetime1">
              <a:rPr lang="en-US" smtClean="0"/>
              <a:t>1/27/2021</a:t>
            </a:fld>
            <a:endParaRPr lang="en-US"/>
          </a:p>
        </p:txBody>
      </p:sp>
      <p:sp>
        <p:nvSpPr>
          <p:cNvPr id="1029" name="Rectangle 5"/>
          <p:cNvSpPr>
            <a:spLocks noGrp="1" noChangeArrowheads="1"/>
          </p:cNvSpPr>
          <p:nvPr>
            <p:ph type="ftr" sz="quarter" idx="3"/>
          </p:nvPr>
        </p:nvSpPr>
        <p:spPr bwMode="auto">
          <a:xfrm>
            <a:off x="2540000" y="6248400"/>
            <a:ext cx="7315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smtClean="0"/>
            </a:lvl1pPr>
          </a:lstStyle>
          <a:p>
            <a:pPr>
              <a:defRPr/>
            </a:pPr>
            <a:r>
              <a:rPr lang="en-US"/>
              <a:t>Please note: All engagement and outreach activities are done in coordination with the divisions</a:t>
            </a: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9110BB34-D5F0-4B08-A5E2-6843BE2B2E69}" type="slidenum">
              <a:rPr lang="en-US"/>
              <a:pPr>
                <a:defRPr/>
              </a:pPr>
              <a:t>‹#›</a:t>
            </a:fld>
            <a:endParaRPr lang="en-US"/>
          </a:p>
        </p:txBody>
      </p:sp>
    </p:spTree>
    <p:extLst>
      <p:ext uri="{BB962C8B-B14F-4D97-AF65-F5344CB8AC3E}">
        <p14:creationId xmlns:p14="http://schemas.microsoft.com/office/powerpoint/2010/main" val="3865174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pa.gov/environmentaljustice/guidance-considering-environmental-justice-during-development-action"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epa.gov/environmentaljustice/technical-guidance-assessing-environmental-justice-regulatory-analysi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4F647-E39B-4F33-BCDD-6C4B372C6C0F}"/>
              </a:ext>
            </a:extLst>
          </p:cNvPr>
          <p:cNvSpPr>
            <a:spLocks noGrp="1"/>
          </p:cNvSpPr>
          <p:nvPr>
            <p:ph type="ctrTitle"/>
          </p:nvPr>
        </p:nvSpPr>
        <p:spPr>
          <a:xfrm>
            <a:off x="829056" y="1310640"/>
            <a:ext cx="10363200" cy="1143000"/>
          </a:xfrm>
        </p:spPr>
        <p:txBody>
          <a:bodyPr/>
          <a:lstStyle/>
          <a:p>
            <a:pPr>
              <a:spcBef>
                <a:spcPts val="600"/>
              </a:spcBef>
              <a:spcAft>
                <a:spcPts val="600"/>
              </a:spcAft>
            </a:pPr>
            <a:r>
              <a:rPr lang="en-US">
                <a:effectLst>
                  <a:outerShdw blurRad="38100" dist="38100" dir="2700000" algn="tl">
                    <a:srgbClr val="000000">
                      <a:alpha val="43137"/>
                    </a:srgbClr>
                  </a:outerShdw>
                </a:effectLst>
              </a:rPr>
              <a:t>Outreach and Information Division</a:t>
            </a:r>
            <a:br>
              <a:rPr lang="en-US">
                <a:effectLst>
                  <a:outerShdw blurRad="38100" dist="38100" dir="2700000" algn="tl">
                    <a:srgbClr val="000000">
                      <a:alpha val="43137"/>
                    </a:srgbClr>
                  </a:outerShdw>
                </a:effectLst>
              </a:rPr>
            </a:br>
            <a:r>
              <a:rPr lang="en-US">
                <a:effectLst>
                  <a:outerShdw blurRad="38100" dist="38100" dir="2700000" algn="tl">
                    <a:srgbClr val="000000">
                      <a:alpha val="43137"/>
                    </a:srgbClr>
                  </a:outerShdw>
                </a:effectLst>
              </a:rPr>
              <a:t>Community &amp; Tribal Programs Group</a:t>
            </a:r>
          </a:p>
        </p:txBody>
      </p:sp>
      <p:sp>
        <p:nvSpPr>
          <p:cNvPr id="3" name="Subtitle 2">
            <a:extLst>
              <a:ext uri="{FF2B5EF4-FFF2-40B4-BE49-F238E27FC236}">
                <a16:creationId xmlns:a16="http://schemas.microsoft.com/office/drawing/2014/main" id="{C8D9DDD3-7151-4335-8F8B-C4AD04E1F1EC}"/>
              </a:ext>
            </a:extLst>
          </p:cNvPr>
          <p:cNvSpPr>
            <a:spLocks noGrp="1"/>
          </p:cNvSpPr>
          <p:nvPr>
            <p:ph type="subTitle" idx="1"/>
          </p:nvPr>
        </p:nvSpPr>
        <p:spPr>
          <a:xfrm>
            <a:off x="1743456" y="3325368"/>
            <a:ext cx="8534400" cy="1752600"/>
          </a:xfrm>
        </p:spPr>
        <p:txBody>
          <a:bodyPr/>
          <a:lstStyle/>
          <a:p>
            <a:r>
              <a:rPr lang="en-US" b="1"/>
              <a:t>Stakeholder Outreach and Tribal Consultation</a:t>
            </a:r>
          </a:p>
          <a:p>
            <a:r>
              <a:rPr lang="en-US" sz="2600" b="1"/>
              <a:t>Overview</a:t>
            </a:r>
            <a:endParaRPr lang="en-US" sz="2600" b="1" strike="sngStrike">
              <a:solidFill>
                <a:srgbClr val="FF0000"/>
              </a:solidFill>
              <a:cs typeface="Arial"/>
            </a:endParaRPr>
          </a:p>
          <a:p>
            <a:endParaRPr lang="en-US" sz="2600" b="1"/>
          </a:p>
          <a:p>
            <a:endParaRPr lang="en-US" sz="2600" b="1"/>
          </a:p>
          <a:p>
            <a:endParaRPr lang="en-US" sz="2600" b="1"/>
          </a:p>
          <a:p>
            <a:r>
              <a:rPr lang="en-US" sz="2000" b="1"/>
              <a:t>January 27, 2021</a:t>
            </a:r>
            <a:endParaRPr lang="en-US" sz="2000" b="1">
              <a:cs typeface="Arial"/>
            </a:endParaRPr>
          </a:p>
        </p:txBody>
      </p:sp>
    </p:spTree>
    <p:extLst>
      <p:ext uri="{BB962C8B-B14F-4D97-AF65-F5344CB8AC3E}">
        <p14:creationId xmlns:p14="http://schemas.microsoft.com/office/powerpoint/2010/main" val="255272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D703-C9BC-4031-9E17-10FAFA007BB7}"/>
              </a:ext>
            </a:extLst>
          </p:cNvPr>
          <p:cNvSpPr>
            <a:spLocks noGrp="1"/>
          </p:cNvSpPr>
          <p:nvPr>
            <p:ph type="title"/>
          </p:nvPr>
        </p:nvSpPr>
        <p:spPr>
          <a:xfrm>
            <a:off x="-151" y="-5332"/>
            <a:ext cx="7554352" cy="990600"/>
          </a:xfrm>
        </p:spPr>
        <p:txBody>
          <a:bodyPr wrap="square" anchor="ctr">
            <a:normAutofit/>
          </a:bodyPr>
          <a:lstStyle/>
          <a:p>
            <a:pPr>
              <a:lnSpc>
                <a:spcPct val="90000"/>
              </a:lnSpc>
            </a:pPr>
            <a:r>
              <a:rPr lang="en-US" sz="3000" b="1">
                <a:solidFill>
                  <a:srgbClr val="FFFFFF"/>
                </a:solidFill>
                <a:effectLst>
                  <a:outerShdw blurRad="38100" dist="38100" dir="2700000" algn="tl">
                    <a:srgbClr val="000000">
                      <a:alpha val="43137"/>
                    </a:srgbClr>
                  </a:outerShdw>
                </a:effectLst>
              </a:rPr>
              <a:t>Considerations When Supporting the Rule Development</a:t>
            </a:r>
          </a:p>
        </p:txBody>
      </p:sp>
      <p:sp>
        <p:nvSpPr>
          <p:cNvPr id="4" name="Slide Number Placeholder 3">
            <a:extLst>
              <a:ext uri="{FF2B5EF4-FFF2-40B4-BE49-F238E27FC236}">
                <a16:creationId xmlns:a16="http://schemas.microsoft.com/office/drawing/2014/main" id="{DBFF560D-4573-437A-A888-1A64BFA1566D}"/>
              </a:ext>
            </a:extLst>
          </p:cNvPr>
          <p:cNvSpPr>
            <a:spLocks noGrp="1"/>
          </p:cNvSpPr>
          <p:nvPr>
            <p:ph type="sldNum" sz="quarter" idx="12"/>
          </p:nvPr>
        </p:nvSpPr>
        <p:spPr>
          <a:xfrm>
            <a:off x="8737600" y="6248400"/>
            <a:ext cx="2540000" cy="457200"/>
          </a:xfrm>
        </p:spPr>
        <p:txBody>
          <a:bodyPr wrap="square" anchor="t">
            <a:normAutofit/>
          </a:bodyPr>
          <a:lstStyle/>
          <a:p>
            <a:pPr>
              <a:spcAft>
                <a:spcPts val="600"/>
              </a:spcAft>
              <a:defRPr/>
            </a:pPr>
            <a:fld id="{CD3CB1C1-1AF6-4B0C-A228-7E51B4FF4EE3}" type="slidenum">
              <a:rPr lang="en-US"/>
              <a:pPr>
                <a:spcAft>
                  <a:spcPts val="600"/>
                </a:spcAft>
                <a:defRPr/>
              </a:pPr>
              <a:t>10</a:t>
            </a:fld>
            <a:endParaRPr lang="en-US"/>
          </a:p>
        </p:txBody>
      </p:sp>
      <p:graphicFrame>
        <p:nvGraphicFramePr>
          <p:cNvPr id="13" name="Content Placeholder 2">
            <a:extLst>
              <a:ext uri="{FF2B5EF4-FFF2-40B4-BE49-F238E27FC236}">
                <a16:creationId xmlns:a16="http://schemas.microsoft.com/office/drawing/2014/main" id="{60C8FA04-8F1B-4159-960B-A46D7E4AEAED}"/>
              </a:ext>
            </a:extLst>
          </p:cNvPr>
          <p:cNvGraphicFramePr>
            <a:graphicFrameLocks noGrp="1"/>
          </p:cNvGraphicFramePr>
          <p:nvPr>
            <p:ph type="dgm" idx="1"/>
            <p:extLst>
              <p:ext uri="{D42A27DB-BD31-4B8C-83A1-F6EECF244321}">
                <p14:modId xmlns:p14="http://schemas.microsoft.com/office/powerpoint/2010/main" val="4116193965"/>
              </p:ext>
            </p:extLst>
          </p:nvPr>
        </p:nvGraphicFramePr>
        <p:xfrm>
          <a:off x="848710" y="2049517"/>
          <a:ext cx="103632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 name="Footer Placeholder 142">
            <a:extLst>
              <a:ext uri="{FF2B5EF4-FFF2-40B4-BE49-F238E27FC236}">
                <a16:creationId xmlns:a16="http://schemas.microsoft.com/office/drawing/2014/main" id="{4E671796-3FF5-469E-9DF9-30FAC3C7A74B}"/>
              </a:ext>
            </a:extLst>
          </p:cNvPr>
          <p:cNvSpPr>
            <a:spLocks noGrp="1"/>
          </p:cNvSpPr>
          <p:nvPr>
            <p:ph type="ftr" sz="quarter" idx="11"/>
          </p:nvPr>
        </p:nvSpPr>
        <p:spPr>
          <a:xfrm>
            <a:off x="2266831" y="6406551"/>
            <a:ext cx="7660256" cy="457200"/>
          </a:xfrm>
        </p:spPr>
        <p:txBody>
          <a:bodyPr/>
          <a:lstStyle/>
          <a:p>
            <a:r>
              <a:rPr lang="en-US" sz="1100"/>
              <a:t>Please note: All engagement and outreach activities are done in coordination with the divisions</a:t>
            </a:r>
          </a:p>
        </p:txBody>
      </p:sp>
    </p:spTree>
    <p:extLst>
      <p:ext uri="{BB962C8B-B14F-4D97-AF65-F5344CB8AC3E}">
        <p14:creationId xmlns:p14="http://schemas.microsoft.com/office/powerpoint/2010/main" val="3396880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1D2C-F2AB-4B01-B8F6-E5918CC1E0E0}"/>
              </a:ext>
            </a:extLst>
          </p:cNvPr>
          <p:cNvSpPr>
            <a:spLocks noGrp="1"/>
          </p:cNvSpPr>
          <p:nvPr>
            <p:ph type="title"/>
          </p:nvPr>
        </p:nvSpPr>
        <p:spPr>
          <a:xfrm>
            <a:off x="1" y="-10391"/>
            <a:ext cx="7294418" cy="1028700"/>
          </a:xfrm>
        </p:spPr>
        <p:txBody>
          <a:bodyPr/>
          <a:lstStyle/>
          <a:p>
            <a:r>
              <a:rPr lang="en-US" sz="3000" b="1" dirty="0">
                <a:solidFill>
                  <a:schemeClr val="bg1"/>
                </a:solidFill>
                <a:effectLst>
                  <a:outerShdw blurRad="38100" dist="38100" dir="2700000" algn="tl">
                    <a:srgbClr val="000000">
                      <a:alpha val="43137"/>
                    </a:srgbClr>
                  </a:outerShdw>
                </a:effectLst>
              </a:rPr>
              <a:t>CTPG’s Engagement During the Rulemaking Process</a:t>
            </a:r>
            <a:endParaRPr lang="en-US" sz="3000"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E20A687-2670-42CA-8A8C-BDAECAAC3311}"/>
              </a:ext>
            </a:extLst>
          </p:cNvPr>
          <p:cNvSpPr>
            <a:spLocks noGrp="1"/>
          </p:cNvSpPr>
          <p:nvPr>
            <p:ph idx="1"/>
          </p:nvPr>
        </p:nvSpPr>
        <p:spPr>
          <a:xfrm>
            <a:off x="880617" y="1302825"/>
            <a:ext cx="10511160" cy="5360571"/>
          </a:xfrm>
        </p:spPr>
        <p:txBody>
          <a:bodyPr/>
          <a:lstStyle/>
          <a:p>
            <a:pPr>
              <a:buFont typeface="Wingdings" panose="05000000000000000000" pitchFamily="2" charset="2"/>
              <a:buChar char="q"/>
            </a:pPr>
            <a:r>
              <a:rPr lang="en-US" sz="2400" b="1" dirty="0"/>
              <a:t>Pre-proposal</a:t>
            </a:r>
            <a:r>
              <a:rPr lang="en-US" sz="2400" dirty="0"/>
              <a:t>:</a:t>
            </a:r>
            <a:endParaRPr lang="en-US" sz="2400" dirty="0">
              <a:cs typeface="Arial"/>
            </a:endParaRPr>
          </a:p>
          <a:p>
            <a:pPr lvl="1">
              <a:spcBef>
                <a:spcPts val="600"/>
              </a:spcBef>
              <a:spcAft>
                <a:spcPts val="600"/>
              </a:spcAft>
              <a:buFont typeface="Wingdings" panose="05000000000000000000" pitchFamily="2" charset="2"/>
              <a:buChar char="§"/>
            </a:pPr>
            <a:r>
              <a:rPr lang="en-US" sz="1800" dirty="0"/>
              <a:t>CTPG participates in rulemaking workgroup, when needed:</a:t>
            </a:r>
            <a:endParaRPr lang="en-US" sz="1800" dirty="0">
              <a:cs typeface="Arial"/>
            </a:endParaRPr>
          </a:p>
          <a:p>
            <a:pPr lvl="2">
              <a:spcBef>
                <a:spcPts val="600"/>
              </a:spcBef>
              <a:spcAft>
                <a:spcPts val="600"/>
              </a:spcAft>
              <a:buFont typeface="Courier New" panose="02070309020205020404" pitchFamily="49" charset="0"/>
              <a:buChar char="o"/>
            </a:pPr>
            <a:r>
              <a:rPr lang="en-US" sz="1600" dirty="0"/>
              <a:t>Reviews rules through a triage process on upcoming OAQPS actions to assess the potential </a:t>
            </a:r>
            <a:br>
              <a:rPr lang="en-US" sz="1600" dirty="0"/>
            </a:br>
            <a:r>
              <a:rPr lang="en-US" sz="1600" dirty="0"/>
              <a:t>impact to our stakeholders.</a:t>
            </a:r>
            <a:endParaRPr lang="en-US" sz="1600" dirty="0">
              <a:cs typeface="Arial"/>
            </a:endParaRPr>
          </a:p>
          <a:p>
            <a:pPr lvl="2">
              <a:spcBef>
                <a:spcPts val="600"/>
              </a:spcBef>
              <a:spcAft>
                <a:spcPts val="600"/>
              </a:spcAft>
              <a:buFont typeface="Courier New" panose="02070309020205020404" pitchFamily="49" charset="0"/>
              <a:buChar char="o"/>
            </a:pPr>
            <a:r>
              <a:rPr lang="en-US" sz="1600" dirty="0"/>
              <a:t>If impacts are identified, a representative is assigned to the action.</a:t>
            </a:r>
            <a:endParaRPr lang="en-US" sz="1600" dirty="0">
              <a:cs typeface="Arial"/>
            </a:endParaRPr>
          </a:p>
          <a:p>
            <a:pPr lvl="3">
              <a:spcBef>
                <a:spcPts val="600"/>
              </a:spcBef>
              <a:spcAft>
                <a:spcPts val="600"/>
              </a:spcAft>
              <a:buFont typeface="Arial" panose="020B0604020202020204" pitchFamily="34" charset="0"/>
              <a:buChar char="•"/>
            </a:pPr>
            <a:r>
              <a:rPr lang="en-US" sz="1600" dirty="0"/>
              <a:t>Impacts are determined by screening analysis, prior rulemakings, and stakeholder concerns,  </a:t>
            </a:r>
            <a:endParaRPr lang="en-US" sz="1600" dirty="0">
              <a:cs typeface="Arial"/>
            </a:endParaRPr>
          </a:p>
          <a:p>
            <a:pPr lvl="3">
              <a:spcBef>
                <a:spcPts val="600"/>
              </a:spcBef>
              <a:spcAft>
                <a:spcPts val="600"/>
              </a:spcAft>
              <a:buFont typeface="Arial" panose="020B0604020202020204" pitchFamily="34" charset="0"/>
              <a:buChar char="•"/>
            </a:pPr>
            <a:r>
              <a:rPr lang="en-US" sz="1600" dirty="0"/>
              <a:t>Participates in the proposal development, in coordination with the rule team; and </a:t>
            </a:r>
          </a:p>
          <a:p>
            <a:pPr lvl="1">
              <a:spcBef>
                <a:spcPts val="600"/>
              </a:spcBef>
              <a:spcAft>
                <a:spcPts val="600"/>
              </a:spcAft>
              <a:buFont typeface="Wingdings" panose="05000000000000000000" pitchFamily="2" charset="2"/>
              <a:buChar char="§"/>
            </a:pPr>
            <a:r>
              <a:rPr lang="en-US" sz="1800" dirty="0"/>
              <a:t>Identifies and coordinates appropriate stakeholders’ outreach (e.g., informational calls, roundtable discussions, webinars, etc.)</a:t>
            </a:r>
            <a:endParaRPr lang="en-US" sz="1800" dirty="0">
              <a:solidFill>
                <a:srgbClr val="FF0000"/>
              </a:solidFill>
            </a:endParaRPr>
          </a:p>
          <a:p>
            <a:pPr lvl="2">
              <a:spcBef>
                <a:spcPts val="600"/>
              </a:spcBef>
              <a:spcAft>
                <a:spcPts val="600"/>
              </a:spcAft>
              <a:buFont typeface="Courier New" panose="02070309020205020404" pitchFamily="49" charset="0"/>
              <a:buChar char="o"/>
            </a:pPr>
            <a:r>
              <a:rPr lang="en-US" sz="1600" dirty="0"/>
              <a:t>Helps to develop outreach materials to engage meaningfully with the impacted stakeholders (e.g., outreach strategy on 1-BP and OSWI).</a:t>
            </a:r>
            <a:endParaRPr lang="en-US" sz="1600" dirty="0">
              <a:cs typeface="Arial"/>
            </a:endParaRPr>
          </a:p>
          <a:p>
            <a:pPr lvl="1">
              <a:spcBef>
                <a:spcPts val="600"/>
              </a:spcBef>
              <a:spcAft>
                <a:spcPts val="600"/>
              </a:spcAft>
              <a:buFont typeface="Wingdings" panose="05000000000000000000" pitchFamily="2" charset="2"/>
              <a:buChar char="§"/>
            </a:pPr>
            <a:r>
              <a:rPr lang="en-US" sz="1800" dirty="0">
                <a:cs typeface="+mn-lt"/>
              </a:rPr>
              <a:t>If a Small Business Advocacy Review (SBAR) Panel is needed, support rule writer with developing outreach panel materials, and assist with panel meetings, etc. (e.g., </a:t>
            </a:r>
            <a:r>
              <a:rPr lang="en-US" sz="1800" dirty="0" err="1">
                <a:cs typeface="+mn-lt"/>
              </a:rPr>
              <a:t>EtO</a:t>
            </a:r>
            <a:r>
              <a:rPr lang="en-US" sz="1800" dirty="0">
                <a:cs typeface="+mn-lt"/>
              </a:rPr>
              <a:t>)</a:t>
            </a:r>
          </a:p>
          <a:p>
            <a:pPr marL="457200" lvl="1" indent="0">
              <a:buNone/>
            </a:pPr>
            <a:br>
              <a:rPr lang="en-US" sz="1000" dirty="0">
                <a:cs typeface="+mn-lt"/>
              </a:rPr>
            </a:br>
            <a:endParaRPr lang="en-US" sz="1000" dirty="0">
              <a:cs typeface="Arial"/>
            </a:endParaRPr>
          </a:p>
          <a:p>
            <a:endParaRPr lang="en-US" sz="1800" dirty="0">
              <a:cs typeface="Arial"/>
            </a:endParaRPr>
          </a:p>
        </p:txBody>
      </p:sp>
      <p:sp>
        <p:nvSpPr>
          <p:cNvPr id="5" name="Slide Number Placeholder 4">
            <a:extLst>
              <a:ext uri="{FF2B5EF4-FFF2-40B4-BE49-F238E27FC236}">
                <a16:creationId xmlns:a16="http://schemas.microsoft.com/office/drawing/2014/main" id="{5A8F0BF0-3CAB-4503-A7FE-56AA97E7864F}"/>
              </a:ext>
            </a:extLst>
          </p:cNvPr>
          <p:cNvSpPr>
            <a:spLocks noGrp="1"/>
          </p:cNvSpPr>
          <p:nvPr>
            <p:ph type="sldNum" sz="quarter" idx="12"/>
          </p:nvPr>
        </p:nvSpPr>
        <p:spPr/>
        <p:txBody>
          <a:bodyPr/>
          <a:lstStyle/>
          <a:p>
            <a:pPr>
              <a:defRPr/>
            </a:pPr>
            <a:fld id="{CD3CB1C1-1AF6-4B0C-A228-7E51B4FF4EE3}" type="slidenum">
              <a:rPr lang="en-US"/>
              <a:pPr>
                <a:defRPr/>
              </a:pPr>
              <a:t>11</a:t>
            </a:fld>
            <a:endParaRPr lang="en-US"/>
          </a:p>
        </p:txBody>
      </p:sp>
    </p:spTree>
    <p:extLst>
      <p:ext uri="{BB962C8B-B14F-4D97-AF65-F5344CB8AC3E}">
        <p14:creationId xmlns:p14="http://schemas.microsoft.com/office/powerpoint/2010/main" val="197789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1D2C-F2AB-4B01-B8F6-E5918CC1E0E0}"/>
              </a:ext>
            </a:extLst>
          </p:cNvPr>
          <p:cNvSpPr>
            <a:spLocks noGrp="1"/>
          </p:cNvSpPr>
          <p:nvPr>
            <p:ph type="title"/>
          </p:nvPr>
        </p:nvSpPr>
        <p:spPr>
          <a:xfrm>
            <a:off x="103767" y="5074"/>
            <a:ext cx="7063409" cy="990600"/>
          </a:xfrm>
        </p:spPr>
        <p:txBody>
          <a:bodyPr/>
          <a:lstStyle/>
          <a:p>
            <a:r>
              <a:rPr lang="en-US" b="1">
                <a:solidFill>
                  <a:schemeClr val="bg1"/>
                </a:solidFill>
              </a:rPr>
              <a:t>CTPG’s Engagement During the </a:t>
            </a:r>
            <a:br>
              <a:rPr lang="en-US" b="1"/>
            </a:br>
            <a:r>
              <a:rPr lang="en-US" b="1">
                <a:solidFill>
                  <a:schemeClr val="bg1"/>
                </a:solidFill>
              </a:rPr>
              <a:t>Rulemaking Process</a:t>
            </a:r>
            <a:endParaRPr lang="en-US" sz="1600" i="1">
              <a:solidFill>
                <a:schemeClr val="bg1"/>
              </a:solidFill>
              <a:cs typeface="Arial"/>
            </a:endParaRPr>
          </a:p>
        </p:txBody>
      </p:sp>
      <p:sp>
        <p:nvSpPr>
          <p:cNvPr id="3" name="Content Placeholder 2">
            <a:extLst>
              <a:ext uri="{FF2B5EF4-FFF2-40B4-BE49-F238E27FC236}">
                <a16:creationId xmlns:a16="http://schemas.microsoft.com/office/drawing/2014/main" id="{9E20A687-2670-42CA-8A8C-BDAECAAC3311}"/>
              </a:ext>
            </a:extLst>
          </p:cNvPr>
          <p:cNvSpPr>
            <a:spLocks noGrp="1"/>
          </p:cNvSpPr>
          <p:nvPr>
            <p:ph idx="1"/>
          </p:nvPr>
        </p:nvSpPr>
        <p:spPr>
          <a:xfrm>
            <a:off x="864296" y="1534855"/>
            <a:ext cx="10266745" cy="4513128"/>
          </a:xfrm>
        </p:spPr>
        <p:txBody>
          <a:bodyPr/>
          <a:lstStyle/>
          <a:p>
            <a:pPr marL="457200" indent="-457200">
              <a:buFont typeface="Wingdings"/>
              <a:buChar char="q"/>
            </a:pPr>
            <a:r>
              <a:rPr lang="en-US" b="1" dirty="0"/>
              <a:t>Proposal</a:t>
            </a:r>
            <a:br>
              <a:rPr lang="en-US" b="1" dirty="0"/>
            </a:br>
            <a:endParaRPr lang="en-US" sz="2400" dirty="0">
              <a:cs typeface="Arial"/>
            </a:endParaRPr>
          </a:p>
          <a:p>
            <a:pPr lvl="1">
              <a:buFont typeface="Wingdings"/>
              <a:buChar char="§"/>
            </a:pPr>
            <a:r>
              <a:rPr lang="en-US" dirty="0"/>
              <a:t>After reviewing the results from the EJSCREEN/proximity analysis and at stakeholders' requests, CTPG does the following:</a:t>
            </a:r>
          </a:p>
          <a:p>
            <a:pPr lvl="2">
              <a:buFont typeface="Courier New" panose="02070309020205020404" pitchFamily="49" charset="0"/>
              <a:buChar char="o"/>
            </a:pPr>
            <a:r>
              <a:rPr lang="en-US" sz="1800" dirty="0"/>
              <a:t>Notifies impacted stakeholders of the proposed rule.</a:t>
            </a:r>
            <a:endParaRPr lang="en-US" sz="1800" dirty="0">
              <a:cs typeface="Arial"/>
            </a:endParaRPr>
          </a:p>
          <a:p>
            <a:pPr lvl="2">
              <a:spcBef>
                <a:spcPts val="600"/>
              </a:spcBef>
              <a:spcAft>
                <a:spcPts val="600"/>
              </a:spcAft>
              <a:buFont typeface="Courier New" panose="02070309020205020404" pitchFamily="49" charset="0"/>
              <a:buChar char="o"/>
            </a:pPr>
            <a:r>
              <a:rPr lang="en-US" sz="1800" dirty="0"/>
              <a:t>Works with federal/state small business offices on outreach.</a:t>
            </a:r>
            <a:endParaRPr lang="en-US" sz="1800" dirty="0">
              <a:cs typeface="Arial"/>
            </a:endParaRPr>
          </a:p>
          <a:p>
            <a:pPr lvl="2">
              <a:spcBef>
                <a:spcPts val="600"/>
              </a:spcBef>
              <a:spcAft>
                <a:spcPts val="600"/>
              </a:spcAft>
              <a:buFont typeface="Courier New" panose="02070309020205020404" pitchFamily="49" charset="0"/>
              <a:buChar char="o"/>
            </a:pPr>
            <a:r>
              <a:rPr lang="en-US" sz="1800" dirty="0"/>
              <a:t>Coordinates outreach activities for communities, tribes, and small businesses (e.g., webinars, informational meetings, calls, etc.).</a:t>
            </a:r>
          </a:p>
          <a:p>
            <a:pPr lvl="2">
              <a:spcBef>
                <a:spcPts val="600"/>
              </a:spcBef>
              <a:spcAft>
                <a:spcPts val="600"/>
              </a:spcAft>
              <a:buFont typeface="Courier New" panose="02070309020205020404" pitchFamily="49" charset="0"/>
              <a:buChar char="o"/>
            </a:pPr>
            <a:r>
              <a:rPr lang="en-US" sz="1800" dirty="0">
                <a:cs typeface="+mn-lt"/>
              </a:rPr>
              <a:t>Coordinate consultation activities.</a:t>
            </a:r>
            <a:br>
              <a:rPr lang="en-US" dirty="0">
                <a:cs typeface="+mn-lt"/>
              </a:rPr>
            </a:br>
            <a:endParaRPr lang="en-US" dirty="0">
              <a:cs typeface="Arial"/>
            </a:endParaRPr>
          </a:p>
        </p:txBody>
      </p:sp>
      <p:sp>
        <p:nvSpPr>
          <p:cNvPr id="5" name="Slide Number Placeholder 4">
            <a:extLst>
              <a:ext uri="{FF2B5EF4-FFF2-40B4-BE49-F238E27FC236}">
                <a16:creationId xmlns:a16="http://schemas.microsoft.com/office/drawing/2014/main" id="{3E52A56B-D433-40AA-823C-94FBC348F118}"/>
              </a:ext>
            </a:extLst>
          </p:cNvPr>
          <p:cNvSpPr>
            <a:spLocks noGrp="1"/>
          </p:cNvSpPr>
          <p:nvPr>
            <p:ph type="sldNum" sz="quarter" idx="12"/>
          </p:nvPr>
        </p:nvSpPr>
        <p:spPr/>
        <p:txBody>
          <a:bodyPr/>
          <a:lstStyle/>
          <a:p>
            <a:pPr>
              <a:defRPr/>
            </a:pPr>
            <a:fld id="{CD3CB1C1-1AF6-4B0C-A228-7E51B4FF4EE3}" type="slidenum">
              <a:rPr lang="en-US"/>
              <a:pPr>
                <a:defRPr/>
              </a:pPr>
              <a:t>12</a:t>
            </a:fld>
            <a:endParaRPr lang="en-US"/>
          </a:p>
        </p:txBody>
      </p:sp>
      <p:sp>
        <p:nvSpPr>
          <p:cNvPr id="4" name="Footer Placeholder 3">
            <a:extLst>
              <a:ext uri="{FF2B5EF4-FFF2-40B4-BE49-F238E27FC236}">
                <a16:creationId xmlns:a16="http://schemas.microsoft.com/office/drawing/2014/main" id="{3FD0C07F-8574-48FC-8DF7-EDDF8721693C}"/>
              </a:ext>
            </a:extLst>
          </p:cNvPr>
          <p:cNvSpPr>
            <a:spLocks noGrp="1"/>
          </p:cNvSpPr>
          <p:nvPr>
            <p:ph type="ftr" sz="quarter" idx="11"/>
          </p:nvPr>
        </p:nvSpPr>
        <p:spPr>
          <a:xfrm>
            <a:off x="2281903" y="6481915"/>
            <a:ext cx="7622458" cy="346588"/>
          </a:xfrm>
        </p:spPr>
        <p:txBody>
          <a:bodyPr/>
          <a:lstStyle/>
          <a:p>
            <a:r>
              <a:rPr lang="en-US" sz="1100" dirty="0"/>
              <a:t>Please note: All engagement and outreach activities are done in coordination with the divisions</a:t>
            </a:r>
          </a:p>
        </p:txBody>
      </p:sp>
    </p:spTree>
    <p:extLst>
      <p:ext uri="{BB962C8B-B14F-4D97-AF65-F5344CB8AC3E}">
        <p14:creationId xmlns:p14="http://schemas.microsoft.com/office/powerpoint/2010/main" val="127239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F928A-F8DE-4A94-95AB-D11851211FCB}"/>
              </a:ext>
            </a:extLst>
          </p:cNvPr>
          <p:cNvSpPr>
            <a:spLocks noGrp="1"/>
          </p:cNvSpPr>
          <p:nvPr>
            <p:ph type="title"/>
          </p:nvPr>
        </p:nvSpPr>
        <p:spPr>
          <a:xfrm>
            <a:off x="7380" y="0"/>
            <a:ext cx="7219745" cy="990600"/>
          </a:xfrm>
        </p:spPr>
        <p:txBody>
          <a:bodyPr/>
          <a:lstStyle/>
          <a:p>
            <a:r>
              <a:rPr lang="en-US" b="1">
                <a:solidFill>
                  <a:schemeClr val="bg1"/>
                </a:solidFill>
              </a:rPr>
              <a:t>CTPG’s Engagement During the </a:t>
            </a:r>
            <a:br>
              <a:rPr lang="en-US" b="1">
                <a:solidFill>
                  <a:schemeClr val="bg1"/>
                </a:solidFill>
              </a:rPr>
            </a:br>
            <a:r>
              <a:rPr lang="en-US" b="1">
                <a:solidFill>
                  <a:schemeClr val="bg1"/>
                </a:solidFill>
              </a:rPr>
              <a:t>Rulemaking Process</a:t>
            </a:r>
            <a:endParaRPr lang="en-US" b="1">
              <a:solidFill>
                <a:schemeClr val="bg1"/>
              </a:solidFill>
              <a:effectLst>
                <a:outerShdw blurRad="38100" dist="38100" dir="2700000" algn="tl">
                  <a:srgbClr val="000000">
                    <a:alpha val="43137"/>
                  </a:srgbClr>
                </a:outerShdw>
              </a:effectLst>
              <a:cs typeface="Arial"/>
            </a:endParaRPr>
          </a:p>
        </p:txBody>
      </p:sp>
      <p:sp>
        <p:nvSpPr>
          <p:cNvPr id="3" name="Content Placeholder 2">
            <a:extLst>
              <a:ext uri="{FF2B5EF4-FFF2-40B4-BE49-F238E27FC236}">
                <a16:creationId xmlns:a16="http://schemas.microsoft.com/office/drawing/2014/main" id="{D10CCEF3-2600-4E44-BD0C-2004EFD93CEB}"/>
              </a:ext>
            </a:extLst>
          </p:cNvPr>
          <p:cNvSpPr>
            <a:spLocks noGrp="1"/>
          </p:cNvSpPr>
          <p:nvPr>
            <p:ph idx="1"/>
          </p:nvPr>
        </p:nvSpPr>
        <p:spPr>
          <a:xfrm>
            <a:off x="525073" y="1200828"/>
            <a:ext cx="11207381" cy="5258786"/>
          </a:xfrm>
        </p:spPr>
        <p:txBody>
          <a:bodyPr/>
          <a:lstStyle/>
          <a:p>
            <a:pPr lvl="1">
              <a:buFont typeface="Wingdings" panose="05000000000000000000" pitchFamily="2" charset="2"/>
              <a:buChar char="q"/>
            </a:pPr>
            <a:r>
              <a:rPr lang="en-US" sz="2800" b="1"/>
              <a:t> </a:t>
            </a:r>
            <a:r>
              <a:rPr lang="en-US" sz="2600" b="1"/>
              <a:t>Proposal: Consultation Process</a:t>
            </a:r>
          </a:p>
          <a:p>
            <a:pPr lvl="2">
              <a:buFont typeface="Wingdings" panose="05000000000000000000" pitchFamily="2" charset="2"/>
              <a:buChar char="§"/>
            </a:pPr>
            <a:r>
              <a:rPr lang="en-US" sz="1600"/>
              <a:t>If the proximity analysis shows that tribal land is within 50 miles of a source, then consultation is offered to the impacted Tribe</a:t>
            </a:r>
            <a:br>
              <a:rPr lang="en-US" sz="1600"/>
            </a:br>
            <a:endParaRPr lang="en-US" sz="1600">
              <a:cs typeface="Arial"/>
            </a:endParaRPr>
          </a:p>
          <a:p>
            <a:pPr lvl="2">
              <a:buFont typeface="Wingdings" panose="05000000000000000000" pitchFamily="2" charset="2"/>
              <a:buChar char="§"/>
            </a:pPr>
            <a:r>
              <a:rPr lang="en-US" b="1">
                <a:cs typeface="Arial"/>
              </a:rPr>
              <a:t>Roles and Responsibilities</a:t>
            </a:r>
          </a:p>
          <a:p>
            <a:pPr lvl="3">
              <a:buFont typeface="Courier New" panose="02070309020205020404" pitchFamily="49" charset="0"/>
              <a:buChar char="o"/>
            </a:pPr>
            <a:r>
              <a:rPr lang="en-US" sz="1600" b="1"/>
              <a:t>Rule Lead: </a:t>
            </a:r>
            <a:r>
              <a:rPr lang="en-US" sz="1600"/>
              <a:t>Prepares tribal consultation letter. The CTPG tribal contact will provide an example letter (if needed). Note: SPPD has a template letter available for its rule leads</a:t>
            </a:r>
          </a:p>
          <a:p>
            <a:pPr lvl="4">
              <a:buFont typeface="Arial" panose="020B0604020202020204" pitchFamily="34" charset="0"/>
              <a:buChar char="•"/>
            </a:pPr>
            <a:r>
              <a:rPr lang="en-US"/>
              <a:t>After the division review process and senior manager’s signature, forward an electronic copy to the CTPG tribal contact for processing. Printed letters and envelopes will be returned to the division for mailout.  </a:t>
            </a:r>
            <a:r>
              <a:rPr lang="en-US" i="1"/>
              <a:t>Note: during Covid restrictions, the CTPG tribal contact will distribute letters electronically</a:t>
            </a:r>
            <a:br>
              <a:rPr lang="en-US" sz="1400" i="1"/>
            </a:br>
            <a:endParaRPr lang="en-US" sz="1400" i="1">
              <a:cs typeface="Arial"/>
            </a:endParaRPr>
          </a:p>
          <a:p>
            <a:pPr lvl="3">
              <a:buFont typeface="Courier New" panose="02070309020205020404" pitchFamily="49" charset="0"/>
              <a:buChar char="o"/>
            </a:pPr>
            <a:r>
              <a:rPr lang="en-US" sz="1600" b="1"/>
              <a:t>CTPG Tribal Contact: </a:t>
            </a:r>
            <a:r>
              <a:rPr lang="en-US" sz="1600"/>
              <a:t>Coordinates the consultation event(s) and provides relevant information on tribe (i.e. form of government, leadership, culture, environmental issues/concerns). Confirms tribal and EPA participants, develops consultation scripts, and conducts roll call  </a:t>
            </a:r>
            <a:br>
              <a:rPr lang="en-US" sz="1200"/>
            </a:br>
            <a:endParaRPr lang="en-US" sz="1200">
              <a:cs typeface="Arial"/>
            </a:endParaRPr>
          </a:p>
          <a:p>
            <a:pPr lvl="3">
              <a:buFont typeface="Courier New" panose="02070309020205020404" pitchFamily="49" charset="0"/>
              <a:buChar char="o"/>
            </a:pPr>
            <a:r>
              <a:rPr lang="en-US" sz="1600" b="1"/>
              <a:t>Rule Lead: </a:t>
            </a:r>
            <a:r>
              <a:rPr lang="en-US" sz="1600"/>
              <a:t>Develops presentation for the consultation (if requested)</a:t>
            </a:r>
            <a:endParaRPr lang="en-US" sz="1600">
              <a:cs typeface="Arial"/>
            </a:endParaRPr>
          </a:p>
          <a:p>
            <a:pPr lvl="4">
              <a:buFont typeface="Arial" panose="020B0604020202020204" pitchFamily="34" charset="0"/>
              <a:buChar char="•"/>
            </a:pPr>
            <a:r>
              <a:rPr lang="en-US" sz="1400"/>
              <a:t>Presentation should be high level, not technical. Note: SPPD has a template presentation for its rule leads</a:t>
            </a:r>
            <a:endParaRPr lang="en-US" sz="1400">
              <a:cs typeface="Arial"/>
            </a:endParaRPr>
          </a:p>
          <a:p>
            <a:pPr lvl="4">
              <a:buFont typeface="Arial" panose="020B0604020202020204" pitchFamily="34" charset="0"/>
              <a:buChar char="•"/>
            </a:pPr>
            <a:r>
              <a:rPr lang="en-US" sz="1400"/>
              <a:t>Delegate a member of the rule team to take general notes during consultation and prepare a memo for the docket. CPTG tribal contact will assist as needed </a:t>
            </a:r>
          </a:p>
        </p:txBody>
      </p:sp>
      <p:sp>
        <p:nvSpPr>
          <p:cNvPr id="5" name="Slide Number Placeholder 4">
            <a:extLst>
              <a:ext uri="{FF2B5EF4-FFF2-40B4-BE49-F238E27FC236}">
                <a16:creationId xmlns:a16="http://schemas.microsoft.com/office/drawing/2014/main" id="{99D667FD-BD77-40A9-AA44-E03486254182}"/>
              </a:ext>
            </a:extLst>
          </p:cNvPr>
          <p:cNvSpPr>
            <a:spLocks noGrp="1"/>
          </p:cNvSpPr>
          <p:nvPr>
            <p:ph type="sldNum" sz="quarter" idx="12"/>
          </p:nvPr>
        </p:nvSpPr>
        <p:spPr/>
        <p:txBody>
          <a:bodyPr/>
          <a:lstStyle/>
          <a:p>
            <a:pPr>
              <a:defRPr/>
            </a:pPr>
            <a:fld id="{CD3CB1C1-1AF6-4B0C-A228-7E51B4FF4EE3}" type="slidenum">
              <a:rPr lang="en-US"/>
              <a:pPr>
                <a:defRPr/>
              </a:pPr>
              <a:t>13</a:t>
            </a:fld>
            <a:endParaRPr lang="en-US"/>
          </a:p>
        </p:txBody>
      </p:sp>
    </p:spTree>
    <p:extLst>
      <p:ext uri="{BB962C8B-B14F-4D97-AF65-F5344CB8AC3E}">
        <p14:creationId xmlns:p14="http://schemas.microsoft.com/office/powerpoint/2010/main" val="2689708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2440B-29B4-4714-8BC9-6C7D847232C4}"/>
              </a:ext>
            </a:extLst>
          </p:cNvPr>
          <p:cNvSpPr>
            <a:spLocks noGrp="1"/>
          </p:cNvSpPr>
          <p:nvPr>
            <p:ph type="title"/>
          </p:nvPr>
        </p:nvSpPr>
        <p:spPr>
          <a:xfrm>
            <a:off x="0" y="0"/>
            <a:ext cx="7232073" cy="990600"/>
          </a:xfrm>
        </p:spPr>
        <p:txBody>
          <a:bodyPr/>
          <a:lstStyle/>
          <a:p>
            <a:r>
              <a:rPr lang="en-US" b="1" dirty="0">
                <a:solidFill>
                  <a:schemeClr val="bg1"/>
                </a:solidFill>
                <a:effectLst>
                  <a:outerShdw blurRad="38100" dist="38100" dir="2700000" algn="tl">
                    <a:srgbClr val="000000">
                      <a:alpha val="43137"/>
                    </a:srgbClr>
                  </a:outerShdw>
                </a:effectLst>
              </a:rPr>
              <a:t>CTPG’s Engagement During the Rulemaking Process</a:t>
            </a:r>
          </a:p>
        </p:txBody>
      </p:sp>
      <p:sp>
        <p:nvSpPr>
          <p:cNvPr id="3" name="Content Placeholder 2">
            <a:extLst>
              <a:ext uri="{FF2B5EF4-FFF2-40B4-BE49-F238E27FC236}">
                <a16:creationId xmlns:a16="http://schemas.microsoft.com/office/drawing/2014/main" id="{C9C4C819-3C23-43C9-A376-4F2532C57E93}"/>
              </a:ext>
            </a:extLst>
          </p:cNvPr>
          <p:cNvSpPr>
            <a:spLocks noGrp="1"/>
          </p:cNvSpPr>
          <p:nvPr>
            <p:ph idx="1"/>
          </p:nvPr>
        </p:nvSpPr>
        <p:spPr>
          <a:xfrm>
            <a:off x="613775" y="1276598"/>
            <a:ext cx="11053313" cy="4819402"/>
          </a:xfrm>
        </p:spPr>
        <p:txBody>
          <a:bodyPr/>
          <a:lstStyle/>
          <a:p>
            <a:pPr>
              <a:buFont typeface="Wingdings" panose="05000000000000000000" pitchFamily="2" charset="2"/>
              <a:buChar char="q"/>
            </a:pPr>
            <a:r>
              <a:rPr lang="en-US" b="1" dirty="0"/>
              <a:t>Final Rule:</a:t>
            </a:r>
            <a:endParaRPr lang="en-US" b="1" dirty="0">
              <a:cs typeface="Arial"/>
            </a:endParaRPr>
          </a:p>
          <a:p>
            <a:pPr marL="0" indent="0">
              <a:buNone/>
            </a:pPr>
            <a:r>
              <a:rPr lang="en-US" b="1" dirty="0">
                <a:cs typeface="Arial"/>
              </a:rPr>
              <a:t>	</a:t>
            </a:r>
            <a:r>
              <a:rPr lang="en-US" sz="2000" b="1" dirty="0">
                <a:cs typeface="Arial"/>
              </a:rPr>
              <a:t>Pre-Signature:</a:t>
            </a:r>
          </a:p>
          <a:p>
            <a:pPr lvl="2">
              <a:spcBef>
                <a:spcPts val="600"/>
              </a:spcBef>
              <a:spcAft>
                <a:spcPts val="600"/>
              </a:spcAft>
              <a:buFont typeface="Wingdings" panose="05000000000000000000" pitchFamily="2" charset="2"/>
              <a:buChar char="§"/>
            </a:pPr>
            <a:r>
              <a:rPr lang="en-US" dirty="0">
                <a:cs typeface="Arial"/>
              </a:rPr>
              <a:t>Assists the rule lead in determining which EO template is appropriate as well as review and provide feedback.</a:t>
            </a:r>
          </a:p>
          <a:p>
            <a:pPr lvl="2">
              <a:spcBef>
                <a:spcPts val="600"/>
              </a:spcBef>
              <a:spcAft>
                <a:spcPts val="600"/>
              </a:spcAft>
              <a:buFont typeface="Wingdings" panose="05000000000000000000" pitchFamily="2" charset="2"/>
              <a:buChar char="§"/>
            </a:pPr>
            <a:r>
              <a:rPr lang="en-US" dirty="0">
                <a:cs typeface="Arial"/>
              </a:rPr>
              <a:t>Provides and maintains a list of the outreach and consultations held.</a:t>
            </a:r>
          </a:p>
          <a:p>
            <a:pPr lvl="2">
              <a:spcBef>
                <a:spcPts val="600"/>
              </a:spcBef>
              <a:spcAft>
                <a:spcPts val="600"/>
              </a:spcAft>
              <a:buFont typeface="Wingdings"/>
              <a:buChar char="§"/>
            </a:pPr>
            <a:r>
              <a:rPr lang="en-US" dirty="0"/>
              <a:t>Finalize outreach materials in coordination with the division liaison.</a:t>
            </a:r>
          </a:p>
          <a:p>
            <a:pPr marL="914400" lvl="2" indent="0">
              <a:spcBef>
                <a:spcPts val="600"/>
              </a:spcBef>
              <a:spcAft>
                <a:spcPts val="600"/>
              </a:spcAft>
              <a:buNone/>
            </a:pPr>
            <a:endParaRPr lang="en-US" dirty="0"/>
          </a:p>
          <a:p>
            <a:pPr marL="914400" lvl="2" indent="0">
              <a:spcBef>
                <a:spcPts val="600"/>
              </a:spcBef>
              <a:spcAft>
                <a:spcPts val="600"/>
              </a:spcAft>
              <a:buNone/>
            </a:pPr>
            <a:r>
              <a:rPr lang="en-US" b="1" dirty="0"/>
              <a:t>Post-Signature:</a:t>
            </a:r>
          </a:p>
          <a:p>
            <a:pPr lvl="2">
              <a:spcBef>
                <a:spcPts val="600"/>
              </a:spcBef>
              <a:spcAft>
                <a:spcPts val="600"/>
              </a:spcAft>
              <a:buFont typeface="Wingdings"/>
              <a:buChar char="§"/>
            </a:pPr>
            <a:r>
              <a:rPr lang="en-US" dirty="0"/>
              <a:t>Notifies stakeholders via EPA Listservs, regional contacts, NTAA, SBEAP. </a:t>
            </a:r>
            <a:endParaRPr lang="en-US" strike="sngStrike" dirty="0">
              <a:cs typeface="Arial"/>
            </a:endParaRPr>
          </a:p>
          <a:p>
            <a:pPr lvl="2">
              <a:spcBef>
                <a:spcPts val="600"/>
              </a:spcBef>
              <a:spcAft>
                <a:spcPts val="600"/>
              </a:spcAft>
              <a:buFont typeface="Wingdings" panose="05000000000000000000" pitchFamily="2" charset="2"/>
              <a:buChar char="§"/>
            </a:pPr>
            <a:r>
              <a:rPr lang="en-US" dirty="0"/>
              <a:t>Per consultation policy, if a tribe requested consultation and submitted comments to the docket, a response to comment (RTC) letter is required.</a:t>
            </a:r>
            <a:endParaRPr lang="en-US" sz="2400" dirty="0"/>
          </a:p>
        </p:txBody>
      </p:sp>
      <p:sp>
        <p:nvSpPr>
          <p:cNvPr id="5" name="Slide Number Placeholder 4">
            <a:extLst>
              <a:ext uri="{FF2B5EF4-FFF2-40B4-BE49-F238E27FC236}">
                <a16:creationId xmlns:a16="http://schemas.microsoft.com/office/drawing/2014/main" id="{00AA4FF3-01B7-4470-9E80-124FAF8C8338}"/>
              </a:ext>
            </a:extLst>
          </p:cNvPr>
          <p:cNvSpPr>
            <a:spLocks noGrp="1"/>
          </p:cNvSpPr>
          <p:nvPr>
            <p:ph type="sldNum" sz="quarter" idx="12"/>
          </p:nvPr>
        </p:nvSpPr>
        <p:spPr/>
        <p:txBody>
          <a:bodyPr/>
          <a:lstStyle/>
          <a:p>
            <a:pPr>
              <a:defRPr/>
            </a:pPr>
            <a:fld id="{CD3CB1C1-1AF6-4B0C-A228-7E51B4FF4EE3}" type="slidenum">
              <a:rPr lang="en-US"/>
              <a:pPr>
                <a:defRPr/>
              </a:pPr>
              <a:t>14</a:t>
            </a:fld>
            <a:endParaRPr lang="en-US"/>
          </a:p>
        </p:txBody>
      </p:sp>
      <p:sp>
        <p:nvSpPr>
          <p:cNvPr id="4" name="Footer Placeholder 3">
            <a:extLst>
              <a:ext uri="{FF2B5EF4-FFF2-40B4-BE49-F238E27FC236}">
                <a16:creationId xmlns:a16="http://schemas.microsoft.com/office/drawing/2014/main" id="{38478A61-AB20-4495-8D41-DE74837535BE}"/>
              </a:ext>
            </a:extLst>
          </p:cNvPr>
          <p:cNvSpPr>
            <a:spLocks noGrp="1"/>
          </p:cNvSpPr>
          <p:nvPr>
            <p:ph type="ftr" sz="quarter" idx="11"/>
          </p:nvPr>
        </p:nvSpPr>
        <p:spPr>
          <a:xfrm>
            <a:off x="2203532" y="6531428"/>
            <a:ext cx="7805057" cy="326572"/>
          </a:xfrm>
        </p:spPr>
        <p:txBody>
          <a:bodyPr/>
          <a:lstStyle/>
          <a:p>
            <a:r>
              <a:rPr lang="en-US" sz="1100"/>
              <a:t>Please note: All engagement and outreach activities are done in coordination with the divisions</a:t>
            </a:r>
          </a:p>
        </p:txBody>
      </p:sp>
    </p:spTree>
    <p:extLst>
      <p:ext uri="{BB962C8B-B14F-4D97-AF65-F5344CB8AC3E}">
        <p14:creationId xmlns:p14="http://schemas.microsoft.com/office/powerpoint/2010/main" val="1275660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F786B-C06B-4AC6-A627-AB5A2DA9D48D}"/>
              </a:ext>
            </a:extLst>
          </p:cNvPr>
          <p:cNvSpPr>
            <a:spLocks noGrp="1"/>
          </p:cNvSpPr>
          <p:nvPr>
            <p:ph type="title"/>
          </p:nvPr>
        </p:nvSpPr>
        <p:spPr>
          <a:xfrm>
            <a:off x="-126610" y="0"/>
            <a:ext cx="7962315" cy="990600"/>
          </a:xfrm>
        </p:spPr>
        <p:txBody>
          <a:bodyPr wrap="square" anchor="ctr">
            <a:normAutofit/>
          </a:bodyPr>
          <a:lstStyle/>
          <a:p>
            <a:r>
              <a:rPr lang="en-US" b="1" dirty="0">
                <a:solidFill>
                  <a:schemeClr val="bg1"/>
                </a:solidFill>
                <a:effectLst>
                  <a:outerShdw blurRad="38100" dist="38100" dir="2700000" algn="tl">
                    <a:srgbClr val="000000">
                      <a:alpha val="43137"/>
                    </a:srgbClr>
                  </a:outerShdw>
                </a:effectLst>
              </a:rPr>
              <a:t>Executive Order 13175 Templates</a:t>
            </a:r>
            <a:br>
              <a:rPr lang="en-US" b="1" dirty="0">
                <a:solidFill>
                  <a:schemeClr val="bg1"/>
                </a:solidFill>
                <a:effectLst>
                  <a:outerShdw blurRad="38100" dist="38100" dir="2700000" algn="tl">
                    <a:srgbClr val="000000">
                      <a:alpha val="43137"/>
                    </a:srgbClr>
                  </a:outerShdw>
                </a:effectLst>
              </a:rPr>
            </a:br>
            <a:r>
              <a:rPr lang="en-US" sz="1600" b="1" dirty="0">
                <a:solidFill>
                  <a:schemeClr val="bg1"/>
                </a:solidFill>
              </a:rPr>
              <a:t>(Most Frequently Used in OAQPS)</a:t>
            </a:r>
            <a:endParaRPr lang="en-US" sz="1600" b="1" dirty="0">
              <a:solidFill>
                <a:schemeClr val="bg1"/>
              </a:solidFill>
              <a:effectLst>
                <a:outerShdw blurRad="38100" dist="38100" dir="2700000" algn="tl">
                  <a:srgbClr val="000000">
                    <a:alpha val="43137"/>
                  </a:srgbClr>
                </a:outerShdw>
              </a:effectLst>
            </a:endParaRPr>
          </a:p>
        </p:txBody>
      </p:sp>
      <p:pic>
        <p:nvPicPr>
          <p:cNvPr id="6" name="Content Placeholder 5">
            <a:extLst>
              <a:ext uri="{FF2B5EF4-FFF2-40B4-BE49-F238E27FC236}">
                <a16:creationId xmlns:a16="http://schemas.microsoft.com/office/drawing/2014/main" id="{98B50419-2F33-40CB-AD43-822D1961B1F0}"/>
              </a:ext>
            </a:extLst>
          </p:cNvPr>
          <p:cNvPicPr>
            <a:picLocks noGrp="1" noChangeAspect="1"/>
          </p:cNvPicPr>
          <p:nvPr>
            <p:ph sz="half" idx="2"/>
          </p:nvPr>
        </p:nvPicPr>
        <p:blipFill>
          <a:blip r:embed="rId3"/>
          <a:stretch>
            <a:fillRect/>
          </a:stretch>
        </p:blipFill>
        <p:spPr>
          <a:xfrm>
            <a:off x="6746239" y="1393570"/>
            <a:ext cx="5223831" cy="4533097"/>
          </a:xfrm>
          <a:prstGeom prst="rect">
            <a:avLst/>
          </a:prstGeom>
        </p:spPr>
      </p:pic>
      <p:pic>
        <p:nvPicPr>
          <p:cNvPr id="7" name="Picture 6">
            <a:extLst>
              <a:ext uri="{FF2B5EF4-FFF2-40B4-BE49-F238E27FC236}">
                <a16:creationId xmlns:a16="http://schemas.microsoft.com/office/drawing/2014/main" id="{D3466A1A-9AE9-45F4-B176-2299D188E165}"/>
              </a:ext>
            </a:extLst>
          </p:cNvPr>
          <p:cNvPicPr>
            <a:picLocks noChangeAspect="1"/>
          </p:cNvPicPr>
          <p:nvPr/>
        </p:nvPicPr>
        <p:blipFill>
          <a:blip r:embed="rId4"/>
          <a:stretch>
            <a:fillRect/>
          </a:stretch>
        </p:blipFill>
        <p:spPr>
          <a:xfrm>
            <a:off x="260230" y="1393570"/>
            <a:ext cx="6388342" cy="4854830"/>
          </a:xfrm>
          <a:prstGeom prst="rect">
            <a:avLst/>
          </a:prstGeom>
        </p:spPr>
      </p:pic>
      <p:sp>
        <p:nvSpPr>
          <p:cNvPr id="4" name="Slide Number Placeholder 3">
            <a:extLst>
              <a:ext uri="{FF2B5EF4-FFF2-40B4-BE49-F238E27FC236}">
                <a16:creationId xmlns:a16="http://schemas.microsoft.com/office/drawing/2014/main" id="{4D90C07C-6890-4220-BA82-7029783BE6A4}"/>
              </a:ext>
            </a:extLst>
          </p:cNvPr>
          <p:cNvSpPr>
            <a:spLocks noGrp="1"/>
          </p:cNvSpPr>
          <p:nvPr>
            <p:ph type="sldNum" sz="quarter" idx="12"/>
          </p:nvPr>
        </p:nvSpPr>
        <p:spPr/>
        <p:txBody>
          <a:bodyPr/>
          <a:lstStyle/>
          <a:p>
            <a:pPr>
              <a:defRPr/>
            </a:pPr>
            <a:fld id="{A6EE2997-F41D-4AF4-8996-CB219064AF4D}" type="slidenum">
              <a:rPr lang="en-US"/>
              <a:pPr>
                <a:defRPr/>
              </a:pPr>
              <a:t>15</a:t>
            </a:fld>
            <a:endParaRPr lang="en-US"/>
          </a:p>
        </p:txBody>
      </p:sp>
    </p:spTree>
    <p:extLst>
      <p:ext uri="{BB962C8B-B14F-4D97-AF65-F5344CB8AC3E}">
        <p14:creationId xmlns:p14="http://schemas.microsoft.com/office/powerpoint/2010/main" val="1032649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B80FA7-CDD8-413F-8E6C-879B653FE206}"/>
              </a:ext>
            </a:extLst>
          </p:cNvPr>
          <p:cNvSpPr txBox="1">
            <a:spLocks/>
          </p:cNvSpPr>
          <p:nvPr/>
        </p:nvSpPr>
        <p:spPr>
          <a:xfrm>
            <a:off x="201283" y="-85344"/>
            <a:ext cx="7473696" cy="1119996"/>
          </a:xfrm>
          <a:prstGeom prst="rect">
            <a:avLst/>
          </a:prstGeom>
        </p:spPr>
        <p:txBody>
          <a:bodyPr wrap="square" lIns="91440" tIns="45720" rIns="91440" bIns="45720" anchor="ctr">
            <a:normAutofit/>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r>
              <a:rPr lang="en-US" b="1" kern="0" dirty="0">
                <a:solidFill>
                  <a:schemeClr val="bg1"/>
                </a:solidFill>
                <a:effectLst>
                  <a:outerShdw blurRad="38100" dist="38100" dir="2700000" algn="tl">
                    <a:srgbClr val="000000">
                      <a:alpha val="43137"/>
                    </a:srgbClr>
                  </a:outerShdw>
                </a:effectLst>
              </a:rPr>
              <a:t>Executive Order 12898 Templates </a:t>
            </a:r>
          </a:p>
          <a:p>
            <a:r>
              <a:rPr lang="en-US" sz="1600" b="1" kern="0" dirty="0">
                <a:solidFill>
                  <a:schemeClr val="bg1"/>
                </a:solidFill>
              </a:rPr>
              <a:t>(Most Frequently Used in OAQPS)</a:t>
            </a:r>
            <a:endParaRPr lang="en-US" sz="1600" b="1" kern="0" dirty="0">
              <a:solidFill>
                <a:schemeClr val="bg1"/>
              </a:solidFill>
              <a:cs typeface="Arial"/>
            </a:endParaRPr>
          </a:p>
        </p:txBody>
      </p:sp>
      <p:pic>
        <p:nvPicPr>
          <p:cNvPr id="4" name="Picture 4">
            <a:extLst>
              <a:ext uri="{FF2B5EF4-FFF2-40B4-BE49-F238E27FC236}">
                <a16:creationId xmlns:a16="http://schemas.microsoft.com/office/drawing/2014/main" id="{62CD1039-2394-4531-ABBE-9BBC8B258A5E}"/>
              </a:ext>
            </a:extLst>
          </p:cNvPr>
          <p:cNvPicPr>
            <a:picLocks noChangeAspect="1"/>
          </p:cNvPicPr>
          <p:nvPr/>
        </p:nvPicPr>
        <p:blipFill>
          <a:blip r:embed="rId3"/>
          <a:stretch>
            <a:fillRect/>
          </a:stretch>
        </p:blipFill>
        <p:spPr>
          <a:xfrm>
            <a:off x="447503" y="1184756"/>
            <a:ext cx="5557993" cy="5165931"/>
          </a:xfrm>
          <a:prstGeom prst="rect">
            <a:avLst/>
          </a:prstGeom>
        </p:spPr>
      </p:pic>
      <p:pic>
        <p:nvPicPr>
          <p:cNvPr id="5" name="Picture 7">
            <a:extLst>
              <a:ext uri="{FF2B5EF4-FFF2-40B4-BE49-F238E27FC236}">
                <a16:creationId xmlns:a16="http://schemas.microsoft.com/office/drawing/2014/main" id="{B5C92929-F212-4AAA-BDF9-B49FF1A24E27}"/>
              </a:ext>
            </a:extLst>
          </p:cNvPr>
          <p:cNvPicPr>
            <a:picLocks noChangeAspect="1"/>
          </p:cNvPicPr>
          <p:nvPr/>
        </p:nvPicPr>
        <p:blipFill>
          <a:blip r:embed="rId4"/>
          <a:stretch>
            <a:fillRect/>
          </a:stretch>
        </p:blipFill>
        <p:spPr>
          <a:xfrm>
            <a:off x="6465037" y="1178374"/>
            <a:ext cx="5568714" cy="5190390"/>
          </a:xfrm>
          <a:prstGeom prst="rect">
            <a:avLst/>
          </a:prstGeom>
        </p:spPr>
      </p:pic>
      <p:sp>
        <p:nvSpPr>
          <p:cNvPr id="6" name="Slide Number Placeholder 5">
            <a:extLst>
              <a:ext uri="{FF2B5EF4-FFF2-40B4-BE49-F238E27FC236}">
                <a16:creationId xmlns:a16="http://schemas.microsoft.com/office/drawing/2014/main" id="{86656F4D-4653-4595-90A8-1EA458CA75B3}"/>
              </a:ext>
            </a:extLst>
          </p:cNvPr>
          <p:cNvSpPr>
            <a:spLocks noGrp="1"/>
          </p:cNvSpPr>
          <p:nvPr>
            <p:ph type="sldNum" sz="quarter" idx="12"/>
          </p:nvPr>
        </p:nvSpPr>
        <p:spPr/>
        <p:txBody>
          <a:bodyPr/>
          <a:lstStyle/>
          <a:p>
            <a:pPr>
              <a:defRPr/>
            </a:pPr>
            <a:fld id="{B6825763-EE4C-48F8-B319-0ECCAEC5F4EE}" type="slidenum">
              <a:rPr lang="en-US"/>
              <a:pPr>
                <a:defRPr/>
              </a:pPr>
              <a:t>16</a:t>
            </a:fld>
            <a:endParaRPr lang="en-US"/>
          </a:p>
        </p:txBody>
      </p:sp>
      <p:sp>
        <p:nvSpPr>
          <p:cNvPr id="2" name="Footer Placeholder 1">
            <a:extLst>
              <a:ext uri="{FF2B5EF4-FFF2-40B4-BE49-F238E27FC236}">
                <a16:creationId xmlns:a16="http://schemas.microsoft.com/office/drawing/2014/main" id="{6CF8FFC1-AA7F-4BE1-8703-30263327F081}"/>
              </a:ext>
            </a:extLst>
          </p:cNvPr>
          <p:cNvSpPr>
            <a:spLocks noGrp="1"/>
          </p:cNvSpPr>
          <p:nvPr>
            <p:ph type="ftr" sz="quarter" idx="11"/>
          </p:nvPr>
        </p:nvSpPr>
        <p:spPr>
          <a:xfrm>
            <a:off x="2281208" y="6478437"/>
            <a:ext cx="7645879" cy="313427"/>
          </a:xfrm>
        </p:spPr>
        <p:txBody>
          <a:bodyPr/>
          <a:lstStyle/>
          <a:p>
            <a:r>
              <a:rPr lang="en-US" sz="1100"/>
              <a:t>Please note: All engagement and outreach activities ae done in coordination with the divisions</a:t>
            </a:r>
          </a:p>
        </p:txBody>
      </p:sp>
    </p:spTree>
    <p:extLst>
      <p:ext uri="{BB962C8B-B14F-4D97-AF65-F5344CB8AC3E}">
        <p14:creationId xmlns:p14="http://schemas.microsoft.com/office/powerpoint/2010/main" val="555506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16B4-EA0C-47E5-B412-B6CDD0CDDC05}"/>
              </a:ext>
            </a:extLst>
          </p:cNvPr>
          <p:cNvSpPr>
            <a:spLocks noGrp="1"/>
          </p:cNvSpPr>
          <p:nvPr>
            <p:ph type="title"/>
          </p:nvPr>
        </p:nvSpPr>
        <p:spPr>
          <a:xfrm>
            <a:off x="1016000" y="2745954"/>
            <a:ext cx="10160000" cy="990600"/>
          </a:xfrm>
        </p:spPr>
        <p:txBody>
          <a:bodyPr/>
          <a:lstStyle/>
          <a:p>
            <a:r>
              <a:rPr lang="en-US" sz="6000" b="1"/>
              <a:t>Stakeholder Engagement </a:t>
            </a:r>
          </a:p>
        </p:txBody>
      </p:sp>
      <p:sp>
        <p:nvSpPr>
          <p:cNvPr id="4" name="Slide Number Placeholder 3">
            <a:extLst>
              <a:ext uri="{FF2B5EF4-FFF2-40B4-BE49-F238E27FC236}">
                <a16:creationId xmlns:a16="http://schemas.microsoft.com/office/drawing/2014/main" id="{7888C499-90DD-41FD-8D90-A34D1955DF4D}"/>
              </a:ext>
            </a:extLst>
          </p:cNvPr>
          <p:cNvSpPr>
            <a:spLocks noGrp="1"/>
          </p:cNvSpPr>
          <p:nvPr>
            <p:ph type="sldNum" sz="quarter" idx="12"/>
          </p:nvPr>
        </p:nvSpPr>
        <p:spPr/>
        <p:txBody>
          <a:bodyPr/>
          <a:lstStyle/>
          <a:p>
            <a:pPr>
              <a:defRPr/>
            </a:pPr>
            <a:fld id="{3F158D94-9119-4F56-AF02-A775E34EDE9A}" type="slidenum">
              <a:rPr lang="en-US"/>
              <a:pPr>
                <a:defRPr/>
              </a:pPr>
              <a:t>17</a:t>
            </a:fld>
            <a:endParaRPr lang="en-US"/>
          </a:p>
        </p:txBody>
      </p:sp>
    </p:spTree>
    <p:extLst>
      <p:ext uri="{BB962C8B-B14F-4D97-AF65-F5344CB8AC3E}">
        <p14:creationId xmlns:p14="http://schemas.microsoft.com/office/powerpoint/2010/main" val="3797185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1D2C-F2AB-4B01-B8F6-E5918CC1E0E0}"/>
              </a:ext>
            </a:extLst>
          </p:cNvPr>
          <p:cNvSpPr>
            <a:spLocks noGrp="1"/>
          </p:cNvSpPr>
          <p:nvPr>
            <p:ph type="title"/>
          </p:nvPr>
        </p:nvSpPr>
        <p:spPr>
          <a:xfrm>
            <a:off x="-5377" y="-82515"/>
            <a:ext cx="7491531" cy="1352647"/>
          </a:xfrm>
        </p:spPr>
        <p:txBody>
          <a:bodyPr/>
          <a:lstStyle/>
          <a:p>
            <a:r>
              <a:rPr lang="en-US" b="1" dirty="0">
                <a:solidFill>
                  <a:schemeClr val="bg1"/>
                </a:solidFill>
              </a:rPr>
              <a:t>Stakeholder Engagement</a:t>
            </a:r>
            <a:endParaRPr lang="en-US" dirty="0">
              <a:solidFill>
                <a:schemeClr val="bg1"/>
              </a:solidFill>
            </a:endParaRPr>
          </a:p>
        </p:txBody>
      </p:sp>
      <p:sp>
        <p:nvSpPr>
          <p:cNvPr id="3" name="Content Placeholder 2">
            <a:extLst>
              <a:ext uri="{FF2B5EF4-FFF2-40B4-BE49-F238E27FC236}">
                <a16:creationId xmlns:a16="http://schemas.microsoft.com/office/drawing/2014/main" id="{9E20A687-2670-42CA-8A8C-BDAECAAC3311}"/>
              </a:ext>
            </a:extLst>
          </p:cNvPr>
          <p:cNvSpPr>
            <a:spLocks noGrp="1"/>
          </p:cNvSpPr>
          <p:nvPr>
            <p:ph idx="1"/>
          </p:nvPr>
        </p:nvSpPr>
        <p:spPr>
          <a:xfrm>
            <a:off x="701543" y="1625600"/>
            <a:ext cx="10266745" cy="4752591"/>
          </a:xfrm>
        </p:spPr>
        <p:txBody>
          <a:bodyPr/>
          <a:lstStyle/>
          <a:p>
            <a:pPr>
              <a:spcBef>
                <a:spcPts val="600"/>
              </a:spcBef>
              <a:spcAft>
                <a:spcPts val="600"/>
              </a:spcAft>
              <a:buFont typeface="Wingdings" panose="05000000000000000000" pitchFamily="2" charset="2"/>
              <a:buChar char="q"/>
            </a:pPr>
            <a:r>
              <a:rPr lang="en-US" sz="2400" dirty="0"/>
              <a:t>Proximity and Demographic Analysis</a:t>
            </a:r>
            <a:endParaRPr lang="en-US" sz="2400" dirty="0">
              <a:cs typeface="Arial"/>
            </a:endParaRPr>
          </a:p>
          <a:p>
            <a:pPr lvl="1">
              <a:spcBef>
                <a:spcPts val="600"/>
              </a:spcBef>
              <a:spcAft>
                <a:spcPts val="600"/>
              </a:spcAft>
              <a:buFont typeface="Wingdings" panose="05000000000000000000" pitchFamily="2" charset="2"/>
              <a:buChar char="§"/>
            </a:pPr>
            <a:r>
              <a:rPr lang="en-US" sz="2000" dirty="0">
                <a:cs typeface="+mn-lt"/>
              </a:rPr>
              <a:t>Rule lead provides CTPG with locational information (latitude/longitude) on sources. </a:t>
            </a:r>
          </a:p>
          <a:p>
            <a:pPr lvl="1">
              <a:spcBef>
                <a:spcPts val="600"/>
              </a:spcBef>
              <a:spcAft>
                <a:spcPts val="600"/>
              </a:spcAft>
              <a:buFont typeface="Wingdings" panose="05000000000000000000" pitchFamily="2" charset="2"/>
              <a:buChar char="§"/>
            </a:pPr>
            <a:r>
              <a:rPr lang="en-US" sz="2000" dirty="0">
                <a:cs typeface="+mn-lt"/>
              </a:rPr>
              <a:t>CTPG conducts proximity and demographic analyses utilizing GIS and EJSCREEN data to determine which stakeholders may be adversely impacted by the rule.</a:t>
            </a:r>
            <a:endParaRPr lang="en-US" dirty="0"/>
          </a:p>
          <a:p>
            <a:pPr lvl="2">
              <a:spcBef>
                <a:spcPts val="600"/>
              </a:spcBef>
              <a:spcAft>
                <a:spcPts val="600"/>
              </a:spcAft>
              <a:buFont typeface="Courier New" panose="02070309020205020404" pitchFamily="49" charset="0"/>
              <a:buChar char="o"/>
            </a:pPr>
            <a:r>
              <a:rPr lang="en-US" sz="1800" dirty="0">
                <a:cs typeface="+mn-lt"/>
              </a:rPr>
              <a:t>Tribal lands within 50 miles of a facility. </a:t>
            </a:r>
            <a:endParaRPr lang="en-US" dirty="0"/>
          </a:p>
          <a:p>
            <a:pPr lvl="2">
              <a:spcBef>
                <a:spcPts val="600"/>
              </a:spcBef>
              <a:spcAft>
                <a:spcPts val="600"/>
              </a:spcAft>
              <a:buFont typeface="Courier New" panose="02070309020205020404" pitchFamily="49" charset="0"/>
              <a:buChar char="o"/>
            </a:pPr>
            <a:r>
              <a:rPr lang="en-US" sz="1800" dirty="0">
                <a:ea typeface="+mn-lt"/>
                <a:cs typeface="+mn-lt"/>
              </a:rPr>
              <a:t>EJ communities within 5 km of a facility. </a:t>
            </a:r>
          </a:p>
          <a:p>
            <a:pPr>
              <a:spcBef>
                <a:spcPts val="600"/>
              </a:spcBef>
              <a:spcAft>
                <a:spcPts val="600"/>
              </a:spcAft>
              <a:buFont typeface="Wingdings" panose="05000000000000000000" pitchFamily="2" charset="2"/>
              <a:buChar char="q"/>
            </a:pPr>
            <a:r>
              <a:rPr lang="en-US" sz="2400" dirty="0">
                <a:ea typeface="+mn-lt"/>
                <a:cs typeface="+mn-lt"/>
              </a:rPr>
              <a:t>HEID conducts risk assessments and characterizations.</a:t>
            </a:r>
          </a:p>
          <a:p>
            <a:endParaRPr lang="en-US" sz="1800" dirty="0">
              <a:cs typeface="+mn-lt"/>
            </a:endParaRPr>
          </a:p>
        </p:txBody>
      </p:sp>
      <p:sp>
        <p:nvSpPr>
          <p:cNvPr id="5" name="Slide Number Placeholder 4">
            <a:extLst>
              <a:ext uri="{FF2B5EF4-FFF2-40B4-BE49-F238E27FC236}">
                <a16:creationId xmlns:a16="http://schemas.microsoft.com/office/drawing/2014/main" id="{2C24DA46-DF86-417E-907D-998D8B0AA6AC}"/>
              </a:ext>
            </a:extLst>
          </p:cNvPr>
          <p:cNvSpPr>
            <a:spLocks noGrp="1"/>
          </p:cNvSpPr>
          <p:nvPr>
            <p:ph type="sldNum" sz="quarter" idx="12"/>
          </p:nvPr>
        </p:nvSpPr>
        <p:spPr/>
        <p:txBody>
          <a:bodyPr/>
          <a:lstStyle/>
          <a:p>
            <a:pPr>
              <a:defRPr/>
            </a:pPr>
            <a:fld id="{CD3CB1C1-1AF6-4B0C-A228-7E51B4FF4EE3}" type="slidenum">
              <a:rPr lang="en-US"/>
              <a:pPr>
                <a:defRPr/>
              </a:pPr>
              <a:t>18</a:t>
            </a:fld>
            <a:endParaRPr lang="en-US"/>
          </a:p>
        </p:txBody>
      </p:sp>
      <p:sp>
        <p:nvSpPr>
          <p:cNvPr id="4" name="Footer Placeholder 3">
            <a:extLst>
              <a:ext uri="{FF2B5EF4-FFF2-40B4-BE49-F238E27FC236}">
                <a16:creationId xmlns:a16="http://schemas.microsoft.com/office/drawing/2014/main" id="{64E524B2-4D95-40EE-A5F6-39D017FA6CDA}"/>
              </a:ext>
            </a:extLst>
          </p:cNvPr>
          <p:cNvSpPr>
            <a:spLocks noGrp="1"/>
          </p:cNvSpPr>
          <p:nvPr>
            <p:ph type="ftr" sz="quarter" idx="11"/>
          </p:nvPr>
        </p:nvSpPr>
        <p:spPr>
          <a:xfrm>
            <a:off x="2169887" y="6487885"/>
            <a:ext cx="7848599" cy="446314"/>
          </a:xfrm>
        </p:spPr>
        <p:txBody>
          <a:bodyPr/>
          <a:lstStyle/>
          <a:p>
            <a:r>
              <a:rPr lang="en-US" sz="1100"/>
              <a:t>Please note: All engagement and outreach activities are done in coordination with the divisions</a:t>
            </a:r>
          </a:p>
        </p:txBody>
      </p:sp>
    </p:spTree>
    <p:extLst>
      <p:ext uri="{BB962C8B-B14F-4D97-AF65-F5344CB8AC3E}">
        <p14:creationId xmlns:p14="http://schemas.microsoft.com/office/powerpoint/2010/main" val="3770642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AF869B2-170A-45C5-B7A6-5E00CAC9BD6B}"/>
              </a:ext>
            </a:extLst>
          </p:cNvPr>
          <p:cNvGrpSpPr/>
          <p:nvPr/>
        </p:nvGrpSpPr>
        <p:grpSpPr>
          <a:xfrm>
            <a:off x="0" y="-66588"/>
            <a:ext cx="12192000" cy="6858000"/>
            <a:chOff x="0" y="0"/>
            <a:chExt cx="12192000" cy="6858000"/>
          </a:xfrm>
        </p:grpSpPr>
        <p:pic>
          <p:nvPicPr>
            <p:cNvPr id="29" name="Picture 2" descr="Amazon.com: Map of Native American Tribal Nations Poster - 24&quot; x 36&quot; Poster  - Indigenous Peoples Map: Posters &amp; Prints">
              <a:extLst>
                <a:ext uri="{FF2B5EF4-FFF2-40B4-BE49-F238E27FC236}">
                  <a16:creationId xmlns:a16="http://schemas.microsoft.com/office/drawing/2014/main" id="{C6D99CBB-E831-473E-A10F-E7AD30CAFD79}"/>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B5124476-7C36-4A81-B22A-3B017D039D84}"/>
                </a:ext>
              </a:extLst>
            </p:cNvPr>
            <p:cNvSpPr txBox="1"/>
            <p:nvPr/>
          </p:nvSpPr>
          <p:spPr>
            <a:xfrm>
              <a:off x="759501" y="1049312"/>
              <a:ext cx="10672997" cy="1323439"/>
            </a:xfrm>
            <a:prstGeom prst="rect">
              <a:avLst/>
            </a:prstGeom>
            <a:noFill/>
          </p:spPr>
          <p:txBody>
            <a:bodyPr wrap="square" rtlCol="0">
              <a:spAutoFit/>
            </a:bodyPr>
            <a:lstStyle/>
            <a:p>
              <a:pPr algn="ctr"/>
              <a:r>
                <a:rPr lang="en-US" sz="8000"/>
                <a:t>Tribal Proximity Analysis</a:t>
              </a:r>
            </a:p>
          </p:txBody>
        </p:sp>
      </p:grpSp>
      <p:grpSp>
        <p:nvGrpSpPr>
          <p:cNvPr id="14" name="Group 13">
            <a:extLst>
              <a:ext uri="{FF2B5EF4-FFF2-40B4-BE49-F238E27FC236}">
                <a16:creationId xmlns:a16="http://schemas.microsoft.com/office/drawing/2014/main" id="{E1BFB1FC-3C58-466B-8DC5-F4E6025A8FDE}"/>
              </a:ext>
            </a:extLst>
          </p:cNvPr>
          <p:cNvGrpSpPr/>
          <p:nvPr/>
        </p:nvGrpSpPr>
        <p:grpSpPr>
          <a:xfrm>
            <a:off x="206195" y="1976229"/>
            <a:ext cx="12003043" cy="3900989"/>
            <a:chOff x="94478" y="1023937"/>
            <a:chExt cx="12003043" cy="3900989"/>
          </a:xfrm>
        </p:grpSpPr>
        <p:pic>
          <p:nvPicPr>
            <p:cNvPr id="15" name="Picture 14">
              <a:extLst>
                <a:ext uri="{FF2B5EF4-FFF2-40B4-BE49-F238E27FC236}">
                  <a16:creationId xmlns:a16="http://schemas.microsoft.com/office/drawing/2014/main" id="{8BE20A0F-0F4F-4C18-8F0F-BABDD6EC815D}"/>
                </a:ext>
              </a:extLst>
            </p:cNvPr>
            <p:cNvPicPr>
              <a:picLocks noChangeAspect="1"/>
            </p:cNvPicPr>
            <p:nvPr/>
          </p:nvPicPr>
          <p:blipFill>
            <a:blip r:embed="rId4"/>
            <a:stretch>
              <a:fillRect/>
            </a:stretch>
          </p:blipFill>
          <p:spPr>
            <a:xfrm>
              <a:off x="94478" y="1023937"/>
              <a:ext cx="12003043" cy="3900989"/>
            </a:xfrm>
            <a:prstGeom prst="rect">
              <a:avLst/>
            </a:prstGeom>
          </p:spPr>
        </p:pic>
        <p:grpSp>
          <p:nvGrpSpPr>
            <p:cNvPr id="16" name="Group 15">
              <a:extLst>
                <a:ext uri="{FF2B5EF4-FFF2-40B4-BE49-F238E27FC236}">
                  <a16:creationId xmlns:a16="http://schemas.microsoft.com/office/drawing/2014/main" id="{69B35B87-E65E-4736-B10E-7F82E2A3883A}"/>
                </a:ext>
              </a:extLst>
            </p:cNvPr>
            <p:cNvGrpSpPr/>
            <p:nvPr/>
          </p:nvGrpSpPr>
          <p:grpSpPr>
            <a:xfrm>
              <a:off x="94478" y="1023937"/>
              <a:ext cx="12003043" cy="3900989"/>
              <a:chOff x="94478" y="1023937"/>
              <a:chExt cx="12003043" cy="3900989"/>
            </a:xfrm>
          </p:grpSpPr>
          <p:sp>
            <p:nvSpPr>
              <p:cNvPr id="17" name="Rectangle 16">
                <a:extLst>
                  <a:ext uri="{FF2B5EF4-FFF2-40B4-BE49-F238E27FC236}">
                    <a16:creationId xmlns:a16="http://schemas.microsoft.com/office/drawing/2014/main" id="{8DCB5D1D-51B4-4618-A2CC-E7937064B286}"/>
                  </a:ext>
                </a:extLst>
              </p:cNvPr>
              <p:cNvSpPr/>
              <p:nvPr/>
            </p:nvSpPr>
            <p:spPr>
              <a:xfrm>
                <a:off x="10780295" y="1023937"/>
                <a:ext cx="1317226" cy="390098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473FDC-9F85-454B-A9C8-2CAE57614816}"/>
                  </a:ext>
                </a:extLst>
              </p:cNvPr>
              <p:cNvSpPr/>
              <p:nvPr/>
            </p:nvSpPr>
            <p:spPr>
              <a:xfrm>
                <a:off x="94478" y="1023937"/>
                <a:ext cx="10685817" cy="3900989"/>
              </a:xfrm>
              <a:prstGeom prst="rect">
                <a:avLst/>
              </a:prstGeom>
              <a:solidFill>
                <a:schemeClr val="bg1">
                  <a:lumMod val="8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9" name="Picture 18" descr="Map&#10;&#10;Description automatically generated">
            <a:extLst>
              <a:ext uri="{FF2B5EF4-FFF2-40B4-BE49-F238E27FC236}">
                <a16:creationId xmlns:a16="http://schemas.microsoft.com/office/drawing/2014/main" id="{8876DD43-38F8-440A-B6D7-B9B1AA6896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17" y="0"/>
            <a:ext cx="12192000" cy="6858000"/>
          </a:xfrm>
          <a:prstGeom prst="rect">
            <a:avLst/>
          </a:prstGeom>
        </p:spPr>
      </p:pic>
      <p:grpSp>
        <p:nvGrpSpPr>
          <p:cNvPr id="26" name="Group 25">
            <a:extLst>
              <a:ext uri="{FF2B5EF4-FFF2-40B4-BE49-F238E27FC236}">
                <a16:creationId xmlns:a16="http://schemas.microsoft.com/office/drawing/2014/main" id="{26259000-B947-426C-9649-40ACD2FB4DF9}"/>
              </a:ext>
            </a:extLst>
          </p:cNvPr>
          <p:cNvGrpSpPr/>
          <p:nvPr/>
        </p:nvGrpSpPr>
        <p:grpSpPr>
          <a:xfrm>
            <a:off x="933352" y="1400332"/>
            <a:ext cx="10548730" cy="5353532"/>
            <a:chOff x="326044" y="-413306"/>
            <a:chExt cx="10548730" cy="5353532"/>
          </a:xfrm>
        </p:grpSpPr>
        <p:grpSp>
          <p:nvGrpSpPr>
            <p:cNvPr id="8" name="Group 7">
              <a:extLst>
                <a:ext uri="{FF2B5EF4-FFF2-40B4-BE49-F238E27FC236}">
                  <a16:creationId xmlns:a16="http://schemas.microsoft.com/office/drawing/2014/main" id="{67C5150D-53E7-4563-8F1E-E6729AA5440E}"/>
                </a:ext>
              </a:extLst>
            </p:cNvPr>
            <p:cNvGrpSpPr/>
            <p:nvPr/>
          </p:nvGrpSpPr>
          <p:grpSpPr>
            <a:xfrm>
              <a:off x="326044" y="-413306"/>
              <a:ext cx="10548730" cy="5353532"/>
              <a:chOff x="821635" y="746854"/>
              <a:chExt cx="10548730" cy="5353532"/>
            </a:xfrm>
          </p:grpSpPr>
          <p:pic>
            <p:nvPicPr>
              <p:cNvPr id="20" name="Picture 19">
                <a:extLst>
                  <a:ext uri="{FF2B5EF4-FFF2-40B4-BE49-F238E27FC236}">
                    <a16:creationId xmlns:a16="http://schemas.microsoft.com/office/drawing/2014/main" id="{BABCF468-8E81-49A6-B811-B2F9D8825257}"/>
                  </a:ext>
                </a:extLst>
              </p:cNvPr>
              <p:cNvPicPr>
                <a:picLocks noChangeAspect="1"/>
              </p:cNvPicPr>
              <p:nvPr/>
            </p:nvPicPr>
            <p:blipFill rotWithShape="1">
              <a:blip r:embed="rId6"/>
              <a:srcRect r="41095"/>
              <a:stretch/>
            </p:blipFill>
            <p:spPr>
              <a:xfrm>
                <a:off x="824261" y="757614"/>
                <a:ext cx="10546104" cy="5342772"/>
              </a:xfrm>
              <a:prstGeom prst="rect">
                <a:avLst/>
              </a:prstGeom>
            </p:spPr>
          </p:pic>
          <p:sp>
            <p:nvSpPr>
              <p:cNvPr id="7" name="Rectangle 6">
                <a:extLst>
                  <a:ext uri="{FF2B5EF4-FFF2-40B4-BE49-F238E27FC236}">
                    <a16:creationId xmlns:a16="http://schemas.microsoft.com/office/drawing/2014/main" id="{20A32551-9102-4607-85DA-9E786C09CFFD}"/>
                  </a:ext>
                </a:extLst>
              </p:cNvPr>
              <p:cNvSpPr/>
              <p:nvPr/>
            </p:nvSpPr>
            <p:spPr>
              <a:xfrm>
                <a:off x="821635" y="758992"/>
                <a:ext cx="967408" cy="327686"/>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B54F7E4-C5DE-4969-B238-B6DC5D1062BD}"/>
                  </a:ext>
                </a:extLst>
              </p:cNvPr>
              <p:cNvSpPr/>
              <p:nvPr/>
            </p:nvSpPr>
            <p:spPr>
              <a:xfrm>
                <a:off x="1815546" y="756236"/>
                <a:ext cx="967409" cy="327686"/>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06B23D9-FA13-44EA-9772-E4DA584C924A}"/>
                  </a:ext>
                </a:extLst>
              </p:cNvPr>
              <p:cNvSpPr/>
              <p:nvPr/>
            </p:nvSpPr>
            <p:spPr>
              <a:xfrm>
                <a:off x="7662387" y="756236"/>
                <a:ext cx="1157061" cy="327686"/>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93DF95C-B111-4ED4-A273-9C26AC261E5F}"/>
                  </a:ext>
                </a:extLst>
              </p:cNvPr>
              <p:cNvSpPr/>
              <p:nvPr/>
            </p:nvSpPr>
            <p:spPr>
              <a:xfrm>
                <a:off x="5062330" y="746854"/>
                <a:ext cx="1317227" cy="327686"/>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83D481B-5F42-4A16-A1F7-7043F6BEDA4D}"/>
                  </a:ext>
                </a:extLst>
              </p:cNvPr>
              <p:cNvSpPr/>
              <p:nvPr/>
            </p:nvSpPr>
            <p:spPr>
              <a:xfrm>
                <a:off x="6505326" y="759191"/>
                <a:ext cx="1157061" cy="32768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7518BA19-0C4C-4073-9746-A64F38D8D0F0}"/>
                </a:ext>
              </a:extLst>
            </p:cNvPr>
            <p:cNvSpPr/>
            <p:nvPr/>
          </p:nvSpPr>
          <p:spPr>
            <a:xfrm>
              <a:off x="586854" y="764275"/>
              <a:ext cx="10193441" cy="1214650"/>
            </a:xfrm>
            <a:prstGeom prst="rect">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9F0D52C8-5982-4989-AF84-83E2FE6CD673}"/>
              </a:ext>
            </a:extLst>
          </p:cNvPr>
          <p:cNvSpPr>
            <a:spLocks noGrp="1"/>
          </p:cNvSpPr>
          <p:nvPr>
            <p:ph type="sldNum" sz="quarter" idx="12"/>
          </p:nvPr>
        </p:nvSpPr>
        <p:spPr/>
        <p:txBody>
          <a:bodyPr/>
          <a:lstStyle/>
          <a:p>
            <a:pPr>
              <a:defRPr/>
            </a:pPr>
            <a:fld id="{B6825763-EE4C-48F8-B319-0ECCAEC5F4EE}" type="slidenum">
              <a:rPr lang="en-US" smtClean="0"/>
              <a:pPr>
                <a:defRPr/>
              </a:pPr>
              <a:t>19</a:t>
            </a:fld>
            <a:endParaRPr lang="en-US"/>
          </a:p>
        </p:txBody>
      </p:sp>
      <p:pic>
        <p:nvPicPr>
          <p:cNvPr id="25" name="Picture 24" descr="Map&#10;&#10;Description automatically generated">
            <a:extLst>
              <a:ext uri="{FF2B5EF4-FFF2-40B4-BE49-F238E27FC236}">
                <a16:creationId xmlns:a16="http://schemas.microsoft.com/office/drawing/2014/main" id="{31775B4D-6269-4E50-952E-B1C61F34CF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496" y="-62460"/>
            <a:ext cx="12200677" cy="6862881"/>
          </a:xfrm>
          <a:prstGeom prst="rect">
            <a:avLst/>
          </a:prstGeom>
        </p:spPr>
      </p:pic>
    </p:spTree>
    <p:extLst>
      <p:ext uri="{BB962C8B-B14F-4D97-AF65-F5344CB8AC3E}">
        <p14:creationId xmlns:p14="http://schemas.microsoft.com/office/powerpoint/2010/main" val="147800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xit" presetSubtype="0" fill="hold"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xit" presetSubtype="0" fill="hold" nodeType="with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xit" presetSubtype="0" fill="hold" nodeType="withEffect">
                                  <p:stCondLst>
                                    <p:cond delay="0"/>
                                  </p:stCondLst>
                                  <p:childTnLst>
                                    <p:animEffect transition="out" filter="fade">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1731-B1E0-4A4E-B813-4FA39E4641DA}"/>
              </a:ext>
            </a:extLst>
          </p:cNvPr>
          <p:cNvSpPr>
            <a:spLocks noGrp="1"/>
          </p:cNvSpPr>
          <p:nvPr>
            <p:ph type="title"/>
          </p:nvPr>
        </p:nvSpPr>
        <p:spPr>
          <a:xfrm>
            <a:off x="0" y="0"/>
            <a:ext cx="7058026" cy="990600"/>
          </a:xfrm>
        </p:spPr>
        <p:txBody>
          <a:bodyPr/>
          <a:lstStyle/>
          <a:p>
            <a:r>
              <a:rPr lang="en-US" b="1" dirty="0">
                <a:solidFill>
                  <a:schemeClr val="bg1"/>
                </a:solidFill>
                <a:effectLst>
                  <a:outerShdw blurRad="38100" dist="38100" dir="2700000" algn="tl">
                    <a:srgbClr val="000000">
                      <a:alpha val="43137"/>
                    </a:srgbClr>
                  </a:outerShdw>
                </a:effectLst>
              </a:rPr>
              <a:t>Statutory Requirements and Executive Orders</a:t>
            </a:r>
            <a:endParaRPr lang="en-US" b="1" dirty="0">
              <a:solidFill>
                <a:schemeClr val="bg1"/>
              </a:solidFill>
              <a:effectLst>
                <a:outerShdw blurRad="38100" dist="38100" dir="2700000" algn="tl">
                  <a:srgbClr val="000000">
                    <a:alpha val="43137"/>
                  </a:srgbClr>
                </a:outerShdw>
              </a:effectLst>
              <a:cs typeface="Arial"/>
            </a:endParaRPr>
          </a:p>
        </p:txBody>
      </p:sp>
      <p:sp>
        <p:nvSpPr>
          <p:cNvPr id="3" name="Content Placeholder 2">
            <a:extLst>
              <a:ext uri="{FF2B5EF4-FFF2-40B4-BE49-F238E27FC236}">
                <a16:creationId xmlns:a16="http://schemas.microsoft.com/office/drawing/2014/main" id="{DEB34FDA-0EB3-4721-B550-F31DB267B099}"/>
              </a:ext>
            </a:extLst>
          </p:cNvPr>
          <p:cNvSpPr>
            <a:spLocks noGrp="1"/>
          </p:cNvSpPr>
          <p:nvPr>
            <p:ph idx="1"/>
          </p:nvPr>
        </p:nvSpPr>
        <p:spPr>
          <a:xfrm>
            <a:off x="671952" y="1426639"/>
            <a:ext cx="10363200" cy="4612654"/>
          </a:xfrm>
        </p:spPr>
        <p:txBody>
          <a:bodyPr/>
          <a:lstStyle/>
          <a:p>
            <a:pPr marL="0" indent="0">
              <a:buNone/>
            </a:pPr>
            <a:r>
              <a:rPr lang="en-US" sz="2000" dirty="0"/>
              <a:t>EPA is required to engage with tribes, small businesses and environmental justice (EJ) communities on regulatory and other actions that may impact them</a:t>
            </a:r>
            <a:br>
              <a:rPr lang="en-US" sz="2000" dirty="0"/>
            </a:br>
            <a:endParaRPr lang="en-US" sz="2000" dirty="0"/>
          </a:p>
          <a:p>
            <a:pPr>
              <a:buFont typeface="Wingdings" panose="05000000000000000000" pitchFamily="2" charset="2"/>
              <a:buChar char="q"/>
            </a:pPr>
            <a:r>
              <a:rPr lang="en-US" sz="2000" b="1" dirty="0"/>
              <a:t>Administrative Procedures and Clean Air Acts</a:t>
            </a:r>
            <a:endParaRPr lang="en-US" sz="2000" b="1" dirty="0">
              <a:cs typeface="Arial"/>
            </a:endParaRPr>
          </a:p>
          <a:p>
            <a:pPr lvl="1">
              <a:buFont typeface="Courier New"/>
              <a:buChar char="o"/>
            </a:pPr>
            <a:r>
              <a:rPr lang="en-US" sz="1800" dirty="0"/>
              <a:t>Guarantees public engagement </a:t>
            </a:r>
            <a:endParaRPr lang="en-US" sz="1800" dirty="0">
              <a:cs typeface="Arial"/>
            </a:endParaRPr>
          </a:p>
          <a:p>
            <a:pPr>
              <a:buFont typeface="Wingdings" panose="05000000000000000000" pitchFamily="2" charset="2"/>
              <a:buChar char="q"/>
            </a:pPr>
            <a:r>
              <a:rPr lang="en-US" sz="2000" b="1" dirty="0"/>
              <a:t>The Clean Air Act Authority</a:t>
            </a:r>
            <a:endParaRPr lang="en-US" sz="2000" b="1" dirty="0">
              <a:cs typeface="Arial"/>
            </a:endParaRPr>
          </a:p>
          <a:p>
            <a:pPr lvl="1">
              <a:buFont typeface="Courier New"/>
              <a:buChar char="o"/>
            </a:pPr>
            <a:r>
              <a:rPr lang="en-US" sz="1800" dirty="0"/>
              <a:t>Section 301(d): Tribal authority</a:t>
            </a:r>
            <a:endParaRPr lang="en-US" sz="1800" dirty="0">
              <a:cs typeface="Arial"/>
            </a:endParaRPr>
          </a:p>
          <a:p>
            <a:pPr lvl="1">
              <a:buFont typeface="Courier New"/>
              <a:buChar char="o"/>
            </a:pPr>
            <a:r>
              <a:rPr lang="en-US" sz="1800" dirty="0"/>
              <a:t>Section 507: Small Business (SB) program requirements</a:t>
            </a:r>
            <a:endParaRPr lang="en-US" sz="1800" dirty="0">
              <a:cs typeface="Arial"/>
            </a:endParaRPr>
          </a:p>
          <a:p>
            <a:pPr>
              <a:buFont typeface="Wingdings" panose="05000000000000000000" pitchFamily="2" charset="2"/>
              <a:buChar char="q"/>
            </a:pPr>
            <a:r>
              <a:rPr lang="en-US" sz="2000" b="1" dirty="0"/>
              <a:t>Executive Orders</a:t>
            </a:r>
            <a:endParaRPr lang="en-US" sz="2000" b="1" dirty="0">
              <a:cs typeface="Arial"/>
            </a:endParaRPr>
          </a:p>
          <a:p>
            <a:pPr lvl="1">
              <a:buFont typeface="Courier New"/>
              <a:buChar char="o"/>
            </a:pPr>
            <a:r>
              <a:rPr lang="en-US" sz="1800" dirty="0"/>
              <a:t>E.O. 13175: Consultation and Coordination with Tribal Governments</a:t>
            </a:r>
            <a:endParaRPr lang="en-US" sz="1800" dirty="0">
              <a:cs typeface="Arial"/>
            </a:endParaRPr>
          </a:p>
          <a:p>
            <a:pPr lvl="1">
              <a:buFont typeface="Courier New"/>
              <a:buChar char="o"/>
            </a:pPr>
            <a:r>
              <a:rPr lang="en-US" sz="1800" dirty="0"/>
              <a:t>E.O. 12898: Federal Actions to Address Environmental Justice in Minority Populations and Low-Income Populations</a:t>
            </a:r>
            <a:endParaRPr lang="en-US" sz="1800" dirty="0">
              <a:cs typeface="Arial"/>
            </a:endParaRPr>
          </a:p>
          <a:p>
            <a:pPr marL="0" lvl="0" indent="0">
              <a:buNone/>
            </a:pPr>
            <a:endParaRPr lang="en-US" sz="2000" dirty="0">
              <a:cs typeface="Arial"/>
            </a:endParaRPr>
          </a:p>
        </p:txBody>
      </p:sp>
      <p:sp>
        <p:nvSpPr>
          <p:cNvPr id="4" name="Slide Number Placeholder 3">
            <a:extLst>
              <a:ext uri="{FF2B5EF4-FFF2-40B4-BE49-F238E27FC236}">
                <a16:creationId xmlns:a16="http://schemas.microsoft.com/office/drawing/2014/main" id="{90752354-2D51-496A-ADA9-C1077CD0A92A}"/>
              </a:ext>
            </a:extLst>
          </p:cNvPr>
          <p:cNvSpPr>
            <a:spLocks noGrp="1"/>
          </p:cNvSpPr>
          <p:nvPr>
            <p:ph type="sldNum" sz="quarter" idx="12"/>
          </p:nvPr>
        </p:nvSpPr>
        <p:spPr/>
        <p:txBody>
          <a:bodyPr/>
          <a:lstStyle/>
          <a:p>
            <a:pPr>
              <a:defRPr/>
            </a:pPr>
            <a:fld id="{CD3CB1C1-1AF6-4B0C-A228-7E51B4FF4EE3}" type="slidenum">
              <a:rPr lang="en-US" smtClean="0"/>
              <a:pPr>
                <a:defRPr/>
              </a:pPr>
              <a:t>2</a:t>
            </a:fld>
            <a:endParaRPr lang="en-US"/>
          </a:p>
        </p:txBody>
      </p:sp>
      <p:sp>
        <p:nvSpPr>
          <p:cNvPr id="5" name="Footer Placeholder 4">
            <a:extLst>
              <a:ext uri="{FF2B5EF4-FFF2-40B4-BE49-F238E27FC236}">
                <a16:creationId xmlns:a16="http://schemas.microsoft.com/office/drawing/2014/main" id="{B5E6A5A5-B7FC-4AC5-8732-16C406635CAA}"/>
              </a:ext>
            </a:extLst>
          </p:cNvPr>
          <p:cNvSpPr>
            <a:spLocks noGrp="1"/>
          </p:cNvSpPr>
          <p:nvPr>
            <p:ph type="ftr" sz="quarter" idx="11"/>
          </p:nvPr>
        </p:nvSpPr>
        <p:spPr>
          <a:xfrm>
            <a:off x="2238076" y="6320287"/>
            <a:ext cx="7732143" cy="457200"/>
          </a:xfrm>
        </p:spPr>
        <p:txBody>
          <a:bodyPr/>
          <a:lstStyle/>
          <a:p>
            <a:r>
              <a:rPr lang="en-US" sz="1100"/>
              <a:t>Please note: All engagement and outreach activities are done in coordination with the divisions</a:t>
            </a:r>
          </a:p>
        </p:txBody>
      </p:sp>
    </p:spTree>
    <p:extLst>
      <p:ext uri="{BB962C8B-B14F-4D97-AF65-F5344CB8AC3E}">
        <p14:creationId xmlns:p14="http://schemas.microsoft.com/office/powerpoint/2010/main" val="1938800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424A0F5-EC58-47EF-BC20-214EFB9A4041}"/>
              </a:ext>
            </a:extLst>
          </p:cNvPr>
          <p:cNvGrpSpPr/>
          <p:nvPr/>
        </p:nvGrpSpPr>
        <p:grpSpPr>
          <a:xfrm>
            <a:off x="7616" y="0"/>
            <a:ext cx="12184384" cy="6858000"/>
            <a:chOff x="0" y="0"/>
            <a:chExt cx="12184384" cy="6858000"/>
          </a:xfrm>
        </p:grpSpPr>
        <p:pic>
          <p:nvPicPr>
            <p:cNvPr id="9" name="Picture 2">
              <a:extLst>
                <a:ext uri="{FF2B5EF4-FFF2-40B4-BE49-F238E27FC236}">
                  <a16:creationId xmlns:a16="http://schemas.microsoft.com/office/drawing/2014/main" id="{48F4B4A6-C99A-4A33-B0D8-29432C2A2320}"/>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0" y="0"/>
              <a:ext cx="1218438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991ACA5-2D73-4BFC-A508-2C347C359E04}"/>
                </a:ext>
              </a:extLst>
            </p:cNvPr>
            <p:cNvSpPr txBox="1"/>
            <p:nvPr/>
          </p:nvSpPr>
          <p:spPr>
            <a:xfrm>
              <a:off x="759501" y="982724"/>
              <a:ext cx="10672997" cy="1323439"/>
            </a:xfrm>
            <a:prstGeom prst="rect">
              <a:avLst/>
            </a:prstGeom>
            <a:noFill/>
          </p:spPr>
          <p:txBody>
            <a:bodyPr wrap="square" rtlCol="0">
              <a:spAutoFit/>
            </a:bodyPr>
            <a:lstStyle/>
            <a:p>
              <a:pPr algn="ctr"/>
              <a:r>
                <a:rPr lang="en-US" sz="8000"/>
                <a:t>EJ Demographic Analysis</a:t>
              </a:r>
            </a:p>
          </p:txBody>
        </p:sp>
      </p:grpSp>
      <p:pic>
        <p:nvPicPr>
          <p:cNvPr id="7" name="Picture 6">
            <a:extLst>
              <a:ext uri="{FF2B5EF4-FFF2-40B4-BE49-F238E27FC236}">
                <a16:creationId xmlns:a16="http://schemas.microsoft.com/office/drawing/2014/main" id="{DD3D647A-72CF-4535-BDC6-001C902DC3EF}"/>
              </a:ext>
            </a:extLst>
          </p:cNvPr>
          <p:cNvPicPr>
            <a:picLocks noChangeAspect="1"/>
          </p:cNvPicPr>
          <p:nvPr/>
        </p:nvPicPr>
        <p:blipFill>
          <a:blip r:embed="rId4"/>
          <a:stretch>
            <a:fillRect/>
          </a:stretch>
        </p:blipFill>
        <p:spPr>
          <a:xfrm>
            <a:off x="688862" y="450180"/>
            <a:ext cx="10814276" cy="5957638"/>
          </a:xfrm>
          <a:prstGeom prst="rect">
            <a:avLst/>
          </a:prstGeom>
        </p:spPr>
      </p:pic>
      <p:pic>
        <p:nvPicPr>
          <p:cNvPr id="2" name="Picture 1">
            <a:extLst>
              <a:ext uri="{FF2B5EF4-FFF2-40B4-BE49-F238E27FC236}">
                <a16:creationId xmlns:a16="http://schemas.microsoft.com/office/drawing/2014/main" id="{6A9AC3F2-677D-4CF4-A2BE-B815534B0540}"/>
              </a:ext>
            </a:extLst>
          </p:cNvPr>
          <p:cNvPicPr>
            <a:picLocks noChangeAspect="1"/>
          </p:cNvPicPr>
          <p:nvPr/>
        </p:nvPicPr>
        <p:blipFill>
          <a:blip r:embed="rId5"/>
          <a:stretch>
            <a:fillRect/>
          </a:stretch>
        </p:blipFill>
        <p:spPr>
          <a:xfrm>
            <a:off x="139090" y="908930"/>
            <a:ext cx="11929050" cy="4815716"/>
          </a:xfrm>
          <a:prstGeom prst="rect">
            <a:avLst/>
          </a:prstGeom>
        </p:spPr>
      </p:pic>
      <p:pic>
        <p:nvPicPr>
          <p:cNvPr id="6" name="Picture 5" descr="Chart&#10;&#10;Description automatically generated">
            <a:extLst>
              <a:ext uri="{FF2B5EF4-FFF2-40B4-BE49-F238E27FC236}">
                <a16:creationId xmlns:a16="http://schemas.microsoft.com/office/drawing/2014/main" id="{699BA8A4-174F-467B-B32D-07DFE5B77F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090" y="152398"/>
            <a:ext cx="11814296" cy="6191964"/>
          </a:xfrm>
          <a:prstGeom prst="rect">
            <a:avLst/>
          </a:prstGeom>
        </p:spPr>
      </p:pic>
      <p:sp>
        <p:nvSpPr>
          <p:cNvPr id="4" name="Slide Number Placeholder 3">
            <a:extLst>
              <a:ext uri="{FF2B5EF4-FFF2-40B4-BE49-F238E27FC236}">
                <a16:creationId xmlns:a16="http://schemas.microsoft.com/office/drawing/2014/main" id="{93170D0B-F835-4BE5-BD80-CAD40DEDBFD6}"/>
              </a:ext>
            </a:extLst>
          </p:cNvPr>
          <p:cNvSpPr>
            <a:spLocks noGrp="1"/>
          </p:cNvSpPr>
          <p:nvPr>
            <p:ph type="sldNum" sz="quarter" idx="12"/>
          </p:nvPr>
        </p:nvSpPr>
        <p:spPr/>
        <p:txBody>
          <a:bodyPr/>
          <a:lstStyle/>
          <a:p>
            <a:pPr>
              <a:defRPr/>
            </a:pPr>
            <a:fld id="{B6825763-EE4C-48F8-B319-0ECCAEC5F4EE}" type="slidenum">
              <a:rPr lang="en-US"/>
              <a:pPr>
                <a:defRPr/>
              </a:pPr>
              <a:t>20</a:t>
            </a:fld>
            <a:endParaRPr lang="en-US"/>
          </a:p>
        </p:txBody>
      </p:sp>
    </p:spTree>
    <p:extLst>
      <p:ext uri="{BB962C8B-B14F-4D97-AF65-F5344CB8AC3E}">
        <p14:creationId xmlns:p14="http://schemas.microsoft.com/office/powerpoint/2010/main" val="215648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xit" presetSubtype="0" fill="hold"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xit" presetSubtype="0" fill="hold" nodeType="with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8908-F8BD-4BEA-986A-C96A1B746109}"/>
              </a:ext>
            </a:extLst>
          </p:cNvPr>
          <p:cNvSpPr>
            <a:spLocks noGrp="1"/>
          </p:cNvSpPr>
          <p:nvPr>
            <p:ph type="title"/>
          </p:nvPr>
        </p:nvSpPr>
        <p:spPr>
          <a:xfrm>
            <a:off x="40078" y="0"/>
            <a:ext cx="7126014" cy="990600"/>
          </a:xfrm>
        </p:spPr>
        <p:txBody>
          <a:bodyPr/>
          <a:lstStyle/>
          <a:p>
            <a:r>
              <a:rPr lang="en-US" b="1" dirty="0">
                <a:solidFill>
                  <a:schemeClr val="bg1"/>
                </a:solidFill>
                <a:effectLst>
                  <a:outerShdw blurRad="38100" dist="38100" dir="2700000" algn="tl">
                    <a:srgbClr val="000000">
                      <a:alpha val="43137"/>
                    </a:srgbClr>
                  </a:outerShdw>
                </a:effectLst>
              </a:rPr>
              <a:t>CTPG Outreach Strategy</a:t>
            </a:r>
            <a:endParaRPr lang="en-US" b="1" strike="sngStrike" dirty="0">
              <a:solidFill>
                <a:schemeClr val="bg1"/>
              </a:solidFill>
              <a:effectLst>
                <a:outerShdw blurRad="38100" dist="38100" dir="2700000" algn="tl">
                  <a:srgbClr val="000000">
                    <a:alpha val="43137"/>
                  </a:srgbClr>
                </a:outerShdw>
              </a:effectLst>
            </a:endParaRPr>
          </a:p>
        </p:txBody>
      </p:sp>
      <p:graphicFrame>
        <p:nvGraphicFramePr>
          <p:cNvPr id="5" name="Table 5">
            <a:extLst>
              <a:ext uri="{FF2B5EF4-FFF2-40B4-BE49-F238E27FC236}">
                <a16:creationId xmlns:a16="http://schemas.microsoft.com/office/drawing/2014/main" id="{24177BE4-B591-4CB5-B23D-8C04A673EE92}"/>
              </a:ext>
            </a:extLst>
          </p:cNvPr>
          <p:cNvGraphicFramePr>
            <a:graphicFrameLocks noGrp="1"/>
          </p:cNvGraphicFramePr>
          <p:nvPr>
            <p:ph idx="1"/>
            <p:extLst>
              <p:ext uri="{D42A27DB-BD31-4B8C-83A1-F6EECF244321}">
                <p14:modId xmlns:p14="http://schemas.microsoft.com/office/powerpoint/2010/main" val="3627144503"/>
              </p:ext>
            </p:extLst>
          </p:nvPr>
        </p:nvGraphicFramePr>
        <p:xfrm>
          <a:off x="575094" y="1452113"/>
          <a:ext cx="11074813" cy="4923095"/>
        </p:xfrm>
        <a:graphic>
          <a:graphicData uri="http://schemas.openxmlformats.org/drawingml/2006/table">
            <a:tbl>
              <a:tblPr firstRow="1" bandRow="1">
                <a:tableStyleId>{5C22544A-7EE6-4342-B048-85BDC9FD1C3A}</a:tableStyleId>
              </a:tblPr>
              <a:tblGrid>
                <a:gridCol w="3838754">
                  <a:extLst>
                    <a:ext uri="{9D8B030D-6E8A-4147-A177-3AD203B41FA5}">
                      <a16:colId xmlns:a16="http://schemas.microsoft.com/office/drawing/2014/main" val="1441959600"/>
                    </a:ext>
                  </a:extLst>
                </a:gridCol>
                <a:gridCol w="7236059">
                  <a:extLst>
                    <a:ext uri="{9D8B030D-6E8A-4147-A177-3AD203B41FA5}">
                      <a16:colId xmlns:a16="http://schemas.microsoft.com/office/drawing/2014/main" val="1381054322"/>
                    </a:ext>
                  </a:extLst>
                </a:gridCol>
              </a:tblGrid>
              <a:tr h="195628">
                <a:tc>
                  <a:txBody>
                    <a:bodyPr/>
                    <a:lstStyle/>
                    <a:p>
                      <a:pPr algn="ctr"/>
                      <a:r>
                        <a:rPr lang="en-US" sz="1600"/>
                        <a:t>Main Sections in the Outreach Strategy</a:t>
                      </a:r>
                    </a:p>
                  </a:txBody>
                  <a:tcPr>
                    <a:solidFill>
                      <a:schemeClr val="accent2"/>
                    </a:solidFill>
                  </a:tcPr>
                </a:tc>
                <a:tc>
                  <a:txBody>
                    <a:bodyPr/>
                    <a:lstStyle/>
                    <a:p>
                      <a:pPr algn="ctr"/>
                      <a:r>
                        <a:rPr lang="en-US" sz="1600"/>
                        <a:t>Description </a:t>
                      </a:r>
                    </a:p>
                  </a:txBody>
                  <a:tcPr>
                    <a:solidFill>
                      <a:schemeClr val="accent2"/>
                    </a:solidFill>
                  </a:tcPr>
                </a:tc>
                <a:extLst>
                  <a:ext uri="{0D108BD9-81ED-4DB2-BD59-A6C34878D82A}">
                    <a16:rowId xmlns:a16="http://schemas.microsoft.com/office/drawing/2014/main" val="851897547"/>
                  </a:ext>
                </a:extLst>
              </a:tr>
              <a:tr h="326956">
                <a:tc>
                  <a:txBody>
                    <a:bodyPr/>
                    <a:lstStyle/>
                    <a:p>
                      <a:r>
                        <a:rPr lang="en-US" sz="1600"/>
                        <a:t>Action Objective and Background</a:t>
                      </a:r>
                    </a:p>
                  </a:txBody>
                  <a:tcPr>
                    <a:solidFill>
                      <a:schemeClr val="accent2">
                        <a:lumMod val="20000"/>
                        <a:lumOff val="80000"/>
                      </a:schemeClr>
                    </a:solidFill>
                  </a:tcPr>
                </a:tc>
                <a:tc>
                  <a:txBody>
                    <a:bodyPr/>
                    <a:lstStyle/>
                    <a:p>
                      <a:r>
                        <a:rPr lang="en-US" sz="1600"/>
                        <a:t>A brief overview of the action and history – what has been done in the past</a:t>
                      </a:r>
                    </a:p>
                  </a:txBody>
                  <a:tcPr>
                    <a:solidFill>
                      <a:schemeClr val="accent2">
                        <a:lumMod val="20000"/>
                        <a:lumOff val="80000"/>
                      </a:schemeClr>
                    </a:solidFill>
                  </a:tcPr>
                </a:tc>
                <a:extLst>
                  <a:ext uri="{0D108BD9-81ED-4DB2-BD59-A6C34878D82A}">
                    <a16:rowId xmlns:a16="http://schemas.microsoft.com/office/drawing/2014/main" val="3304973325"/>
                  </a:ext>
                </a:extLst>
              </a:tr>
              <a:tr h="307409">
                <a:tc>
                  <a:txBody>
                    <a:bodyPr/>
                    <a:lstStyle/>
                    <a:p>
                      <a:r>
                        <a:rPr lang="en-US" sz="1600"/>
                        <a:t>Key Message to Stakeholder</a:t>
                      </a:r>
                    </a:p>
                  </a:txBody>
                  <a:tcPr/>
                </a:tc>
                <a:tc>
                  <a:txBody>
                    <a:bodyPr/>
                    <a:lstStyle/>
                    <a:p>
                      <a:r>
                        <a:rPr lang="en-US" sz="1600"/>
                        <a:t>A common message to share with our stakeholders. What should they know</a:t>
                      </a:r>
                    </a:p>
                  </a:txBody>
                  <a:tcPr/>
                </a:tc>
                <a:extLst>
                  <a:ext uri="{0D108BD9-81ED-4DB2-BD59-A6C34878D82A}">
                    <a16:rowId xmlns:a16="http://schemas.microsoft.com/office/drawing/2014/main" val="1998732441"/>
                  </a:ext>
                </a:extLst>
              </a:tr>
              <a:tr h="625415">
                <a:tc>
                  <a:txBody>
                    <a:bodyPr/>
                    <a:lstStyle/>
                    <a:p>
                      <a:r>
                        <a:rPr lang="en-US" sz="1600"/>
                        <a:t>Key Milestones</a:t>
                      </a:r>
                    </a:p>
                  </a:txBody>
                  <a:tcPr>
                    <a:solidFill>
                      <a:schemeClr val="accent2">
                        <a:lumMod val="20000"/>
                        <a:lumOff val="80000"/>
                      </a:schemeClr>
                    </a:solidFill>
                  </a:tcPr>
                </a:tc>
                <a:tc>
                  <a:txBody>
                    <a:bodyPr/>
                    <a:lstStyle/>
                    <a:p>
                      <a:r>
                        <a:rPr lang="en-US" sz="1600"/>
                        <a:t>Important dates such as (signature, published in FR, proposal, public hearing(s), comment period, and final) </a:t>
                      </a:r>
                    </a:p>
                  </a:txBody>
                  <a:tcPr>
                    <a:solidFill>
                      <a:schemeClr val="accent2">
                        <a:lumMod val="20000"/>
                        <a:lumOff val="80000"/>
                      </a:schemeClr>
                    </a:solidFill>
                  </a:tcPr>
                </a:tc>
                <a:extLst>
                  <a:ext uri="{0D108BD9-81ED-4DB2-BD59-A6C34878D82A}">
                    <a16:rowId xmlns:a16="http://schemas.microsoft.com/office/drawing/2014/main" val="3508843777"/>
                  </a:ext>
                </a:extLst>
              </a:tr>
              <a:tr h="350988">
                <a:tc>
                  <a:txBody>
                    <a:bodyPr/>
                    <a:lstStyle/>
                    <a:p>
                      <a:r>
                        <a:rPr lang="en-US" sz="1600"/>
                        <a:t>Outreach Objectives</a:t>
                      </a:r>
                    </a:p>
                  </a:txBody>
                  <a:tcPr/>
                </a:tc>
                <a:tc>
                  <a:txBody>
                    <a:bodyPr/>
                    <a:lstStyle/>
                    <a:p>
                      <a:r>
                        <a:rPr lang="en-US" sz="1600"/>
                        <a:t>Determine level of stakeholder outreach - general or targeted, Tribal consultation</a:t>
                      </a:r>
                    </a:p>
                  </a:txBody>
                  <a:tcPr/>
                </a:tc>
                <a:extLst>
                  <a:ext uri="{0D108BD9-81ED-4DB2-BD59-A6C34878D82A}">
                    <a16:rowId xmlns:a16="http://schemas.microsoft.com/office/drawing/2014/main" val="1297971355"/>
                  </a:ext>
                </a:extLst>
              </a:tr>
              <a:tr h="494714">
                <a:tc>
                  <a:txBody>
                    <a:bodyPr/>
                    <a:lstStyle/>
                    <a:p>
                      <a:r>
                        <a:rPr lang="en-US" sz="1600"/>
                        <a:t>Stakeholder Implications</a:t>
                      </a:r>
                    </a:p>
                  </a:txBody>
                  <a:tcPr>
                    <a:solidFill>
                      <a:schemeClr val="accent2">
                        <a:lumMod val="20000"/>
                        <a:lumOff val="80000"/>
                      </a:schemeClr>
                    </a:solidFill>
                  </a:tcPr>
                </a:tc>
                <a:tc>
                  <a:txBody>
                    <a:bodyPr/>
                    <a:lstStyle/>
                    <a:p>
                      <a:r>
                        <a:rPr lang="en-US" sz="1600"/>
                        <a:t>Determine stakeholders who may be impacted or may have an interest in this action. Identify through proximity analysis and economic analysis.</a:t>
                      </a:r>
                    </a:p>
                  </a:txBody>
                  <a:tcPr>
                    <a:solidFill>
                      <a:schemeClr val="accent2">
                        <a:lumMod val="20000"/>
                        <a:lumOff val="80000"/>
                      </a:schemeClr>
                    </a:solidFill>
                  </a:tcPr>
                </a:tc>
                <a:extLst>
                  <a:ext uri="{0D108BD9-81ED-4DB2-BD59-A6C34878D82A}">
                    <a16:rowId xmlns:a16="http://schemas.microsoft.com/office/drawing/2014/main" val="3752180087"/>
                  </a:ext>
                </a:extLst>
              </a:tr>
              <a:tr h="387885">
                <a:tc>
                  <a:txBody>
                    <a:bodyPr/>
                    <a:lstStyle/>
                    <a:p>
                      <a:r>
                        <a:rPr lang="en-US" sz="1600"/>
                        <a:t>Outreach Action Plan (Pre-proposal, Proposal, Final)</a:t>
                      </a:r>
                    </a:p>
                  </a:txBody>
                  <a:tcPr/>
                </a:tc>
                <a:tc>
                  <a:txBody>
                    <a:bodyPr/>
                    <a:lstStyle/>
                    <a:p>
                      <a:r>
                        <a:rPr lang="en-US" sz="1600"/>
                        <a:t>List of events (dates, event type, participants)</a:t>
                      </a:r>
                    </a:p>
                  </a:txBody>
                  <a:tcPr/>
                </a:tc>
                <a:extLst>
                  <a:ext uri="{0D108BD9-81ED-4DB2-BD59-A6C34878D82A}">
                    <a16:rowId xmlns:a16="http://schemas.microsoft.com/office/drawing/2014/main" val="1652321814"/>
                  </a:ext>
                </a:extLst>
              </a:tr>
              <a:tr h="423644">
                <a:tc>
                  <a:txBody>
                    <a:bodyPr/>
                    <a:lstStyle/>
                    <a:p>
                      <a:r>
                        <a:rPr lang="en-US" sz="1600"/>
                        <a:t>Roles and Responsibilities for CTPG Lead and Division Rule Lead</a:t>
                      </a:r>
                    </a:p>
                  </a:txBody>
                  <a:tcPr>
                    <a:solidFill>
                      <a:schemeClr val="accent2">
                        <a:lumMod val="20000"/>
                        <a:lumOff val="80000"/>
                      </a:schemeClr>
                    </a:solidFill>
                  </a:tcPr>
                </a:tc>
                <a:tc>
                  <a:txBody>
                    <a:bodyPr/>
                    <a:lstStyle/>
                    <a:p>
                      <a:r>
                        <a:rPr lang="en-US" sz="1600" b="1"/>
                        <a:t>CTPG</a:t>
                      </a:r>
                      <a:r>
                        <a:rPr lang="en-US" sz="1600"/>
                        <a:t> -  coordination of all outreach and tribal consultation activities including development of webinar/informational call announcements, event logistics, assistance with EO preamble language and identifying the appropriate ADP template for EO 13175 and EO 12898.</a:t>
                      </a:r>
                      <a:r>
                        <a:rPr lang="en-US" sz="1600" kern="1200">
                          <a:solidFill>
                            <a:schemeClr val="dk1"/>
                          </a:solidFill>
                          <a:effectLst/>
                          <a:latin typeface="+mn-lt"/>
                          <a:ea typeface="+mn-ea"/>
                          <a:cs typeface="+mn-cs"/>
                        </a:rPr>
                        <a:t>  </a:t>
                      </a:r>
                      <a:r>
                        <a:rPr lang="en-US" sz="1600" b="1" kern="1200">
                          <a:solidFill>
                            <a:schemeClr val="dk1"/>
                          </a:solidFill>
                          <a:effectLst/>
                          <a:latin typeface="+mn-lt"/>
                          <a:ea typeface="+mn-ea"/>
                          <a:cs typeface="+mn-cs"/>
                        </a:rPr>
                        <a:t>Rule Lead </a:t>
                      </a:r>
                      <a:r>
                        <a:rPr lang="en-US" sz="1600" kern="1200">
                          <a:solidFill>
                            <a:schemeClr val="dk1"/>
                          </a:solidFill>
                          <a:effectLst/>
                          <a:latin typeface="+mn-lt"/>
                          <a:ea typeface="+mn-ea"/>
                          <a:cs typeface="+mn-cs"/>
                        </a:rPr>
                        <a:t>- provides action overview and response to Q&amp;As during outreach and consultation activities</a:t>
                      </a:r>
                      <a:endParaRPr lang="en-US" sz="1600"/>
                    </a:p>
                  </a:txBody>
                  <a:tcPr>
                    <a:solidFill>
                      <a:schemeClr val="accent2">
                        <a:lumMod val="20000"/>
                        <a:lumOff val="80000"/>
                      </a:schemeClr>
                    </a:solidFill>
                  </a:tcPr>
                </a:tc>
                <a:extLst>
                  <a:ext uri="{0D108BD9-81ED-4DB2-BD59-A6C34878D82A}">
                    <a16:rowId xmlns:a16="http://schemas.microsoft.com/office/drawing/2014/main" val="1699018147"/>
                  </a:ext>
                </a:extLst>
              </a:tr>
            </a:tbl>
          </a:graphicData>
        </a:graphic>
      </p:graphicFrame>
      <p:sp>
        <p:nvSpPr>
          <p:cNvPr id="4" name="Slide Number Placeholder 3">
            <a:extLst>
              <a:ext uri="{FF2B5EF4-FFF2-40B4-BE49-F238E27FC236}">
                <a16:creationId xmlns:a16="http://schemas.microsoft.com/office/drawing/2014/main" id="{F8129291-0773-4297-9644-7EE7DCBF8171}"/>
              </a:ext>
            </a:extLst>
          </p:cNvPr>
          <p:cNvSpPr>
            <a:spLocks noGrp="1"/>
          </p:cNvSpPr>
          <p:nvPr>
            <p:ph type="sldNum" sz="quarter" idx="12"/>
          </p:nvPr>
        </p:nvSpPr>
        <p:spPr/>
        <p:txBody>
          <a:bodyPr/>
          <a:lstStyle/>
          <a:p>
            <a:pPr>
              <a:defRPr/>
            </a:pPr>
            <a:fld id="{CD3CB1C1-1AF6-4B0C-A228-7E51B4FF4EE3}" type="slidenum">
              <a:rPr lang="en-US"/>
              <a:pPr>
                <a:defRPr/>
              </a:pPr>
              <a:t>21</a:t>
            </a:fld>
            <a:endParaRPr lang="en-US"/>
          </a:p>
        </p:txBody>
      </p:sp>
      <p:sp>
        <p:nvSpPr>
          <p:cNvPr id="3" name="Footer Placeholder 2">
            <a:extLst>
              <a:ext uri="{FF2B5EF4-FFF2-40B4-BE49-F238E27FC236}">
                <a16:creationId xmlns:a16="http://schemas.microsoft.com/office/drawing/2014/main" id="{89833F75-100E-42C4-BAC9-B76DE63E31F1}"/>
              </a:ext>
            </a:extLst>
          </p:cNvPr>
          <p:cNvSpPr>
            <a:spLocks noGrp="1"/>
          </p:cNvSpPr>
          <p:nvPr>
            <p:ph type="ftr" sz="quarter" idx="11"/>
          </p:nvPr>
        </p:nvSpPr>
        <p:spPr>
          <a:xfrm>
            <a:off x="2202543" y="6574971"/>
            <a:ext cx="7783285" cy="272143"/>
          </a:xfrm>
        </p:spPr>
        <p:txBody>
          <a:bodyPr/>
          <a:lstStyle/>
          <a:p>
            <a:r>
              <a:rPr lang="en-US" sz="1100"/>
              <a:t>Please note: All engagement and outreach activities are done in coordination with the divisions</a:t>
            </a:r>
          </a:p>
        </p:txBody>
      </p:sp>
    </p:spTree>
    <p:extLst>
      <p:ext uri="{BB962C8B-B14F-4D97-AF65-F5344CB8AC3E}">
        <p14:creationId xmlns:p14="http://schemas.microsoft.com/office/powerpoint/2010/main" val="2583966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4A6B1-4A01-41BD-9B58-F9C8BD9B1A39}"/>
              </a:ext>
            </a:extLst>
          </p:cNvPr>
          <p:cNvSpPr>
            <a:spLocks noGrp="1"/>
          </p:cNvSpPr>
          <p:nvPr>
            <p:ph type="title"/>
          </p:nvPr>
        </p:nvSpPr>
        <p:spPr>
          <a:xfrm>
            <a:off x="281355" y="70338"/>
            <a:ext cx="6419484" cy="990600"/>
          </a:xfrm>
        </p:spPr>
        <p:txBody>
          <a:bodyPr/>
          <a:lstStyle/>
          <a:p>
            <a:r>
              <a:rPr lang="en-US" b="1" dirty="0">
                <a:solidFill>
                  <a:schemeClr val="bg1"/>
                </a:solidFill>
              </a:rPr>
              <a:t>Stakeholder Engagement</a:t>
            </a:r>
            <a:endParaRPr lang="en-US" dirty="0">
              <a:solidFill>
                <a:schemeClr val="bg1"/>
              </a:solidFill>
              <a:cs typeface="Arial"/>
            </a:endParaRPr>
          </a:p>
        </p:txBody>
      </p:sp>
      <p:sp>
        <p:nvSpPr>
          <p:cNvPr id="3" name="Content Placeholder 2">
            <a:extLst>
              <a:ext uri="{FF2B5EF4-FFF2-40B4-BE49-F238E27FC236}">
                <a16:creationId xmlns:a16="http://schemas.microsoft.com/office/drawing/2014/main" id="{247ED669-F127-4DBD-9D8E-65AF377F5F64}"/>
              </a:ext>
            </a:extLst>
          </p:cNvPr>
          <p:cNvSpPr>
            <a:spLocks noGrp="1"/>
          </p:cNvSpPr>
          <p:nvPr>
            <p:ph idx="1"/>
          </p:nvPr>
        </p:nvSpPr>
        <p:spPr>
          <a:xfrm>
            <a:off x="351316" y="1400175"/>
            <a:ext cx="10363200" cy="4943475"/>
          </a:xfrm>
        </p:spPr>
        <p:txBody>
          <a:bodyPr/>
          <a:lstStyle/>
          <a:p>
            <a:pPr lvl="1">
              <a:buFont typeface="Wingdings" panose="05000000000000000000" pitchFamily="2" charset="2"/>
              <a:buChar char="§"/>
            </a:pPr>
            <a:r>
              <a:rPr lang="en-US" sz="1800" b="1" dirty="0"/>
              <a:t>Webinars:</a:t>
            </a:r>
          </a:p>
          <a:p>
            <a:pPr lvl="2">
              <a:buFont typeface="Courier New" panose="02070309020205020404" pitchFamily="49" charset="0"/>
              <a:buChar char="o"/>
            </a:pPr>
            <a:r>
              <a:rPr lang="en-US" sz="1600" b="1" dirty="0"/>
              <a:t>CTPG</a:t>
            </a:r>
            <a:r>
              <a:rPr lang="en-US" sz="1600" dirty="0"/>
              <a:t>: Coordinates and oversees all webinar logistics (i.e., scheduling event, development and dissemination of webinar announcements, serves as event moderator, develops and manages the stakeholder registration database).</a:t>
            </a:r>
            <a:endParaRPr lang="en-US" dirty="0"/>
          </a:p>
          <a:p>
            <a:pPr lvl="2">
              <a:buFont typeface="Courier New" panose="02070309020205020404" pitchFamily="49" charset="0"/>
              <a:buChar char="o"/>
            </a:pPr>
            <a:r>
              <a:rPr lang="en-US" sz="1600" b="1" dirty="0"/>
              <a:t>Rule Lead</a:t>
            </a:r>
            <a:r>
              <a:rPr lang="en-US" sz="1600" dirty="0"/>
              <a:t>: Prepares high-level presentation for stakeholders. </a:t>
            </a:r>
            <a:r>
              <a:rPr lang="en-US" sz="1600" i="1" dirty="0"/>
              <a:t>(Note: a presentation template is available for SPPD rule leads)</a:t>
            </a:r>
          </a:p>
          <a:p>
            <a:pPr lvl="3">
              <a:buFont typeface="Arial" panose="020B0604020202020204" pitchFamily="34" charset="0"/>
              <a:buChar char="•"/>
            </a:pPr>
            <a:r>
              <a:rPr lang="en-US" sz="1400" dirty="0"/>
              <a:t>Provides an overview of the rule and instructions on how to submit comments to the docket.</a:t>
            </a:r>
            <a:endParaRPr lang="en-US" sz="1400" dirty="0">
              <a:cs typeface="Arial"/>
            </a:endParaRPr>
          </a:p>
          <a:p>
            <a:pPr lvl="3">
              <a:buFont typeface="Arial" panose="020B0604020202020204" pitchFamily="34" charset="0"/>
              <a:buChar char="•"/>
            </a:pPr>
            <a:r>
              <a:rPr lang="en-US" sz="1400" dirty="0"/>
              <a:t>Explains how the rulemaking may impact the stakeholders and their concerns.</a:t>
            </a:r>
            <a:endParaRPr lang="en-US" sz="1400" dirty="0">
              <a:cs typeface="Arial"/>
            </a:endParaRPr>
          </a:p>
          <a:p>
            <a:pPr lvl="3">
              <a:buFont typeface="Arial" panose="020B0604020202020204" pitchFamily="34" charset="0"/>
              <a:buChar char="•"/>
            </a:pPr>
            <a:r>
              <a:rPr lang="en-US" sz="1400" dirty="0"/>
              <a:t>Gives stakeholders an opportunity to ask questions about the rule.</a:t>
            </a:r>
            <a:endParaRPr lang="en-US" sz="1400" dirty="0">
              <a:cs typeface="Arial"/>
            </a:endParaRPr>
          </a:p>
          <a:p>
            <a:pPr lvl="1">
              <a:buFont typeface="Wingdings" panose="05000000000000000000" pitchFamily="2" charset="2"/>
              <a:buChar char="§"/>
            </a:pPr>
            <a:r>
              <a:rPr lang="en-US" sz="1800" b="1" dirty="0"/>
              <a:t>Participate in existing partnerships groups (i.e., National Tribal Air Association [NTAA], SBEAP)</a:t>
            </a:r>
          </a:p>
          <a:p>
            <a:pPr lvl="2">
              <a:buFont typeface="Courier New" panose="02070309020205020404" pitchFamily="49" charset="0"/>
              <a:buChar char="o"/>
            </a:pPr>
            <a:r>
              <a:rPr lang="en-US" sz="1600" b="1" dirty="0"/>
              <a:t>CTPG:</a:t>
            </a:r>
            <a:r>
              <a:rPr lang="en-US" sz="1600" dirty="0"/>
              <a:t> Coordinates these events and invites the rule writer to provide an action overview. </a:t>
            </a:r>
          </a:p>
          <a:p>
            <a:pPr lvl="2">
              <a:buFont typeface="Courier New" panose="02070309020205020404" pitchFamily="49" charset="0"/>
              <a:buChar char="o"/>
            </a:pPr>
            <a:r>
              <a:rPr lang="en-US" sz="1600" dirty="0"/>
              <a:t>CTPG provides a general overview of the audience and any specific information that the rule lead should be aware of (i.e., issues, concerns).</a:t>
            </a:r>
            <a:endParaRPr lang="en-US" sz="1600" dirty="0">
              <a:cs typeface="Arial"/>
            </a:endParaRPr>
          </a:p>
          <a:p>
            <a:pPr lvl="2">
              <a:buFont typeface="Courier New" panose="02070309020205020404" pitchFamily="49" charset="0"/>
              <a:buChar char="o"/>
            </a:pPr>
            <a:r>
              <a:rPr lang="en-US" sz="1600" b="1" dirty="0"/>
              <a:t>Rule Lead: </a:t>
            </a:r>
            <a:r>
              <a:rPr lang="en-US" sz="1600" dirty="0"/>
              <a:t>Prepares a brief summary or presentation for stakeholder engagement and participate in Q&amp;A sessions.</a:t>
            </a:r>
            <a:endParaRPr lang="en-US" sz="1600" i="1" dirty="0"/>
          </a:p>
        </p:txBody>
      </p:sp>
      <p:sp>
        <p:nvSpPr>
          <p:cNvPr id="5" name="Slide Number Placeholder 4">
            <a:extLst>
              <a:ext uri="{FF2B5EF4-FFF2-40B4-BE49-F238E27FC236}">
                <a16:creationId xmlns:a16="http://schemas.microsoft.com/office/drawing/2014/main" id="{69C2CE87-C071-4551-A1BA-D39E326167C1}"/>
              </a:ext>
            </a:extLst>
          </p:cNvPr>
          <p:cNvSpPr>
            <a:spLocks noGrp="1"/>
          </p:cNvSpPr>
          <p:nvPr>
            <p:ph type="sldNum" sz="quarter" idx="12"/>
          </p:nvPr>
        </p:nvSpPr>
        <p:spPr/>
        <p:txBody>
          <a:bodyPr/>
          <a:lstStyle/>
          <a:p>
            <a:pPr>
              <a:defRPr/>
            </a:pPr>
            <a:fld id="{CD3CB1C1-1AF6-4B0C-A228-7E51B4FF4EE3}" type="slidenum">
              <a:rPr lang="en-US"/>
              <a:pPr>
                <a:defRPr/>
              </a:pPr>
              <a:t>22</a:t>
            </a:fld>
            <a:endParaRPr lang="en-US"/>
          </a:p>
        </p:txBody>
      </p:sp>
      <p:sp>
        <p:nvSpPr>
          <p:cNvPr id="4" name="Footer Placeholder 3">
            <a:extLst>
              <a:ext uri="{FF2B5EF4-FFF2-40B4-BE49-F238E27FC236}">
                <a16:creationId xmlns:a16="http://schemas.microsoft.com/office/drawing/2014/main" id="{6BC5FE0C-4D21-44D5-B532-223395735669}"/>
              </a:ext>
            </a:extLst>
          </p:cNvPr>
          <p:cNvSpPr>
            <a:spLocks noGrp="1"/>
          </p:cNvSpPr>
          <p:nvPr>
            <p:ph type="ftr" sz="quarter" idx="11"/>
          </p:nvPr>
        </p:nvSpPr>
        <p:spPr>
          <a:xfrm>
            <a:off x="2246086" y="6531429"/>
            <a:ext cx="7707085" cy="228600"/>
          </a:xfrm>
        </p:spPr>
        <p:txBody>
          <a:bodyPr/>
          <a:lstStyle/>
          <a:p>
            <a:r>
              <a:rPr lang="en-US" sz="1100"/>
              <a:t>Please note: All engagement and outreach activities are done in coordination with the divisions</a:t>
            </a:r>
          </a:p>
        </p:txBody>
      </p:sp>
    </p:spTree>
    <p:extLst>
      <p:ext uri="{BB962C8B-B14F-4D97-AF65-F5344CB8AC3E}">
        <p14:creationId xmlns:p14="http://schemas.microsoft.com/office/powerpoint/2010/main" val="3188191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778B-535D-4050-B6C1-CAA9B371751A}"/>
              </a:ext>
            </a:extLst>
          </p:cNvPr>
          <p:cNvSpPr>
            <a:spLocks noGrp="1"/>
          </p:cNvSpPr>
          <p:nvPr>
            <p:ph type="title"/>
          </p:nvPr>
        </p:nvSpPr>
        <p:spPr>
          <a:xfrm>
            <a:off x="0" y="0"/>
            <a:ext cx="7292622" cy="874542"/>
          </a:xfrm>
        </p:spPr>
        <p:txBody>
          <a:bodyPr wrap="square" anchor="ctr">
            <a:noAutofit/>
          </a:bodyPr>
          <a:lstStyle/>
          <a:p>
            <a:r>
              <a:rPr lang="en-US" sz="2800" b="1" dirty="0">
                <a:solidFill>
                  <a:schemeClr val="bg1"/>
                </a:solidFill>
                <a:effectLst>
                  <a:outerShdw blurRad="38100" dist="38100" dir="2700000" algn="tl">
                    <a:srgbClr val="000000">
                      <a:alpha val="43137"/>
                    </a:srgbClr>
                  </a:outerShdw>
                </a:effectLst>
              </a:rPr>
              <a:t> Tips To Consider When</a:t>
            </a:r>
            <a:br>
              <a:rPr lang="en-US" sz="2800" b="1" dirty="0">
                <a:solidFill>
                  <a:schemeClr val="bg1"/>
                </a:solidFill>
                <a:effectLst>
                  <a:outerShdw blurRad="38100" dist="38100" dir="2700000" algn="tl">
                    <a:srgbClr val="000000">
                      <a:alpha val="43137"/>
                    </a:srgbClr>
                  </a:outerShdw>
                </a:effectLst>
              </a:rPr>
            </a:br>
            <a:r>
              <a:rPr lang="en-US" sz="2800" b="1" dirty="0">
                <a:solidFill>
                  <a:schemeClr val="bg1"/>
                </a:solidFill>
                <a:effectLst>
                  <a:outerShdw blurRad="38100" dist="38100" dir="2700000" algn="tl">
                    <a:srgbClr val="000000">
                      <a:alpha val="43137"/>
                    </a:srgbClr>
                  </a:outerShdw>
                </a:effectLst>
              </a:rPr>
              <a:t>Conducting Stakeholders' Outreach</a:t>
            </a:r>
          </a:p>
        </p:txBody>
      </p:sp>
      <p:graphicFrame>
        <p:nvGraphicFramePr>
          <p:cNvPr id="13" name="Content Placeholder 2">
            <a:extLst>
              <a:ext uri="{FF2B5EF4-FFF2-40B4-BE49-F238E27FC236}">
                <a16:creationId xmlns:a16="http://schemas.microsoft.com/office/drawing/2014/main" id="{F32B258A-5C45-4C61-BDDA-6AE8C07C697D}"/>
              </a:ext>
            </a:extLst>
          </p:cNvPr>
          <p:cNvGraphicFramePr>
            <a:graphicFrameLocks noGrp="1"/>
          </p:cNvGraphicFramePr>
          <p:nvPr>
            <p:ph type="dgm" idx="1"/>
            <p:extLst>
              <p:ext uri="{D42A27DB-BD31-4B8C-83A1-F6EECF244321}">
                <p14:modId xmlns:p14="http://schemas.microsoft.com/office/powerpoint/2010/main" val="4079015020"/>
              </p:ext>
            </p:extLst>
          </p:nvPr>
        </p:nvGraphicFramePr>
        <p:xfrm>
          <a:off x="759655" y="1508167"/>
          <a:ext cx="10923916" cy="4739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Slide Number Placeholder 25">
            <a:extLst>
              <a:ext uri="{FF2B5EF4-FFF2-40B4-BE49-F238E27FC236}">
                <a16:creationId xmlns:a16="http://schemas.microsoft.com/office/drawing/2014/main" id="{010D59FB-9D7A-40B2-B648-7F4AC4673ABB}"/>
              </a:ext>
            </a:extLst>
          </p:cNvPr>
          <p:cNvSpPr>
            <a:spLocks noGrp="1"/>
          </p:cNvSpPr>
          <p:nvPr>
            <p:ph type="sldNum" sz="quarter" idx="12"/>
          </p:nvPr>
        </p:nvSpPr>
        <p:spPr/>
        <p:txBody>
          <a:bodyPr/>
          <a:lstStyle/>
          <a:p>
            <a:pPr>
              <a:defRPr/>
            </a:pPr>
            <a:fld id="{C0FF9DEE-2710-43B0-AF83-30AA8A79096C}" type="slidenum">
              <a:rPr lang="en-US"/>
              <a:pPr>
                <a:defRPr/>
              </a:pPr>
              <a:t>23</a:t>
            </a:fld>
            <a:endParaRPr lang="en-US"/>
          </a:p>
        </p:txBody>
      </p:sp>
      <p:sp>
        <p:nvSpPr>
          <p:cNvPr id="25" name="Footer Placeholder 24">
            <a:extLst>
              <a:ext uri="{FF2B5EF4-FFF2-40B4-BE49-F238E27FC236}">
                <a16:creationId xmlns:a16="http://schemas.microsoft.com/office/drawing/2014/main" id="{2621A6C2-6258-40D6-A35C-3B5EABEE6326}"/>
              </a:ext>
            </a:extLst>
          </p:cNvPr>
          <p:cNvSpPr>
            <a:spLocks noGrp="1"/>
          </p:cNvSpPr>
          <p:nvPr>
            <p:ph type="ftr" sz="quarter" idx="11"/>
          </p:nvPr>
        </p:nvSpPr>
        <p:spPr>
          <a:xfrm>
            <a:off x="2223698" y="6363418"/>
            <a:ext cx="7760898" cy="342182"/>
          </a:xfrm>
        </p:spPr>
        <p:txBody>
          <a:bodyPr/>
          <a:lstStyle/>
          <a:p>
            <a:r>
              <a:rPr lang="en-US" sz="1100"/>
              <a:t>Please note: All engagement and outreach activities are done in coordination with the divisions</a:t>
            </a:r>
          </a:p>
        </p:txBody>
      </p:sp>
    </p:spTree>
    <p:extLst>
      <p:ext uri="{BB962C8B-B14F-4D97-AF65-F5344CB8AC3E}">
        <p14:creationId xmlns:p14="http://schemas.microsoft.com/office/powerpoint/2010/main" val="2789896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AD73B-DC97-4EF5-82D7-4DD36E5F9FD3}"/>
              </a:ext>
            </a:extLst>
          </p:cNvPr>
          <p:cNvSpPr>
            <a:spLocks noGrp="1"/>
          </p:cNvSpPr>
          <p:nvPr>
            <p:ph type="title"/>
          </p:nvPr>
        </p:nvSpPr>
        <p:spPr>
          <a:xfrm>
            <a:off x="0" y="0"/>
            <a:ext cx="7449460" cy="990600"/>
          </a:xfrm>
        </p:spPr>
        <p:txBody>
          <a:bodyPr/>
          <a:lstStyle/>
          <a:p>
            <a:r>
              <a:rPr lang="en-US" sz="2900" b="1">
                <a:solidFill>
                  <a:schemeClr val="bg1"/>
                </a:solidFill>
                <a:effectLst>
                  <a:outerShdw blurRad="38100" dist="38100" dir="2700000" algn="tl">
                    <a:srgbClr val="000000">
                      <a:alpha val="43137"/>
                    </a:srgbClr>
                  </a:outerShdw>
                </a:effectLst>
              </a:rPr>
              <a:t>How CTPG Coordinates Effort Between </a:t>
            </a:r>
            <a:br>
              <a:rPr lang="en-US" sz="2900" b="1">
                <a:effectLst>
                  <a:outerShdw blurRad="38100" dist="38100" dir="2700000" algn="tl">
                    <a:srgbClr val="000000">
                      <a:alpha val="43137"/>
                    </a:srgbClr>
                  </a:outerShdw>
                </a:effectLst>
              </a:rPr>
            </a:br>
            <a:r>
              <a:rPr lang="en-US" sz="2900" b="1">
                <a:solidFill>
                  <a:schemeClr val="bg1"/>
                </a:solidFill>
                <a:effectLst>
                  <a:outerShdw blurRad="38100" dist="38100" dir="2700000" algn="tl">
                    <a:srgbClr val="000000">
                      <a:alpha val="43137"/>
                    </a:srgbClr>
                  </a:outerShdw>
                </a:effectLst>
              </a:rPr>
              <a:t>Divisions (Example: SPPD)</a:t>
            </a:r>
            <a:endParaRPr lang="en-US" sz="2900" b="1">
              <a:solidFill>
                <a:schemeClr val="bg1"/>
              </a:solidFill>
              <a:effectLst>
                <a:outerShdw blurRad="38100" dist="38100" dir="2700000" algn="tl">
                  <a:srgbClr val="000000">
                    <a:alpha val="43137"/>
                  </a:srgbClr>
                </a:outerShdw>
              </a:effectLst>
              <a:cs typeface="Arial"/>
            </a:endParaRPr>
          </a:p>
        </p:txBody>
      </p:sp>
      <p:graphicFrame>
        <p:nvGraphicFramePr>
          <p:cNvPr id="5" name="Table 5">
            <a:extLst>
              <a:ext uri="{FF2B5EF4-FFF2-40B4-BE49-F238E27FC236}">
                <a16:creationId xmlns:a16="http://schemas.microsoft.com/office/drawing/2014/main" id="{F6126235-3076-4CDF-B67A-8D449890DC2C}"/>
              </a:ext>
            </a:extLst>
          </p:cNvPr>
          <p:cNvGraphicFramePr>
            <a:graphicFrameLocks noGrp="1"/>
          </p:cNvGraphicFramePr>
          <p:nvPr>
            <p:extLst>
              <p:ext uri="{D42A27DB-BD31-4B8C-83A1-F6EECF244321}">
                <p14:modId xmlns:p14="http://schemas.microsoft.com/office/powerpoint/2010/main" val="696462030"/>
              </p:ext>
            </p:extLst>
          </p:nvPr>
        </p:nvGraphicFramePr>
        <p:xfrm>
          <a:off x="721223" y="1325440"/>
          <a:ext cx="10484338" cy="5367019"/>
        </p:xfrm>
        <a:graphic>
          <a:graphicData uri="http://schemas.openxmlformats.org/drawingml/2006/table">
            <a:tbl>
              <a:tblPr firstRow="1" bandRow="1">
                <a:tableStyleId>{21E4AEA4-8DFA-4A89-87EB-49C32662AFE0}</a:tableStyleId>
              </a:tblPr>
              <a:tblGrid>
                <a:gridCol w="3942862">
                  <a:extLst>
                    <a:ext uri="{9D8B030D-6E8A-4147-A177-3AD203B41FA5}">
                      <a16:colId xmlns:a16="http://schemas.microsoft.com/office/drawing/2014/main" val="683386135"/>
                    </a:ext>
                  </a:extLst>
                </a:gridCol>
                <a:gridCol w="6541476">
                  <a:extLst>
                    <a:ext uri="{9D8B030D-6E8A-4147-A177-3AD203B41FA5}">
                      <a16:colId xmlns:a16="http://schemas.microsoft.com/office/drawing/2014/main" val="2701255185"/>
                    </a:ext>
                  </a:extLst>
                </a:gridCol>
              </a:tblGrid>
              <a:tr h="483576">
                <a:tc>
                  <a:txBody>
                    <a:bodyPr/>
                    <a:lstStyle/>
                    <a:p>
                      <a:pPr algn="ctr"/>
                      <a:r>
                        <a:rPr lang="en-US"/>
                        <a:t>SPPD’s STRATEGIC AREA TWO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HOW CTPG CAN ASSIST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557863"/>
                  </a:ext>
                </a:extLst>
              </a:tr>
              <a:tr h="2317828">
                <a:tc>
                  <a:txBody>
                    <a:bodyPr/>
                    <a:lstStyle/>
                    <a:p>
                      <a:r>
                        <a:rPr lang="en-US" b="1"/>
                        <a:t>GOAL 1: </a:t>
                      </a:r>
                      <a:r>
                        <a:rPr lang="en-US"/>
                        <a:t>Identify and communicate emerging air issues and industry trends and build capacity (technical knowledge, expertise) for future 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q"/>
                      </a:pPr>
                      <a:r>
                        <a:rPr lang="en-US" b="1"/>
                        <a:t>Rule Triage</a:t>
                      </a:r>
                    </a:p>
                    <a:p>
                      <a:pPr marL="742950" lvl="1" indent="-285750">
                        <a:buFont typeface="Wingdings" panose="05000000000000000000" pitchFamily="2" charset="2"/>
                        <a:buChar char="§"/>
                      </a:pPr>
                      <a:r>
                        <a:rPr lang="en-US"/>
                        <a:t>ADP Rule Reports</a:t>
                      </a:r>
                    </a:p>
                    <a:p>
                      <a:pPr marL="742950" lvl="1" indent="-285750">
                        <a:buFont typeface="Wingdings" panose="05000000000000000000" pitchFamily="2" charset="2"/>
                        <a:buChar char="§"/>
                      </a:pPr>
                      <a:r>
                        <a:rPr lang="en-US"/>
                        <a:t>SPPD Rule Listings</a:t>
                      </a:r>
                    </a:p>
                    <a:p>
                      <a:pPr marL="742950" lvl="1" indent="-285750">
                        <a:buFont typeface="Wingdings" panose="05000000000000000000" pitchFamily="2" charset="2"/>
                        <a:buChar char="§"/>
                      </a:pPr>
                      <a:r>
                        <a:rPr lang="en-US"/>
                        <a:t>Develop analysis </a:t>
                      </a:r>
                      <a:r>
                        <a:rPr lang="en-US" sz="1800" b="0" i="0" kern="1200">
                          <a:solidFill>
                            <a:schemeClr val="dk1"/>
                          </a:solidFill>
                          <a:effectLst/>
                          <a:latin typeface="+mn-lt"/>
                          <a:ea typeface="+mn-ea"/>
                          <a:cs typeface="+mn-cs"/>
                        </a:rPr>
                        <a:t>(e.g., EJ Screen, tribal proximity)</a:t>
                      </a:r>
                      <a:r>
                        <a:rPr lang="en-US">
                          <a:solidFill>
                            <a:srgbClr val="FF0000"/>
                          </a:solidFill>
                        </a:rPr>
                        <a:t> </a:t>
                      </a:r>
                    </a:p>
                    <a:p>
                      <a:pPr marL="285750" lvl="0" indent="-285750">
                        <a:buFont typeface="Wingdings" panose="05000000000000000000" pitchFamily="2" charset="2"/>
                        <a:buChar char="q"/>
                      </a:pPr>
                      <a:r>
                        <a:rPr lang="en-US" b="1"/>
                        <a:t>CTPG Coordinate Strategy Meetings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CTPG and SPPD bi-weekly meetings on upcoming actions</a:t>
                      </a:r>
                    </a:p>
                    <a:p>
                      <a:pPr marL="742950" lvl="1" indent="-285750">
                        <a:buFont typeface="Wingdings" panose="05000000000000000000" pitchFamily="2" charset="2"/>
                        <a:buChar char="§"/>
                      </a:pPr>
                      <a:r>
                        <a:rPr lang="en-US"/>
                        <a:t>CTPG OAQPS Huddles (monthly triage)</a:t>
                      </a:r>
                    </a:p>
                    <a:p>
                      <a:pPr marL="285750" lvl="0" indent="-285750">
                        <a:buFont typeface="Wingdings" panose="05000000000000000000" pitchFamily="2" charset="2"/>
                        <a:buChar char="q"/>
                      </a:pPr>
                      <a:r>
                        <a:rPr lang="en-US" b="1"/>
                        <a:t>Support in developing preamble language to address Executive Orders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1152538"/>
                  </a:ext>
                </a:extLst>
              </a:tr>
              <a:tr h="2048803">
                <a:tc>
                  <a:txBody>
                    <a:bodyPr/>
                    <a:lstStyle/>
                    <a:p>
                      <a:r>
                        <a:rPr lang="en-US" b="1"/>
                        <a:t>GOAL 2: </a:t>
                      </a:r>
                      <a:r>
                        <a:rPr lang="en-US"/>
                        <a:t>Conduct effective engagement with co-regulators and stakeholders to inform work on stationary source air issues and industry trends.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a:t>Develops Outreach Strategy Plan for each action</a:t>
                      </a:r>
                    </a:p>
                    <a:p>
                      <a:pPr marL="285750" indent="-285750">
                        <a:buFont typeface="Wingdings" panose="05000000000000000000" pitchFamily="2" charset="2"/>
                        <a:buChar char="q"/>
                      </a:pPr>
                      <a:r>
                        <a:rPr lang="en-US"/>
                        <a:t>Coordinate Stakeholder Outreach</a:t>
                      </a:r>
                    </a:p>
                    <a:p>
                      <a:pPr marL="742950" lvl="1" indent="-285750">
                        <a:buFont typeface="Wingdings" panose="05000000000000000000" pitchFamily="2" charset="2"/>
                        <a:buChar char="§"/>
                      </a:pPr>
                      <a:r>
                        <a:rPr lang="en-US"/>
                        <a:t>Webinars/Trainings, Roundtable Discussions, etc.</a:t>
                      </a:r>
                    </a:p>
                    <a:p>
                      <a:pPr marL="742950" lvl="1" indent="-285750">
                        <a:buFont typeface="Wingdings" panose="05000000000000000000" pitchFamily="2" charset="2"/>
                        <a:buChar char="§"/>
                      </a:pPr>
                      <a:r>
                        <a:rPr lang="en-US"/>
                        <a:t>Participate on monthly stakeholder calls</a:t>
                      </a:r>
                    </a:p>
                    <a:p>
                      <a:pPr marL="1200150" lvl="2" indent="-285750">
                        <a:buFont typeface="Courier New" panose="02070309020205020404" pitchFamily="49" charset="0"/>
                        <a:buChar char="o"/>
                      </a:pPr>
                      <a:r>
                        <a:rPr lang="en-US"/>
                        <a:t>National Tribal Air Association (NTAA), SBEAP, etc.</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solidFill>
                            <a:schemeClr val="tx1"/>
                          </a:solidFill>
                        </a:rPr>
                        <a:t>Tribal Consultation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875058"/>
                  </a:ext>
                </a:extLst>
              </a:tr>
            </a:tbl>
          </a:graphicData>
        </a:graphic>
      </p:graphicFrame>
      <p:sp>
        <p:nvSpPr>
          <p:cNvPr id="4" name="Slide Number Placeholder 3">
            <a:extLst>
              <a:ext uri="{FF2B5EF4-FFF2-40B4-BE49-F238E27FC236}">
                <a16:creationId xmlns:a16="http://schemas.microsoft.com/office/drawing/2014/main" id="{FB01FB25-39E3-41BA-93D5-77E55724ED35}"/>
              </a:ext>
            </a:extLst>
          </p:cNvPr>
          <p:cNvSpPr>
            <a:spLocks noGrp="1"/>
          </p:cNvSpPr>
          <p:nvPr>
            <p:ph type="sldNum" sz="quarter" idx="12"/>
          </p:nvPr>
        </p:nvSpPr>
        <p:spPr/>
        <p:txBody>
          <a:bodyPr/>
          <a:lstStyle/>
          <a:p>
            <a:pPr>
              <a:defRPr/>
            </a:pPr>
            <a:fld id="{CD3CB1C1-1AF6-4B0C-A228-7E51B4FF4EE3}" type="slidenum">
              <a:rPr lang="en-US"/>
              <a:pPr>
                <a:defRPr/>
              </a:pPr>
              <a:t>24</a:t>
            </a:fld>
            <a:endParaRPr lang="en-US"/>
          </a:p>
        </p:txBody>
      </p:sp>
    </p:spTree>
    <p:extLst>
      <p:ext uri="{BB962C8B-B14F-4D97-AF65-F5344CB8AC3E}">
        <p14:creationId xmlns:p14="http://schemas.microsoft.com/office/powerpoint/2010/main" val="2957590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6D2E69E2-D43A-47FF-9A2C-E2CA1DD2DC35}"/>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Slide Number Placeholder 3">
            <a:extLst>
              <a:ext uri="{FF2B5EF4-FFF2-40B4-BE49-F238E27FC236}">
                <a16:creationId xmlns:a16="http://schemas.microsoft.com/office/drawing/2014/main" id="{D247EA9F-C748-4FFC-8127-C7EF4BD0C02E}"/>
              </a:ext>
            </a:extLst>
          </p:cNvPr>
          <p:cNvSpPr>
            <a:spLocks noGrp="1"/>
          </p:cNvSpPr>
          <p:nvPr>
            <p:ph type="sldNum" sz="quarter" idx="12"/>
          </p:nvPr>
        </p:nvSpPr>
        <p:spPr/>
        <p:txBody>
          <a:bodyPr/>
          <a:lstStyle/>
          <a:p>
            <a:pPr>
              <a:defRPr/>
            </a:pPr>
            <a:fld id="{B6825763-EE4C-48F8-B319-0ECCAEC5F4EE}" type="slidenum">
              <a:rPr lang="en-US"/>
              <a:pPr>
                <a:defRPr/>
              </a:pPr>
              <a:t>25</a:t>
            </a:fld>
            <a:endParaRPr lang="en-US"/>
          </a:p>
        </p:txBody>
      </p:sp>
    </p:spTree>
    <p:extLst>
      <p:ext uri="{BB962C8B-B14F-4D97-AF65-F5344CB8AC3E}">
        <p14:creationId xmlns:p14="http://schemas.microsoft.com/office/powerpoint/2010/main" val="2459176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B951F2C0-B9F0-473F-A425-F023779E5552}"/>
              </a:ext>
            </a:extLst>
          </p:cNvPr>
          <p:cNvGraphicFramePr>
            <a:graphicFrameLocks noGrp="1"/>
          </p:cNvGraphicFramePr>
          <p:nvPr>
            <p:ph idx="1"/>
            <p:extLst>
              <p:ext uri="{D42A27DB-BD31-4B8C-83A1-F6EECF244321}">
                <p14:modId xmlns:p14="http://schemas.microsoft.com/office/powerpoint/2010/main" val="1571622466"/>
              </p:ext>
            </p:extLst>
          </p:nvPr>
        </p:nvGraphicFramePr>
        <p:xfrm>
          <a:off x="914400" y="2082225"/>
          <a:ext cx="103632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6BA2D75B-B66B-421E-9EBE-291F7C4A1E15}"/>
              </a:ext>
            </a:extLst>
          </p:cNvPr>
          <p:cNvSpPr>
            <a:spLocks noGrp="1"/>
          </p:cNvSpPr>
          <p:nvPr>
            <p:ph type="ftr" sz="quarter" idx="11"/>
          </p:nvPr>
        </p:nvSpPr>
        <p:spPr/>
        <p:txBody>
          <a:bodyPr/>
          <a:lstStyle/>
          <a:p>
            <a:pPr>
              <a:defRPr/>
            </a:pPr>
            <a:r>
              <a:rPr lang="en-US"/>
              <a:t>Please note: All engagement and outreach activities are done in coordination with the divisions</a:t>
            </a:r>
          </a:p>
        </p:txBody>
      </p:sp>
      <p:sp>
        <p:nvSpPr>
          <p:cNvPr id="5" name="Slide Number Placeholder 4">
            <a:extLst>
              <a:ext uri="{FF2B5EF4-FFF2-40B4-BE49-F238E27FC236}">
                <a16:creationId xmlns:a16="http://schemas.microsoft.com/office/drawing/2014/main" id="{5D842DDF-DEE7-4400-82B6-86962A6DC55E}"/>
              </a:ext>
            </a:extLst>
          </p:cNvPr>
          <p:cNvSpPr>
            <a:spLocks noGrp="1"/>
          </p:cNvSpPr>
          <p:nvPr>
            <p:ph type="sldNum" sz="quarter" idx="12"/>
          </p:nvPr>
        </p:nvSpPr>
        <p:spPr/>
        <p:txBody>
          <a:bodyPr/>
          <a:lstStyle/>
          <a:p>
            <a:pPr>
              <a:defRPr/>
            </a:pPr>
            <a:fld id="{CD3CB1C1-1AF6-4B0C-A228-7E51B4FF4EE3}" type="slidenum">
              <a:rPr lang="en-US" smtClean="0"/>
              <a:pPr>
                <a:defRPr/>
              </a:pPr>
              <a:t>26</a:t>
            </a:fld>
            <a:endParaRPr lang="en-US"/>
          </a:p>
        </p:txBody>
      </p:sp>
      <p:sp>
        <p:nvSpPr>
          <p:cNvPr id="9" name="Rectangle 8">
            <a:extLst>
              <a:ext uri="{FF2B5EF4-FFF2-40B4-BE49-F238E27FC236}">
                <a16:creationId xmlns:a16="http://schemas.microsoft.com/office/drawing/2014/main" id="{AE198147-4F3A-4909-96A9-FA98F301A284}"/>
              </a:ext>
            </a:extLst>
          </p:cNvPr>
          <p:cNvSpPr/>
          <p:nvPr/>
        </p:nvSpPr>
        <p:spPr>
          <a:xfrm>
            <a:off x="1016000" y="268659"/>
            <a:ext cx="3214341" cy="584775"/>
          </a:xfrm>
          <a:prstGeom prst="rect">
            <a:avLst/>
          </a:prstGeom>
        </p:spPr>
        <p:txBody>
          <a:bodyPr wrap="none">
            <a:spAutoFit/>
          </a:bodyPr>
          <a:lstStyle/>
          <a:p>
            <a:r>
              <a:rPr lang="en-US" sz="3200" b="1" dirty="0">
                <a:solidFill>
                  <a:schemeClr val="bg1"/>
                </a:solidFill>
                <a:effectLst>
                  <a:outerShdw blurRad="38100" dist="38100" dir="2700000" algn="tl">
                    <a:srgbClr val="000000">
                      <a:alpha val="43137"/>
                    </a:srgbClr>
                  </a:outerShdw>
                </a:effectLst>
              </a:rPr>
              <a:t>Current Efforts </a:t>
            </a:r>
            <a:endParaRPr lang="en-US" sz="3200" dirty="0"/>
          </a:p>
        </p:txBody>
      </p:sp>
    </p:spTree>
    <p:extLst>
      <p:ext uri="{BB962C8B-B14F-4D97-AF65-F5344CB8AC3E}">
        <p14:creationId xmlns:p14="http://schemas.microsoft.com/office/powerpoint/2010/main" val="2494404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85C64-AFEB-45EB-8525-9F2731349088}"/>
              </a:ext>
            </a:extLst>
          </p:cNvPr>
          <p:cNvSpPr>
            <a:spLocks noGrp="1"/>
          </p:cNvSpPr>
          <p:nvPr>
            <p:ph type="title"/>
          </p:nvPr>
        </p:nvSpPr>
        <p:spPr>
          <a:xfrm>
            <a:off x="1" y="24794"/>
            <a:ext cx="7003227" cy="803545"/>
          </a:xfrm>
        </p:spPr>
        <p:txBody>
          <a:bodyPr/>
          <a:lstStyle/>
          <a:p>
            <a:r>
              <a:rPr lang="en-US" sz="2900" b="1" dirty="0">
                <a:solidFill>
                  <a:schemeClr val="bg1"/>
                </a:solidFill>
                <a:effectLst>
                  <a:outerShdw blurRad="38100" dist="38100" dir="2700000" algn="tl">
                    <a:srgbClr val="000000">
                      <a:alpha val="43137"/>
                    </a:srgbClr>
                  </a:outerShdw>
                </a:effectLst>
                <a:ea typeface="+mj-lt"/>
                <a:cs typeface="+mj-lt"/>
              </a:rPr>
              <a:t>OID’s Community and Tribal Programs Group (CTPG)</a:t>
            </a:r>
            <a:r>
              <a:rPr lang="en-US" sz="2900" b="1" dirty="0">
                <a:solidFill>
                  <a:schemeClr val="bg1"/>
                </a:solidFill>
                <a:effectLst>
                  <a:outerShdw blurRad="38100" dist="38100" dir="2700000" algn="tl">
                    <a:srgbClr val="000000">
                      <a:alpha val="43137"/>
                    </a:srgbClr>
                  </a:outerShdw>
                </a:effectLst>
              </a:rPr>
              <a:t> Focus Areas</a:t>
            </a:r>
            <a:endParaRPr lang="en-US" sz="2900" b="1" dirty="0">
              <a:solidFill>
                <a:schemeClr val="bg1"/>
              </a:solidFill>
              <a:effectLst>
                <a:outerShdw blurRad="38100" dist="38100" dir="2700000" algn="tl">
                  <a:srgbClr val="000000">
                    <a:alpha val="43137"/>
                  </a:srgbClr>
                </a:outerShdw>
              </a:effectLst>
              <a:cs typeface="Arial"/>
            </a:endParaRPr>
          </a:p>
        </p:txBody>
      </p:sp>
      <p:sp>
        <p:nvSpPr>
          <p:cNvPr id="3" name="Content Placeholder 2">
            <a:extLst>
              <a:ext uri="{FF2B5EF4-FFF2-40B4-BE49-F238E27FC236}">
                <a16:creationId xmlns:a16="http://schemas.microsoft.com/office/drawing/2014/main" id="{174A414B-65ED-4702-8FAD-5E43ED035FBC}"/>
              </a:ext>
            </a:extLst>
          </p:cNvPr>
          <p:cNvSpPr>
            <a:spLocks noGrp="1"/>
          </p:cNvSpPr>
          <p:nvPr>
            <p:ph idx="1"/>
          </p:nvPr>
        </p:nvSpPr>
        <p:spPr>
          <a:xfrm>
            <a:off x="447869" y="1340069"/>
            <a:ext cx="11215396" cy="5113055"/>
          </a:xfrm>
        </p:spPr>
        <p:txBody>
          <a:bodyPr/>
          <a:lstStyle/>
          <a:p>
            <a:pPr marL="0" indent="0" algn="ctr">
              <a:spcBef>
                <a:spcPts val="0"/>
              </a:spcBef>
              <a:buNone/>
            </a:pPr>
            <a:r>
              <a:rPr lang="en-US" b="1" dirty="0"/>
              <a:t>Our Key Stakeholders</a:t>
            </a:r>
            <a:br>
              <a:rPr lang="en-US" sz="2400" dirty="0"/>
            </a:br>
            <a:endParaRPr lang="en-US" sz="2400" dirty="0">
              <a:cs typeface="Arial"/>
            </a:endParaRPr>
          </a:p>
          <a:p>
            <a:pPr lvl="1">
              <a:spcBef>
                <a:spcPts val="0"/>
              </a:spcBef>
              <a:buFont typeface="Wingdings" panose="05000000000000000000" pitchFamily="2" charset="2"/>
              <a:buChar char="q"/>
            </a:pPr>
            <a:r>
              <a:rPr lang="en-US" sz="2000" b="1" dirty="0"/>
              <a:t>Environmental Justice (EJ) Communities</a:t>
            </a:r>
            <a:endParaRPr lang="en-US" sz="2000" b="1" dirty="0">
              <a:cs typeface="Arial"/>
            </a:endParaRPr>
          </a:p>
          <a:p>
            <a:pPr lvl="2">
              <a:spcBef>
                <a:spcPts val="0"/>
              </a:spcBef>
              <a:buFont typeface="Wingdings" panose="05000000000000000000" pitchFamily="2" charset="2"/>
              <a:buChar char="§"/>
            </a:pPr>
            <a:r>
              <a:rPr lang="en-US" sz="1600" dirty="0"/>
              <a:t>Low-income, people of color and indigenous peoples</a:t>
            </a:r>
            <a:br>
              <a:rPr lang="en-US" sz="1800" dirty="0"/>
            </a:br>
            <a:endParaRPr lang="en-US" dirty="0">
              <a:cs typeface="+mn-lt"/>
            </a:endParaRPr>
          </a:p>
          <a:p>
            <a:pPr lvl="1">
              <a:spcBef>
                <a:spcPts val="0"/>
              </a:spcBef>
              <a:spcAft>
                <a:spcPts val="600"/>
              </a:spcAft>
              <a:buFont typeface="Wingdings" panose="05000000000000000000" pitchFamily="2" charset="2"/>
              <a:buChar char="q"/>
            </a:pPr>
            <a:r>
              <a:rPr lang="en-US" sz="2000" b="1" dirty="0"/>
              <a:t>Small Businesses</a:t>
            </a:r>
            <a:endParaRPr lang="en-US" sz="2000" b="1" dirty="0">
              <a:cs typeface="Arial"/>
            </a:endParaRPr>
          </a:p>
          <a:p>
            <a:pPr lvl="2">
              <a:spcBef>
                <a:spcPts val="0"/>
              </a:spcBef>
              <a:spcAft>
                <a:spcPts val="600"/>
              </a:spcAft>
              <a:buFont typeface="Wingdings" panose="05000000000000000000" pitchFamily="2" charset="2"/>
              <a:buChar char="§"/>
            </a:pPr>
            <a:r>
              <a:rPr lang="en-US" sz="1600" dirty="0"/>
              <a:t>Small Business Environmental Assistance Program (SBEAP) – State Representatives</a:t>
            </a:r>
            <a:endParaRPr lang="en-US" sz="1600" dirty="0">
              <a:cs typeface="Arial"/>
            </a:endParaRPr>
          </a:p>
          <a:p>
            <a:pPr lvl="2">
              <a:spcBef>
                <a:spcPts val="0"/>
              </a:spcBef>
              <a:spcAft>
                <a:spcPts val="600"/>
              </a:spcAft>
              <a:buFont typeface="Wingdings" panose="05000000000000000000" pitchFamily="2" charset="2"/>
              <a:buChar char="§"/>
            </a:pPr>
            <a:r>
              <a:rPr lang="en-US" sz="1600" dirty="0"/>
              <a:t>Small Business Trade Associations</a:t>
            </a:r>
            <a:endParaRPr lang="en-US" sz="1600" dirty="0">
              <a:cs typeface="Arial"/>
            </a:endParaRPr>
          </a:p>
          <a:p>
            <a:pPr lvl="2">
              <a:spcBef>
                <a:spcPts val="0"/>
              </a:spcBef>
              <a:spcAft>
                <a:spcPts val="600"/>
              </a:spcAft>
              <a:buFont typeface="Wingdings" panose="05000000000000000000" pitchFamily="2" charset="2"/>
              <a:buChar char="§"/>
            </a:pPr>
            <a:r>
              <a:rPr lang="en-US" sz="1600" dirty="0">
                <a:cs typeface="Arial"/>
              </a:rPr>
              <a:t>Industries</a:t>
            </a:r>
          </a:p>
          <a:p>
            <a:pPr lvl="2">
              <a:spcBef>
                <a:spcPts val="0"/>
              </a:spcBef>
              <a:spcAft>
                <a:spcPts val="600"/>
              </a:spcAft>
              <a:buFont typeface="Wingdings" panose="05000000000000000000" pitchFamily="2" charset="2"/>
              <a:buChar char="§"/>
            </a:pPr>
            <a:r>
              <a:rPr lang="en-US" sz="1600" dirty="0"/>
              <a:t>Compliance Advisory Panel (CAP)</a:t>
            </a:r>
            <a:endParaRPr lang="en-US" sz="1600" dirty="0">
              <a:cs typeface="Arial"/>
            </a:endParaRPr>
          </a:p>
          <a:p>
            <a:pPr lvl="2">
              <a:spcBef>
                <a:spcPts val="0"/>
              </a:spcBef>
              <a:spcAft>
                <a:spcPts val="600"/>
              </a:spcAft>
              <a:buFont typeface="Wingdings" panose="05000000000000000000" pitchFamily="2" charset="2"/>
              <a:buChar char="§"/>
            </a:pPr>
            <a:r>
              <a:rPr lang="en-US" sz="1600" dirty="0"/>
              <a:t>Small Business Administration (SBA)</a:t>
            </a:r>
            <a:br>
              <a:rPr lang="en-US" sz="1600" dirty="0"/>
            </a:br>
            <a:endParaRPr lang="en-US" sz="1600" dirty="0">
              <a:cs typeface="Arial"/>
            </a:endParaRPr>
          </a:p>
          <a:p>
            <a:pPr lvl="1">
              <a:spcBef>
                <a:spcPts val="0"/>
              </a:spcBef>
              <a:buFont typeface="Wingdings" panose="05000000000000000000" pitchFamily="2" charset="2"/>
              <a:buChar char="q"/>
            </a:pPr>
            <a:r>
              <a:rPr lang="en-US" sz="2000" b="1" dirty="0"/>
              <a:t>Federally Recognized Tribes</a:t>
            </a:r>
            <a:endParaRPr lang="en-US" sz="2000" b="1" dirty="0">
              <a:cs typeface="Arial"/>
            </a:endParaRPr>
          </a:p>
          <a:p>
            <a:pPr lvl="2">
              <a:spcBef>
                <a:spcPts val="0"/>
              </a:spcBef>
              <a:spcAft>
                <a:spcPts val="600"/>
              </a:spcAft>
              <a:buFont typeface="Wingdings" panose="05000000000000000000" pitchFamily="2" charset="2"/>
              <a:buChar char="§"/>
            </a:pPr>
            <a:r>
              <a:rPr lang="en-US" sz="1600" dirty="0"/>
              <a:t>Sovereign Nations (Government-to-Government Relationship)</a:t>
            </a:r>
          </a:p>
          <a:p>
            <a:pPr lvl="2">
              <a:spcBef>
                <a:spcPts val="0"/>
              </a:spcBef>
              <a:spcAft>
                <a:spcPts val="600"/>
              </a:spcAft>
              <a:buFont typeface="Wingdings" panose="05000000000000000000" pitchFamily="2" charset="2"/>
              <a:buChar char="§"/>
            </a:pPr>
            <a:r>
              <a:rPr lang="en-US" sz="1600" dirty="0"/>
              <a:t>Federal Trust Responsibility</a:t>
            </a:r>
          </a:p>
          <a:p>
            <a:pPr lvl="2">
              <a:spcBef>
                <a:spcPts val="0"/>
              </a:spcBef>
              <a:spcAft>
                <a:spcPts val="600"/>
              </a:spcAft>
              <a:buFont typeface="Wingdings" panose="05000000000000000000" pitchFamily="2" charset="2"/>
              <a:buChar char="§"/>
            </a:pPr>
            <a:r>
              <a:rPr lang="en-US" sz="1600" dirty="0"/>
              <a:t>574 tribes of which 229 tribes are in Alaska </a:t>
            </a:r>
            <a:endParaRPr lang="en-US" sz="1600" dirty="0">
              <a:cs typeface="Arial"/>
            </a:endParaRPr>
          </a:p>
          <a:p>
            <a:pPr lvl="2">
              <a:spcBef>
                <a:spcPts val="0"/>
              </a:spcBef>
              <a:spcAft>
                <a:spcPts val="600"/>
              </a:spcAft>
              <a:buFont typeface="Wingdings" panose="05000000000000000000" pitchFamily="2" charset="2"/>
              <a:buChar char="§"/>
            </a:pPr>
            <a:endParaRPr lang="en-US" sz="1600" dirty="0">
              <a:ea typeface="ＭＳ Ｐゴシック"/>
              <a:cs typeface="+mn-lt"/>
            </a:endParaRPr>
          </a:p>
        </p:txBody>
      </p:sp>
      <p:sp>
        <p:nvSpPr>
          <p:cNvPr id="5" name="Slide Number Placeholder 4">
            <a:extLst>
              <a:ext uri="{FF2B5EF4-FFF2-40B4-BE49-F238E27FC236}">
                <a16:creationId xmlns:a16="http://schemas.microsoft.com/office/drawing/2014/main" id="{B35A261C-7D2E-45EA-8AF3-775EC906429B}"/>
              </a:ext>
            </a:extLst>
          </p:cNvPr>
          <p:cNvSpPr>
            <a:spLocks noGrp="1"/>
          </p:cNvSpPr>
          <p:nvPr>
            <p:ph type="sldNum" sz="quarter" idx="12"/>
          </p:nvPr>
        </p:nvSpPr>
        <p:spPr/>
        <p:txBody>
          <a:bodyPr/>
          <a:lstStyle/>
          <a:p>
            <a:pPr>
              <a:defRPr/>
            </a:pPr>
            <a:fld id="{CD3CB1C1-1AF6-4B0C-A228-7E51B4FF4EE3}" type="slidenum">
              <a:rPr lang="en-US"/>
              <a:pPr>
                <a:defRPr/>
              </a:pPr>
              <a:t>3</a:t>
            </a:fld>
            <a:endParaRPr lang="en-US"/>
          </a:p>
        </p:txBody>
      </p:sp>
      <p:sp>
        <p:nvSpPr>
          <p:cNvPr id="4" name="Footer Placeholder 3">
            <a:extLst>
              <a:ext uri="{FF2B5EF4-FFF2-40B4-BE49-F238E27FC236}">
                <a16:creationId xmlns:a16="http://schemas.microsoft.com/office/drawing/2014/main" id="{C210FDA2-994F-4121-8E56-1A633A265CF0}"/>
              </a:ext>
            </a:extLst>
          </p:cNvPr>
          <p:cNvSpPr>
            <a:spLocks noGrp="1"/>
          </p:cNvSpPr>
          <p:nvPr>
            <p:ph type="ftr" sz="quarter" idx="11"/>
          </p:nvPr>
        </p:nvSpPr>
        <p:spPr>
          <a:xfrm>
            <a:off x="2209321" y="6535947"/>
            <a:ext cx="7775275" cy="457200"/>
          </a:xfrm>
        </p:spPr>
        <p:txBody>
          <a:bodyPr/>
          <a:lstStyle/>
          <a:p>
            <a:r>
              <a:rPr lang="en-US" sz="1100"/>
              <a:t>Please note: All engagement and outreach activities are done in coordination with the divisions</a:t>
            </a:r>
          </a:p>
        </p:txBody>
      </p:sp>
    </p:spTree>
    <p:extLst>
      <p:ext uri="{BB962C8B-B14F-4D97-AF65-F5344CB8AC3E}">
        <p14:creationId xmlns:p14="http://schemas.microsoft.com/office/powerpoint/2010/main" val="3355916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140B34-43DD-4677-9B71-90F3F8D6F1A3}"/>
              </a:ext>
            </a:extLst>
          </p:cNvPr>
          <p:cNvSpPr txBox="1">
            <a:spLocks/>
          </p:cNvSpPr>
          <p:nvPr/>
        </p:nvSpPr>
        <p:spPr>
          <a:xfrm>
            <a:off x="-1" y="0"/>
            <a:ext cx="7327393" cy="990600"/>
          </a:xfrm>
          <a:prstGeom prst="rect">
            <a:avLst/>
          </a:prstGeom>
        </p:spPr>
        <p:txBody>
          <a:bodyPr wrap="square" anchor="ctr">
            <a:noAutofit/>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r>
              <a:rPr lang="en-US" sz="3000" b="1" kern="0">
                <a:solidFill>
                  <a:schemeClr val="bg1"/>
                </a:solidFill>
                <a:effectLst>
                  <a:outerShdw blurRad="38100" dist="38100" dir="2700000" algn="tl">
                    <a:srgbClr val="000000">
                      <a:alpha val="43137"/>
                    </a:srgbClr>
                  </a:outerShdw>
                </a:effectLst>
              </a:rPr>
              <a:t>Environmental Justice</a:t>
            </a:r>
          </a:p>
        </p:txBody>
      </p:sp>
      <p:sp>
        <p:nvSpPr>
          <p:cNvPr id="4" name="TextBox 3">
            <a:extLst>
              <a:ext uri="{FF2B5EF4-FFF2-40B4-BE49-F238E27FC236}">
                <a16:creationId xmlns:a16="http://schemas.microsoft.com/office/drawing/2014/main" id="{C05EC1AC-6A93-4DB1-9492-7C37E04A290D}"/>
              </a:ext>
            </a:extLst>
          </p:cNvPr>
          <p:cNvSpPr txBox="1"/>
          <p:nvPr/>
        </p:nvSpPr>
        <p:spPr>
          <a:xfrm>
            <a:off x="362608" y="1213590"/>
            <a:ext cx="11430000" cy="5170646"/>
          </a:xfrm>
          <a:prstGeom prst="rect">
            <a:avLst/>
          </a:prstGeom>
          <a:noFill/>
        </p:spPr>
        <p:txBody>
          <a:bodyPr wrap="square" lIns="91440" tIns="45720" rIns="91440" bIns="45720" rtlCol="0" anchor="t">
            <a:spAutoFit/>
          </a:bodyPr>
          <a:lstStyle/>
          <a:p>
            <a:r>
              <a:rPr lang="en-US" sz="1500" b="1" u="sng"/>
              <a:t>Executive Order 12898</a:t>
            </a:r>
            <a:r>
              <a:rPr lang="en-US" sz="1500" b="1"/>
              <a:t> </a:t>
            </a:r>
            <a:r>
              <a:rPr lang="en-US" sz="1500"/>
              <a:t>applies to rules, policies, and guidance that have identified and addressed disproportionately high and adverse human health or environmental effects on minority populations and low-income populations (to include indigenous peoples and tribes as relevant populations). </a:t>
            </a:r>
          </a:p>
          <a:p>
            <a:endParaRPr lang="en-US" sz="1500"/>
          </a:p>
          <a:p>
            <a:r>
              <a:rPr lang="en-US" sz="1500"/>
              <a:t>EPA defines </a:t>
            </a:r>
            <a:r>
              <a:rPr lang="en-US" sz="1500" i="1"/>
              <a:t>Environmental Justice (EJ) </a:t>
            </a:r>
            <a:r>
              <a:rPr lang="en-US" sz="1500"/>
              <a:t>as "the </a:t>
            </a:r>
            <a:r>
              <a:rPr lang="en-US" sz="1500" b="1"/>
              <a:t>fair treatment</a:t>
            </a:r>
            <a:r>
              <a:rPr lang="en-US" sz="1500"/>
              <a:t> and </a:t>
            </a:r>
            <a:r>
              <a:rPr lang="en-US" sz="1500" b="1"/>
              <a:t>meaningful involvement</a:t>
            </a:r>
            <a:r>
              <a:rPr lang="en-US" sz="1500"/>
              <a:t> of all people regardless of race, color, national origin or income with respect to the development, implementation and enforcement of environmental laws, regulations and policies.“</a:t>
            </a:r>
          </a:p>
          <a:p>
            <a:endParaRPr lang="en-US" sz="1500"/>
          </a:p>
          <a:p>
            <a:r>
              <a:rPr lang="en-US" altLang="en-US" sz="1500" b="1"/>
              <a:t>“Fair Treatment” </a:t>
            </a:r>
            <a:r>
              <a:rPr lang="en-US" altLang="en-US" sz="1500"/>
              <a:t>means that no group of people should bear a disproportionate burden of environmental harms and risks, including those resulting from the negative environmental consequences of industrial, governmental and commercial operations or programs and policies. </a:t>
            </a:r>
          </a:p>
          <a:p>
            <a:endParaRPr lang="en-US" altLang="en-US" sz="1500"/>
          </a:p>
          <a:p>
            <a:r>
              <a:rPr lang="en-US" altLang="en-US" sz="1500" b="1"/>
              <a:t>“Meaningful Involvement” </a:t>
            </a:r>
            <a:r>
              <a:rPr lang="en-US" altLang="en-US" sz="1500"/>
              <a:t>means that: </a:t>
            </a:r>
          </a:p>
          <a:p>
            <a:pPr marL="682625" lvl="1" indent="-225425">
              <a:buFont typeface="Century Gothic" panose="020B0502020202020204" pitchFamily="34" charset="0"/>
              <a:buAutoNum type="arabicPeriod"/>
            </a:pPr>
            <a:r>
              <a:rPr lang="en-US" altLang="en-US" sz="1500"/>
              <a:t>potentially affected community members have an appropriate opportunity to participate in decisions about a proposed activity that will affect their environment and/or health; </a:t>
            </a:r>
          </a:p>
          <a:p>
            <a:pPr marL="682625" lvl="1" indent="-225425">
              <a:buFont typeface="Century Gothic" panose="020B0502020202020204" pitchFamily="34" charset="0"/>
              <a:buAutoNum type="arabicPeriod"/>
            </a:pPr>
            <a:r>
              <a:rPr lang="en-US" altLang="en-US" sz="1500"/>
              <a:t>the public's contribution can influence the regulatory agency's decision; </a:t>
            </a:r>
          </a:p>
          <a:p>
            <a:pPr marL="682625" lvl="1" indent="-225425">
              <a:buFont typeface="Century Gothic" panose="020B0502020202020204" pitchFamily="34" charset="0"/>
              <a:buAutoNum type="arabicPeriod"/>
            </a:pPr>
            <a:r>
              <a:rPr lang="en-US" altLang="en-US" sz="1500"/>
              <a:t>the concerns of all participants involved will be considered in the decision-making process; and </a:t>
            </a:r>
          </a:p>
          <a:p>
            <a:pPr marL="682625" lvl="1" indent="-225425">
              <a:buFont typeface="Century Gothic" panose="020B0502020202020204" pitchFamily="34" charset="0"/>
              <a:buAutoNum type="arabicPeriod"/>
            </a:pPr>
            <a:r>
              <a:rPr lang="en-US" altLang="en-US" sz="1500"/>
              <a:t>the rule writers and decision-makers seek out and facilitate the involvement of those potentially affected.</a:t>
            </a:r>
            <a:r>
              <a:rPr lang="en-US" altLang="en-US" sz="1500" baseline="30000"/>
              <a:t> </a:t>
            </a:r>
            <a:endParaRPr lang="en-US" altLang="en-US" sz="1500" baseline="30000">
              <a:cs typeface="Arial"/>
            </a:endParaRPr>
          </a:p>
          <a:p>
            <a:pPr lvl="1"/>
            <a:endParaRPr lang="en-US" altLang="en-US" sz="1500"/>
          </a:p>
          <a:p>
            <a:r>
              <a:rPr lang="en-US" sz="1500"/>
              <a:t>EPA’s Guidance on Considering Environmental Justice During the Development of Regulatory Actions (</a:t>
            </a:r>
            <a:r>
              <a:rPr lang="en-US" sz="1500">
                <a:hlinkClick r:id="rId3"/>
              </a:rPr>
              <a:t>EJ ADP Guide</a:t>
            </a:r>
            <a:r>
              <a:rPr lang="en-US" sz="1500"/>
              <a:t>) and EPA’s Technical Guidance for Assessing Environmental Justice in Regulatory Analysis (</a:t>
            </a:r>
            <a:r>
              <a:rPr lang="en-US" sz="1500">
                <a:hlinkClick r:id="rId4"/>
              </a:rPr>
              <a:t>EJ Technical Guidance</a:t>
            </a:r>
            <a:r>
              <a:rPr lang="en-US" sz="1500"/>
              <a:t>) provide guidance on considering and conducting analyses to evaluate potential EJ concerns during the development of regulatory actions.</a:t>
            </a:r>
            <a:endParaRPr lang="en-US" sz="1500" b="1">
              <a:solidFill>
                <a:schemeClr val="accent2"/>
              </a:solidFill>
            </a:endParaRPr>
          </a:p>
        </p:txBody>
      </p:sp>
      <p:sp>
        <p:nvSpPr>
          <p:cNvPr id="5" name="Slide Number Placeholder 4">
            <a:extLst>
              <a:ext uri="{FF2B5EF4-FFF2-40B4-BE49-F238E27FC236}">
                <a16:creationId xmlns:a16="http://schemas.microsoft.com/office/drawing/2014/main" id="{77E5561D-670B-4940-882E-A326D9B1C93A}"/>
              </a:ext>
            </a:extLst>
          </p:cNvPr>
          <p:cNvSpPr>
            <a:spLocks noGrp="1"/>
          </p:cNvSpPr>
          <p:nvPr>
            <p:ph type="sldNum" sz="quarter" idx="12"/>
          </p:nvPr>
        </p:nvSpPr>
        <p:spPr/>
        <p:txBody>
          <a:bodyPr/>
          <a:lstStyle/>
          <a:p>
            <a:pPr>
              <a:defRPr/>
            </a:pPr>
            <a:fld id="{B6825763-EE4C-48F8-B319-0ECCAEC5F4EE}" type="slidenum">
              <a:rPr lang="en-US"/>
              <a:pPr>
                <a:defRPr/>
              </a:pPr>
              <a:t>4</a:t>
            </a:fld>
            <a:endParaRPr lang="en-US"/>
          </a:p>
        </p:txBody>
      </p:sp>
      <p:sp>
        <p:nvSpPr>
          <p:cNvPr id="2" name="Footer Placeholder 1">
            <a:extLst>
              <a:ext uri="{FF2B5EF4-FFF2-40B4-BE49-F238E27FC236}">
                <a16:creationId xmlns:a16="http://schemas.microsoft.com/office/drawing/2014/main" id="{EC2AB30E-88CC-4DD0-8C5C-DDB27ABD4AA5}"/>
              </a:ext>
            </a:extLst>
          </p:cNvPr>
          <p:cNvSpPr>
            <a:spLocks noGrp="1"/>
          </p:cNvSpPr>
          <p:nvPr>
            <p:ph type="ftr" sz="quarter" idx="11"/>
          </p:nvPr>
        </p:nvSpPr>
        <p:spPr>
          <a:xfrm>
            <a:off x="2223699" y="6564702"/>
            <a:ext cx="7732143" cy="471577"/>
          </a:xfrm>
        </p:spPr>
        <p:txBody>
          <a:bodyPr/>
          <a:lstStyle/>
          <a:p>
            <a:r>
              <a:rPr lang="en-US" sz="1100"/>
              <a:t>Please note: All engagement and outreach activities are done in coordination with the divisions</a:t>
            </a:r>
          </a:p>
        </p:txBody>
      </p:sp>
    </p:spTree>
    <p:extLst>
      <p:ext uri="{BB962C8B-B14F-4D97-AF65-F5344CB8AC3E}">
        <p14:creationId xmlns:p14="http://schemas.microsoft.com/office/powerpoint/2010/main" val="1555016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F928A-F8DE-4A94-95AB-D11851211FCB}"/>
              </a:ext>
            </a:extLst>
          </p:cNvPr>
          <p:cNvSpPr>
            <a:spLocks noGrp="1"/>
          </p:cNvSpPr>
          <p:nvPr>
            <p:ph type="title"/>
          </p:nvPr>
        </p:nvSpPr>
        <p:spPr>
          <a:xfrm>
            <a:off x="0" y="0"/>
            <a:ext cx="6816436" cy="990600"/>
          </a:xfrm>
        </p:spPr>
        <p:txBody>
          <a:bodyPr/>
          <a:lstStyle/>
          <a:p>
            <a:r>
              <a:rPr lang="en-US" b="1" dirty="0">
                <a:solidFill>
                  <a:schemeClr val="bg1"/>
                </a:solidFill>
                <a:effectLst>
                  <a:outerShdw blurRad="38100" dist="38100" dir="2700000" algn="tl">
                    <a:srgbClr val="000000">
                      <a:alpha val="43137"/>
                    </a:srgbClr>
                  </a:outerShdw>
                </a:effectLst>
              </a:rPr>
              <a:t>Small Business</a:t>
            </a:r>
            <a:endParaRPr lang="en-US" b="1" dirty="0">
              <a:solidFill>
                <a:schemeClr val="bg1"/>
              </a:solidFill>
              <a:effectLst>
                <a:outerShdw blurRad="38100" dist="38100" dir="2700000" algn="tl">
                  <a:srgbClr val="000000">
                    <a:alpha val="43137"/>
                  </a:srgbClr>
                </a:outerShdw>
              </a:effectLst>
              <a:cs typeface="Arial"/>
            </a:endParaRPr>
          </a:p>
        </p:txBody>
      </p:sp>
      <p:sp>
        <p:nvSpPr>
          <p:cNvPr id="3" name="Content Placeholder 2">
            <a:extLst>
              <a:ext uri="{FF2B5EF4-FFF2-40B4-BE49-F238E27FC236}">
                <a16:creationId xmlns:a16="http://schemas.microsoft.com/office/drawing/2014/main" id="{D10CCEF3-2600-4E44-BD0C-2004EFD93CEB}"/>
              </a:ext>
            </a:extLst>
          </p:cNvPr>
          <p:cNvSpPr>
            <a:spLocks noGrp="1"/>
          </p:cNvSpPr>
          <p:nvPr>
            <p:ph idx="1"/>
          </p:nvPr>
        </p:nvSpPr>
        <p:spPr>
          <a:xfrm>
            <a:off x="303441" y="1032310"/>
            <a:ext cx="11582714" cy="5548502"/>
          </a:xfrm>
        </p:spPr>
        <p:txBody>
          <a:bodyPr/>
          <a:lstStyle/>
          <a:p>
            <a:endParaRPr lang="en-US" sz="1200" b="1" dirty="0"/>
          </a:p>
          <a:p>
            <a:pPr>
              <a:spcBef>
                <a:spcPts val="600"/>
              </a:spcBef>
              <a:buFont typeface="Wingdings" panose="05000000000000000000" pitchFamily="2" charset="2"/>
              <a:buChar char="q"/>
            </a:pPr>
            <a:r>
              <a:rPr lang="en-US" sz="2000" b="1" dirty="0"/>
              <a:t>OAQPS Small Business Program: Rhonda Wright, Senior Staff Lead</a:t>
            </a:r>
            <a:endParaRPr lang="en-US" sz="2000" b="1" dirty="0">
              <a:cs typeface="Arial"/>
            </a:endParaRPr>
          </a:p>
          <a:p>
            <a:pPr lvl="1">
              <a:spcBef>
                <a:spcPts val="600"/>
              </a:spcBef>
              <a:buFont typeface="Wingdings" panose="05000000000000000000" pitchFamily="2" charset="2"/>
              <a:buChar char="§"/>
            </a:pPr>
            <a:r>
              <a:rPr lang="en-US" sz="1600" dirty="0"/>
              <a:t>Serves as a liaison on all small business-related matters</a:t>
            </a:r>
            <a:endParaRPr lang="en-US" dirty="0"/>
          </a:p>
          <a:p>
            <a:pPr lvl="1">
              <a:spcBef>
                <a:spcPts val="600"/>
              </a:spcBef>
              <a:buFont typeface="Wingdings" panose="05000000000000000000" pitchFamily="2" charset="2"/>
              <a:buChar char="§"/>
            </a:pPr>
            <a:r>
              <a:rPr lang="en-US" sz="1600" dirty="0"/>
              <a:t>Develops OAQPS’ Small Business Program Plan</a:t>
            </a:r>
            <a:endParaRPr lang="en-US" dirty="0">
              <a:cs typeface="Arial"/>
            </a:endParaRPr>
          </a:p>
          <a:p>
            <a:pPr lvl="1">
              <a:spcBef>
                <a:spcPts val="600"/>
              </a:spcBef>
              <a:buFont typeface="Wingdings" panose="05000000000000000000" pitchFamily="2" charset="2"/>
              <a:buChar char="§"/>
            </a:pPr>
            <a:r>
              <a:rPr lang="en-US" sz="1600" dirty="0"/>
              <a:t>Supports rule writers through the rule development process</a:t>
            </a:r>
            <a:endParaRPr lang="en-US" sz="1600" dirty="0">
              <a:cs typeface="Arial"/>
            </a:endParaRPr>
          </a:p>
          <a:p>
            <a:pPr lvl="2">
              <a:spcBef>
                <a:spcPts val="600"/>
              </a:spcBef>
              <a:buFont typeface="Courier New" panose="02070309020205020404" pitchFamily="49" charset="0"/>
              <a:buChar char="o"/>
            </a:pPr>
            <a:r>
              <a:rPr lang="en-US" sz="1400" dirty="0">
                <a:cs typeface="Arial"/>
              </a:rPr>
              <a:t>Ensure there's meaningful engagement</a:t>
            </a:r>
          </a:p>
          <a:p>
            <a:pPr lvl="2">
              <a:spcBef>
                <a:spcPts val="600"/>
              </a:spcBef>
              <a:buFont typeface="Courier New" panose="02070309020205020404" pitchFamily="49" charset="0"/>
              <a:buChar char="o"/>
            </a:pPr>
            <a:r>
              <a:rPr lang="en-US" sz="1400" dirty="0">
                <a:cs typeface="Arial"/>
              </a:rPr>
              <a:t>Assist on Small Business Advocacy Review (SBAR) Panel process, which includes assisting on initiating the SBAR panel process, and development of materials (e.g., SBAR panel schedule, informal/formal notification announcements, news release, etc.)</a:t>
            </a:r>
          </a:p>
          <a:p>
            <a:pPr>
              <a:spcBef>
                <a:spcPts val="600"/>
              </a:spcBef>
              <a:buFont typeface="Wingdings" panose="05000000000000000000" pitchFamily="2" charset="2"/>
              <a:buChar char="q"/>
            </a:pPr>
            <a:r>
              <a:rPr lang="en-US" sz="2000" b="1" dirty="0"/>
              <a:t>Statutory Mandate for a Small Business Assistance Program</a:t>
            </a:r>
            <a:endParaRPr lang="en-US" sz="2000" dirty="0"/>
          </a:p>
          <a:p>
            <a:pPr lvl="1">
              <a:spcBef>
                <a:spcPts val="600"/>
              </a:spcBef>
              <a:buFont typeface="Wingdings" panose="05000000000000000000" pitchFamily="2" charset="2"/>
              <a:buChar char="§"/>
            </a:pPr>
            <a:r>
              <a:rPr lang="en-US" sz="1600" dirty="0"/>
              <a:t>Section 507 of the Clean Air Act (CAA) requires the EPA Administrator to establish a small business stationary source technical and environmental compliance assistance program </a:t>
            </a:r>
            <a:endParaRPr lang="en-US" dirty="0"/>
          </a:p>
          <a:p>
            <a:pPr>
              <a:spcBef>
                <a:spcPts val="600"/>
              </a:spcBef>
              <a:buFont typeface="Wingdings" panose="05000000000000000000" pitchFamily="2" charset="2"/>
              <a:buChar char="q"/>
            </a:pPr>
            <a:r>
              <a:rPr lang="en-US" sz="2000" b="1" dirty="0"/>
              <a:t>Vision </a:t>
            </a:r>
            <a:endParaRPr lang="en-US" sz="2000" dirty="0">
              <a:cs typeface="Arial"/>
            </a:endParaRPr>
          </a:p>
          <a:p>
            <a:pPr lvl="1">
              <a:spcBef>
                <a:spcPts val="600"/>
              </a:spcBef>
              <a:buFont typeface="Wingdings" panose="05000000000000000000" pitchFamily="2" charset="2"/>
              <a:buChar char="§"/>
            </a:pPr>
            <a:r>
              <a:rPr lang="en-US" sz="1600" dirty="0"/>
              <a:t>The OAQPS Small Business Program will serve as a central resource for States, EPA Regions and small businesses to obtain information, tools and training about OAQPS rules that impact small businesses. The Program goals will consist of: </a:t>
            </a:r>
            <a:endParaRPr lang="en-US" sz="1600" dirty="0">
              <a:cs typeface="Arial"/>
            </a:endParaRPr>
          </a:p>
          <a:p>
            <a:pPr lvl="2">
              <a:spcBef>
                <a:spcPts val="600"/>
              </a:spcBef>
              <a:buFont typeface="Courier New" panose="02070309020205020404" pitchFamily="49" charset="0"/>
              <a:buChar char="o"/>
            </a:pPr>
            <a:r>
              <a:rPr lang="en-US" sz="1400" dirty="0"/>
              <a:t>Building strong working relationships between OAQPS and small businesses through fostering communication and information sharing on air regulatory actions</a:t>
            </a:r>
            <a:endParaRPr lang="en-US" sz="1400" dirty="0">
              <a:cs typeface="Arial"/>
            </a:endParaRPr>
          </a:p>
          <a:p>
            <a:pPr lvl="2">
              <a:spcBef>
                <a:spcPts val="600"/>
              </a:spcBef>
              <a:buFont typeface="Courier New" panose="02070309020205020404" pitchFamily="49" charset="0"/>
              <a:buChar char="o"/>
            </a:pPr>
            <a:r>
              <a:rPr lang="en-US" sz="1400" dirty="0"/>
              <a:t>Building an infrastructure to re-establish and support OAQPS’ small business program</a:t>
            </a:r>
            <a:endParaRPr lang="en-US" sz="1400" dirty="0">
              <a:cs typeface="Arial"/>
            </a:endParaRPr>
          </a:p>
          <a:p>
            <a:pPr lvl="2">
              <a:spcBef>
                <a:spcPts val="600"/>
              </a:spcBef>
              <a:buFont typeface="Courier New" panose="02070309020205020404" pitchFamily="49" charset="0"/>
              <a:buChar char="o"/>
            </a:pPr>
            <a:r>
              <a:rPr lang="en-US" sz="1400" dirty="0"/>
              <a:t>Developing products and providing technical assistance to implement rule compliance</a:t>
            </a:r>
            <a:endParaRPr lang="en-US" sz="1400" dirty="0">
              <a:cs typeface="Arial"/>
            </a:endParaRPr>
          </a:p>
        </p:txBody>
      </p:sp>
      <p:sp>
        <p:nvSpPr>
          <p:cNvPr id="5" name="Slide Number Placeholder 4">
            <a:extLst>
              <a:ext uri="{FF2B5EF4-FFF2-40B4-BE49-F238E27FC236}">
                <a16:creationId xmlns:a16="http://schemas.microsoft.com/office/drawing/2014/main" id="{D1AFCD3A-0186-4D94-B03D-24399949D5C0}"/>
              </a:ext>
            </a:extLst>
          </p:cNvPr>
          <p:cNvSpPr>
            <a:spLocks noGrp="1"/>
          </p:cNvSpPr>
          <p:nvPr>
            <p:ph type="sldNum" sz="quarter" idx="12"/>
          </p:nvPr>
        </p:nvSpPr>
        <p:spPr/>
        <p:txBody>
          <a:bodyPr/>
          <a:lstStyle/>
          <a:p>
            <a:pPr>
              <a:defRPr/>
            </a:pPr>
            <a:fld id="{CD3CB1C1-1AF6-4B0C-A228-7E51B4FF4EE3}" type="slidenum">
              <a:rPr lang="en-US"/>
              <a:pPr>
                <a:defRPr/>
              </a:pPr>
              <a:t>5</a:t>
            </a:fld>
            <a:endParaRPr lang="en-US"/>
          </a:p>
        </p:txBody>
      </p:sp>
    </p:spTree>
    <p:extLst>
      <p:ext uri="{BB962C8B-B14F-4D97-AF65-F5344CB8AC3E}">
        <p14:creationId xmlns:p14="http://schemas.microsoft.com/office/powerpoint/2010/main" val="1287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F928A-F8DE-4A94-95AB-D11851211FCB}"/>
              </a:ext>
            </a:extLst>
          </p:cNvPr>
          <p:cNvSpPr>
            <a:spLocks noGrp="1"/>
          </p:cNvSpPr>
          <p:nvPr>
            <p:ph type="title"/>
          </p:nvPr>
        </p:nvSpPr>
        <p:spPr>
          <a:xfrm>
            <a:off x="0" y="0"/>
            <a:ext cx="7107382" cy="990600"/>
          </a:xfrm>
        </p:spPr>
        <p:txBody>
          <a:bodyPr/>
          <a:lstStyle/>
          <a:p>
            <a:r>
              <a:rPr lang="en-US" b="1" dirty="0">
                <a:solidFill>
                  <a:schemeClr val="bg1"/>
                </a:solidFill>
                <a:effectLst>
                  <a:outerShdw blurRad="38100" dist="38100" dir="2700000" algn="tl">
                    <a:srgbClr val="000000">
                      <a:alpha val="43137"/>
                    </a:srgbClr>
                  </a:outerShdw>
                </a:effectLst>
              </a:rPr>
              <a:t>Small Business </a:t>
            </a:r>
            <a:r>
              <a:rPr lang="en-US" b="1" dirty="0">
                <a:solidFill>
                  <a:schemeClr val="bg1"/>
                </a:solidFill>
                <a:effectLst>
                  <a:outerShdw blurRad="38100" dist="38100" dir="2700000" algn="tl">
                    <a:srgbClr val="000000">
                      <a:alpha val="43137"/>
                    </a:srgbClr>
                  </a:outerShdw>
                </a:effectLst>
                <a:cs typeface="Arial"/>
              </a:rPr>
              <a:t>Partners</a:t>
            </a:r>
          </a:p>
        </p:txBody>
      </p:sp>
      <p:sp>
        <p:nvSpPr>
          <p:cNvPr id="3" name="Content Placeholder 2">
            <a:extLst>
              <a:ext uri="{FF2B5EF4-FFF2-40B4-BE49-F238E27FC236}">
                <a16:creationId xmlns:a16="http://schemas.microsoft.com/office/drawing/2014/main" id="{D10CCEF3-2600-4E44-BD0C-2004EFD93CEB}"/>
              </a:ext>
            </a:extLst>
          </p:cNvPr>
          <p:cNvSpPr>
            <a:spLocks noGrp="1"/>
          </p:cNvSpPr>
          <p:nvPr>
            <p:ph idx="1"/>
          </p:nvPr>
        </p:nvSpPr>
        <p:spPr>
          <a:xfrm>
            <a:off x="328863" y="1254664"/>
            <a:ext cx="11534274" cy="5218324"/>
          </a:xfrm>
        </p:spPr>
        <p:txBody>
          <a:bodyPr/>
          <a:lstStyle/>
          <a:p>
            <a:pPr>
              <a:buFont typeface="Wingdings" panose="05000000000000000000" pitchFamily="2" charset="2"/>
              <a:buChar char="q"/>
            </a:pPr>
            <a:r>
              <a:rPr lang="en-US" sz="2000" b="1" dirty="0"/>
              <a:t>Regional Air Small Business Liaisons</a:t>
            </a:r>
            <a:endParaRPr lang="en-US" sz="2000" b="1" dirty="0">
              <a:cs typeface="Arial"/>
            </a:endParaRPr>
          </a:p>
          <a:p>
            <a:pPr lvl="1">
              <a:buFont typeface="Wingdings" panose="05000000000000000000" pitchFamily="2" charset="2"/>
              <a:buChar char="§"/>
            </a:pPr>
            <a:r>
              <a:rPr lang="en-US" sz="1800" dirty="0"/>
              <a:t>Identify EPA Regional needs for small business engagement.</a:t>
            </a:r>
            <a:endParaRPr lang="en-US" sz="1800" dirty="0">
              <a:cs typeface="Arial"/>
            </a:endParaRPr>
          </a:p>
          <a:p>
            <a:pPr lvl="1">
              <a:buFont typeface="Wingdings" panose="05000000000000000000" pitchFamily="2" charset="2"/>
              <a:buChar char="§"/>
            </a:pPr>
            <a:r>
              <a:rPr lang="en-US" sz="1800" dirty="0"/>
              <a:t>Participate in quarterly calls with EPA Headquarters (i.e., OAQPS, EPA’s Ombudsman’s office) to coordinate on small business-related topics. </a:t>
            </a:r>
          </a:p>
          <a:p>
            <a:pPr lvl="1">
              <a:buFont typeface="Wingdings" panose="05000000000000000000" pitchFamily="2" charset="2"/>
              <a:buChar char="§"/>
            </a:pPr>
            <a:r>
              <a:rPr lang="en-US" sz="1800" dirty="0"/>
              <a:t>Provide support in the development of compliance assistance tools for small businesses, where appropriate (e.g., </a:t>
            </a:r>
            <a:r>
              <a:rPr lang="en-US" sz="1800" dirty="0" err="1"/>
              <a:t>RegNav</a:t>
            </a:r>
            <a:r>
              <a:rPr lang="en-US" sz="1800" dirty="0"/>
              <a:t>).</a:t>
            </a:r>
            <a:endParaRPr lang="en-US" sz="1800" dirty="0">
              <a:cs typeface="Arial"/>
            </a:endParaRPr>
          </a:p>
          <a:p>
            <a:pPr lvl="1">
              <a:buFont typeface="Wingdings" panose="05000000000000000000" pitchFamily="2" charset="2"/>
              <a:buChar char="§"/>
            </a:pPr>
            <a:r>
              <a:rPr lang="en-US" sz="1800" dirty="0"/>
              <a:t>Serve as a point of contact for the state’s small business environmental assistance program representatives. </a:t>
            </a:r>
            <a:endParaRPr lang="en-US" sz="1800" dirty="0">
              <a:cs typeface="Arial"/>
            </a:endParaRPr>
          </a:p>
          <a:p>
            <a:pPr>
              <a:buFont typeface="Wingdings" panose="05000000000000000000" pitchFamily="2" charset="2"/>
              <a:buChar char="q"/>
            </a:pPr>
            <a:r>
              <a:rPr lang="en-US" sz="2000" b="1" dirty="0"/>
              <a:t>State’s Small Business Environmental Assistance Program (SBEAPs) Representatives will:</a:t>
            </a:r>
            <a:endParaRPr lang="en-US" dirty="0"/>
          </a:p>
          <a:p>
            <a:pPr lvl="1">
              <a:buFont typeface="Wingdings" panose="05000000000000000000" pitchFamily="2" charset="2"/>
              <a:buChar char="§"/>
            </a:pPr>
            <a:r>
              <a:rPr lang="en-US" sz="1800" dirty="0"/>
              <a:t>Identify needs for small business engagement.  </a:t>
            </a:r>
            <a:endParaRPr lang="en-US" sz="1800" dirty="0">
              <a:cs typeface="Arial"/>
            </a:endParaRPr>
          </a:p>
          <a:p>
            <a:pPr lvl="1">
              <a:buFont typeface="Wingdings" panose="05000000000000000000" pitchFamily="2" charset="2"/>
              <a:buChar char="§"/>
            </a:pPr>
            <a:r>
              <a:rPr lang="en-US" sz="1800" dirty="0"/>
              <a:t>Provide input on training priorities for OAQPS regulatory actions with small business implications. Participate on monthly calls and annual meetings/conferences with OAQPS Small Business Liaison.</a:t>
            </a:r>
            <a:endParaRPr lang="en-US" sz="1800" dirty="0">
              <a:cs typeface="Arial"/>
            </a:endParaRPr>
          </a:p>
          <a:p>
            <a:pPr lvl="1">
              <a:buFont typeface="Wingdings" panose="05000000000000000000" pitchFamily="2" charset="2"/>
              <a:buChar char="§"/>
            </a:pPr>
            <a:r>
              <a:rPr lang="en-US" sz="1800" dirty="0"/>
              <a:t>Provide support in the development of compliance assistance tools for small businesses, where appropriate (e.g., </a:t>
            </a:r>
            <a:r>
              <a:rPr lang="en-US" sz="1800" dirty="0" err="1"/>
              <a:t>RegNav</a:t>
            </a:r>
            <a:r>
              <a:rPr lang="en-US" sz="1800" dirty="0"/>
              <a:t>).</a:t>
            </a:r>
          </a:p>
          <a:p>
            <a:pPr>
              <a:buFont typeface="Wingdings" panose="05000000000000000000" pitchFamily="2" charset="2"/>
              <a:buChar char="q"/>
            </a:pPr>
            <a:r>
              <a:rPr lang="en-US" sz="2000" b="1" dirty="0">
                <a:cs typeface="Arial"/>
              </a:rPr>
              <a:t>Additional Partners: EPA's Ombudsman, SBA, OGC, OP, OECA</a:t>
            </a:r>
          </a:p>
        </p:txBody>
      </p:sp>
      <p:sp>
        <p:nvSpPr>
          <p:cNvPr id="5" name="Slide Number Placeholder 4">
            <a:extLst>
              <a:ext uri="{FF2B5EF4-FFF2-40B4-BE49-F238E27FC236}">
                <a16:creationId xmlns:a16="http://schemas.microsoft.com/office/drawing/2014/main" id="{F596CA72-F3E8-480D-A13A-2C6540A03917}"/>
              </a:ext>
            </a:extLst>
          </p:cNvPr>
          <p:cNvSpPr>
            <a:spLocks noGrp="1"/>
          </p:cNvSpPr>
          <p:nvPr>
            <p:ph type="sldNum" sz="quarter" idx="12"/>
          </p:nvPr>
        </p:nvSpPr>
        <p:spPr/>
        <p:txBody>
          <a:bodyPr/>
          <a:lstStyle/>
          <a:p>
            <a:pPr>
              <a:defRPr/>
            </a:pPr>
            <a:fld id="{CD3CB1C1-1AF6-4B0C-A228-7E51B4FF4EE3}" type="slidenum">
              <a:rPr lang="en-US"/>
              <a:pPr>
                <a:defRPr/>
              </a:pPr>
              <a:t>6</a:t>
            </a:fld>
            <a:endParaRPr lang="en-US"/>
          </a:p>
        </p:txBody>
      </p:sp>
      <p:sp>
        <p:nvSpPr>
          <p:cNvPr id="4" name="Footer Placeholder 3">
            <a:extLst>
              <a:ext uri="{FF2B5EF4-FFF2-40B4-BE49-F238E27FC236}">
                <a16:creationId xmlns:a16="http://schemas.microsoft.com/office/drawing/2014/main" id="{A11FCB94-BE20-4A5C-BDFF-71AC8292E209}"/>
              </a:ext>
            </a:extLst>
          </p:cNvPr>
          <p:cNvSpPr>
            <a:spLocks noGrp="1"/>
          </p:cNvSpPr>
          <p:nvPr>
            <p:ph type="ftr" sz="quarter" idx="11"/>
          </p:nvPr>
        </p:nvSpPr>
        <p:spPr>
          <a:xfrm>
            <a:off x="2180566" y="6478437"/>
            <a:ext cx="7847162" cy="227163"/>
          </a:xfrm>
        </p:spPr>
        <p:txBody>
          <a:bodyPr/>
          <a:lstStyle/>
          <a:p>
            <a:r>
              <a:rPr lang="en-US" sz="1100"/>
              <a:t>Please note: All engagement and outreach activities are done in coordination with the divisions</a:t>
            </a:r>
          </a:p>
        </p:txBody>
      </p:sp>
    </p:spTree>
    <p:extLst>
      <p:ext uri="{BB962C8B-B14F-4D97-AF65-F5344CB8AC3E}">
        <p14:creationId xmlns:p14="http://schemas.microsoft.com/office/powerpoint/2010/main" val="2256214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F928A-F8DE-4A94-95AB-D11851211FCB}"/>
              </a:ext>
            </a:extLst>
          </p:cNvPr>
          <p:cNvSpPr>
            <a:spLocks noGrp="1"/>
          </p:cNvSpPr>
          <p:nvPr>
            <p:ph type="title"/>
          </p:nvPr>
        </p:nvSpPr>
        <p:spPr>
          <a:xfrm>
            <a:off x="465039" y="0"/>
            <a:ext cx="6843259" cy="990600"/>
          </a:xfrm>
        </p:spPr>
        <p:txBody>
          <a:bodyPr/>
          <a:lstStyle/>
          <a:p>
            <a:r>
              <a:rPr lang="en-US" b="1">
                <a:solidFill>
                  <a:schemeClr val="bg1"/>
                </a:solidFill>
                <a:effectLst>
                  <a:outerShdw blurRad="38100" dist="38100" dir="2700000" algn="tl">
                    <a:srgbClr val="000000">
                      <a:alpha val="43137"/>
                    </a:srgbClr>
                  </a:outerShdw>
                </a:effectLst>
              </a:rPr>
              <a:t>Federally Recognized Tribes</a:t>
            </a:r>
            <a:endParaRPr lang="en-US" b="1">
              <a:solidFill>
                <a:schemeClr val="bg1"/>
              </a:solidFill>
              <a:effectLst>
                <a:outerShdw blurRad="38100" dist="38100" dir="2700000" algn="tl">
                  <a:srgbClr val="000000">
                    <a:alpha val="43137"/>
                  </a:srgbClr>
                </a:outerShdw>
              </a:effectLst>
              <a:cs typeface="Arial"/>
            </a:endParaRPr>
          </a:p>
        </p:txBody>
      </p:sp>
      <p:sp>
        <p:nvSpPr>
          <p:cNvPr id="3" name="Content Placeholder 2">
            <a:extLst>
              <a:ext uri="{FF2B5EF4-FFF2-40B4-BE49-F238E27FC236}">
                <a16:creationId xmlns:a16="http://schemas.microsoft.com/office/drawing/2014/main" id="{D10CCEF3-2600-4E44-BD0C-2004EFD93CEB}"/>
              </a:ext>
            </a:extLst>
          </p:cNvPr>
          <p:cNvSpPr>
            <a:spLocks noGrp="1"/>
          </p:cNvSpPr>
          <p:nvPr>
            <p:ph idx="1"/>
          </p:nvPr>
        </p:nvSpPr>
        <p:spPr>
          <a:xfrm>
            <a:off x="670559" y="1207505"/>
            <a:ext cx="10850881" cy="5330309"/>
          </a:xfrm>
        </p:spPr>
        <p:txBody>
          <a:bodyPr/>
          <a:lstStyle/>
          <a:p>
            <a:pPr lvl="1">
              <a:spcBef>
                <a:spcPts val="0"/>
              </a:spcBef>
              <a:spcAft>
                <a:spcPts val="0"/>
              </a:spcAft>
              <a:buFont typeface="Wingdings" panose="05000000000000000000" pitchFamily="2" charset="2"/>
              <a:buChar char="q"/>
            </a:pPr>
            <a:r>
              <a:rPr lang="en-US" sz="2200" b="1" dirty="0"/>
              <a:t>Consultation</a:t>
            </a:r>
            <a:br>
              <a:rPr lang="en-US" sz="2200" b="1" dirty="0"/>
            </a:br>
            <a:endParaRPr lang="en-US" sz="2200" b="1" dirty="0"/>
          </a:p>
          <a:p>
            <a:pPr lvl="2">
              <a:spcBef>
                <a:spcPts val="0"/>
              </a:spcBef>
              <a:spcAft>
                <a:spcPts val="0"/>
              </a:spcAft>
              <a:buFont typeface="Wingdings" panose="05000000000000000000" pitchFamily="2" charset="2"/>
              <a:buChar char="§"/>
            </a:pPr>
            <a:r>
              <a:rPr lang="en-US" sz="1600" b="1" dirty="0"/>
              <a:t>1984 EPA Policy for the Administration of Environmental Programs on Indian Reservations </a:t>
            </a:r>
            <a:r>
              <a:rPr lang="en-US" sz="1600" b="1" dirty="0">
                <a:latin typeface="Corbel" panose="020B0503020204020204" pitchFamily="34" charset="0"/>
              </a:rPr>
              <a:t>―</a:t>
            </a:r>
            <a:r>
              <a:rPr lang="en-US" sz="1600" dirty="0">
                <a:latin typeface="Corbel" panose="020B0503020204020204" pitchFamily="34" charset="0"/>
              </a:rPr>
              <a:t>  </a:t>
            </a:r>
            <a:r>
              <a:rPr lang="en-US" sz="1400" dirty="0"/>
              <a:t>Key emphasis is to give special consideration to tribal interests in making Agency policy and ensure the close involvement of tribal governments in making decisions and managing environmental programs affecting Indian country. </a:t>
            </a:r>
            <a:r>
              <a:rPr lang="en-US" sz="1400" dirty="0">
                <a:cs typeface="Arial"/>
              </a:rPr>
              <a:t>Remains the cornerstone of EPA’s Tribal Program and was reaffirmed by the Administrator in 2019</a:t>
            </a:r>
            <a:br>
              <a:rPr lang="en-US" sz="1400" dirty="0">
                <a:cs typeface="Arial"/>
              </a:rPr>
            </a:br>
            <a:endParaRPr lang="en-US" sz="1400" dirty="0">
              <a:cs typeface="Arial"/>
            </a:endParaRPr>
          </a:p>
          <a:p>
            <a:pPr lvl="2">
              <a:spcBef>
                <a:spcPts val="0"/>
              </a:spcBef>
              <a:buFont typeface="Wingdings" panose="05000000000000000000" pitchFamily="2" charset="2"/>
              <a:buChar char="§"/>
            </a:pPr>
            <a:r>
              <a:rPr lang="en-US" sz="1600" b="1" dirty="0"/>
              <a:t>Executive Order 13175 </a:t>
            </a:r>
            <a:r>
              <a:rPr lang="en-US" sz="1600" b="1" dirty="0">
                <a:latin typeface="Corbel" panose="020B0503020204020204" pitchFamily="34" charset="0"/>
              </a:rPr>
              <a:t>― </a:t>
            </a:r>
            <a:r>
              <a:rPr lang="en-US" sz="1400" dirty="0"/>
              <a:t>Policies that have tribal implications (regulations, legislative comments or proposed legislation, or actions) that have substantial direct effects on one or more Indian tribes, or on the relationship between the federal government and Indian tribes, or on the distribution of power and responsibilities between the federal government and Indian tribes</a:t>
            </a:r>
            <a:br>
              <a:rPr lang="en-US" sz="1400" dirty="0"/>
            </a:br>
            <a:endParaRPr lang="en-US" sz="1400" dirty="0">
              <a:cs typeface="Arial"/>
            </a:endParaRPr>
          </a:p>
          <a:p>
            <a:pPr lvl="2">
              <a:spcBef>
                <a:spcPts val="0"/>
              </a:spcBef>
              <a:spcAft>
                <a:spcPts val="600"/>
              </a:spcAft>
              <a:buFont typeface="Wingdings" panose="05000000000000000000" pitchFamily="2" charset="2"/>
              <a:buChar char="§"/>
            </a:pPr>
            <a:r>
              <a:rPr lang="en-US" sz="1600" b="1" dirty="0">
                <a:cs typeface="Arial"/>
              </a:rPr>
              <a:t>2009 Presidential Memorandum </a:t>
            </a:r>
            <a:r>
              <a:rPr lang="en-US" sz="1600" b="1" dirty="0">
                <a:latin typeface="Corbel" panose="020B0503020204020204" pitchFamily="34" charset="0"/>
                <a:cs typeface="Arial"/>
              </a:rPr>
              <a:t>― </a:t>
            </a:r>
            <a:r>
              <a:rPr lang="en-US" sz="1400" dirty="0"/>
              <a:t>Emphasized commitment to “regular and meaningful” consultation and collaboration with tribal officials in policy decisions that have tribal implications through complete and consistent implementation of EO 13175</a:t>
            </a:r>
          </a:p>
          <a:p>
            <a:pPr lvl="3">
              <a:spcBef>
                <a:spcPts val="600"/>
              </a:spcBef>
              <a:spcAft>
                <a:spcPts val="600"/>
              </a:spcAft>
              <a:buFont typeface="Courier New" panose="02070309020205020404" pitchFamily="49" charset="0"/>
              <a:buChar char="o"/>
            </a:pPr>
            <a:r>
              <a:rPr lang="en-US" sz="1400" b="1" dirty="0"/>
              <a:t>2011 EPA Policy on Consultation and Coordination with Indian Tribe </a:t>
            </a:r>
            <a:r>
              <a:rPr lang="en-US" sz="1400" dirty="0"/>
              <a:t>– Sets a broad standard for when EPA should consider consulting with federally recognized tribal governments based on EO 13175 and the 1984 Indian Policy</a:t>
            </a:r>
          </a:p>
          <a:p>
            <a:pPr lvl="3">
              <a:spcBef>
                <a:spcPts val="600"/>
              </a:spcBef>
              <a:spcAft>
                <a:spcPts val="600"/>
              </a:spcAft>
              <a:buFont typeface="Courier New" panose="02070309020205020404" pitchFamily="49" charset="0"/>
              <a:buChar char="o"/>
            </a:pPr>
            <a:r>
              <a:rPr lang="en-US" sz="1400" b="1" dirty="0"/>
              <a:t>OAR Handbook for Interacting with Tribal Governments </a:t>
            </a:r>
            <a:r>
              <a:rPr lang="en-US" sz="1400" b="1" dirty="0">
                <a:latin typeface="Corbel" panose="020B0503020204020204" pitchFamily="34" charset="0"/>
              </a:rPr>
              <a:t>― </a:t>
            </a:r>
            <a:r>
              <a:rPr lang="en-US" sz="1400" dirty="0"/>
              <a:t>Provides specificity and guidance to OAR staff and managers on how to conduct outreach and government-to-government consultation under the general umbrella of the Agency’s Policy.  *Scheduled for update February 2021</a:t>
            </a:r>
          </a:p>
        </p:txBody>
      </p:sp>
      <p:sp>
        <p:nvSpPr>
          <p:cNvPr id="5" name="Slide Number Placeholder 4">
            <a:extLst>
              <a:ext uri="{FF2B5EF4-FFF2-40B4-BE49-F238E27FC236}">
                <a16:creationId xmlns:a16="http://schemas.microsoft.com/office/drawing/2014/main" id="{69F1E7AF-A36E-4E3F-9411-2CFFDFB8AA3D}"/>
              </a:ext>
            </a:extLst>
          </p:cNvPr>
          <p:cNvSpPr>
            <a:spLocks noGrp="1"/>
          </p:cNvSpPr>
          <p:nvPr>
            <p:ph type="sldNum" sz="quarter" idx="12"/>
          </p:nvPr>
        </p:nvSpPr>
        <p:spPr/>
        <p:txBody>
          <a:bodyPr/>
          <a:lstStyle/>
          <a:p>
            <a:pPr>
              <a:defRPr/>
            </a:pPr>
            <a:fld id="{CD3CB1C1-1AF6-4B0C-A228-7E51B4FF4EE3}" type="slidenum">
              <a:rPr lang="en-US"/>
              <a:pPr>
                <a:defRPr/>
              </a:pPr>
              <a:t>7</a:t>
            </a:fld>
            <a:endParaRPr lang="en-US"/>
          </a:p>
        </p:txBody>
      </p:sp>
      <p:sp>
        <p:nvSpPr>
          <p:cNvPr id="4" name="Footer Placeholder 3">
            <a:extLst>
              <a:ext uri="{FF2B5EF4-FFF2-40B4-BE49-F238E27FC236}">
                <a16:creationId xmlns:a16="http://schemas.microsoft.com/office/drawing/2014/main" id="{FA1CB3D8-C407-44FD-B9EF-6A033E145958}"/>
              </a:ext>
            </a:extLst>
          </p:cNvPr>
          <p:cNvSpPr>
            <a:spLocks noGrp="1"/>
          </p:cNvSpPr>
          <p:nvPr>
            <p:ph type="ftr" sz="quarter" idx="11"/>
          </p:nvPr>
        </p:nvSpPr>
        <p:spPr>
          <a:xfrm>
            <a:off x="2289311" y="6537814"/>
            <a:ext cx="7947803" cy="227163"/>
          </a:xfrm>
        </p:spPr>
        <p:txBody>
          <a:bodyPr/>
          <a:lstStyle/>
          <a:p>
            <a:r>
              <a:rPr lang="en-US" sz="1100"/>
              <a:t>Please note: All engagement and outreach activities are done in coordination with the divisions</a:t>
            </a:r>
          </a:p>
        </p:txBody>
      </p:sp>
    </p:spTree>
    <p:extLst>
      <p:ext uri="{BB962C8B-B14F-4D97-AF65-F5344CB8AC3E}">
        <p14:creationId xmlns:p14="http://schemas.microsoft.com/office/powerpoint/2010/main" val="3474342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F928A-F8DE-4A94-95AB-D11851211FCB}"/>
              </a:ext>
            </a:extLst>
          </p:cNvPr>
          <p:cNvSpPr>
            <a:spLocks noGrp="1"/>
          </p:cNvSpPr>
          <p:nvPr>
            <p:ph type="title"/>
          </p:nvPr>
        </p:nvSpPr>
        <p:spPr>
          <a:xfrm>
            <a:off x="465039" y="0"/>
            <a:ext cx="6843259" cy="990600"/>
          </a:xfrm>
        </p:spPr>
        <p:txBody>
          <a:bodyPr/>
          <a:lstStyle/>
          <a:p>
            <a:r>
              <a:rPr lang="en-US" b="1">
                <a:solidFill>
                  <a:schemeClr val="bg1"/>
                </a:solidFill>
                <a:effectLst>
                  <a:outerShdw blurRad="38100" dist="38100" dir="2700000" algn="tl">
                    <a:srgbClr val="000000">
                      <a:alpha val="43137"/>
                    </a:srgbClr>
                  </a:outerShdw>
                </a:effectLst>
              </a:rPr>
              <a:t>Federally Recognized Tribes</a:t>
            </a:r>
            <a:endParaRPr lang="en-US" b="1">
              <a:solidFill>
                <a:schemeClr val="bg1"/>
              </a:solidFill>
              <a:effectLst>
                <a:outerShdw blurRad="38100" dist="38100" dir="2700000" algn="tl">
                  <a:srgbClr val="000000">
                    <a:alpha val="43137"/>
                  </a:srgbClr>
                </a:outerShdw>
              </a:effectLst>
              <a:cs typeface="Arial"/>
            </a:endParaRPr>
          </a:p>
        </p:txBody>
      </p:sp>
      <p:sp>
        <p:nvSpPr>
          <p:cNvPr id="5" name="Slide Number Placeholder 4">
            <a:extLst>
              <a:ext uri="{FF2B5EF4-FFF2-40B4-BE49-F238E27FC236}">
                <a16:creationId xmlns:a16="http://schemas.microsoft.com/office/drawing/2014/main" id="{69F1E7AF-A36E-4E3F-9411-2CFFDFB8AA3D}"/>
              </a:ext>
            </a:extLst>
          </p:cNvPr>
          <p:cNvSpPr>
            <a:spLocks noGrp="1"/>
          </p:cNvSpPr>
          <p:nvPr>
            <p:ph type="sldNum" sz="quarter" idx="12"/>
          </p:nvPr>
        </p:nvSpPr>
        <p:spPr/>
        <p:txBody>
          <a:bodyPr/>
          <a:lstStyle/>
          <a:p>
            <a:pPr>
              <a:defRPr/>
            </a:pPr>
            <a:fld id="{CD3CB1C1-1AF6-4B0C-A228-7E51B4FF4EE3}" type="slidenum">
              <a:rPr lang="en-US" smtClean="0"/>
              <a:pPr>
                <a:defRPr/>
              </a:pPr>
              <a:t>8</a:t>
            </a:fld>
            <a:endParaRPr lang="en-US"/>
          </a:p>
        </p:txBody>
      </p:sp>
      <p:graphicFrame>
        <p:nvGraphicFramePr>
          <p:cNvPr id="6" name="Content Placeholder 5">
            <a:extLst>
              <a:ext uri="{FF2B5EF4-FFF2-40B4-BE49-F238E27FC236}">
                <a16:creationId xmlns:a16="http://schemas.microsoft.com/office/drawing/2014/main" id="{EC18B13E-A656-4875-9F3A-D58EF90908C9}"/>
              </a:ext>
            </a:extLst>
          </p:cNvPr>
          <p:cNvGraphicFramePr>
            <a:graphicFrameLocks noGrp="1"/>
          </p:cNvGraphicFramePr>
          <p:nvPr>
            <p:ph idx="1"/>
            <p:extLst>
              <p:ext uri="{D42A27DB-BD31-4B8C-83A1-F6EECF244321}">
                <p14:modId xmlns:p14="http://schemas.microsoft.com/office/powerpoint/2010/main" val="2111054122"/>
              </p:ext>
            </p:extLst>
          </p:nvPr>
        </p:nvGraphicFramePr>
        <p:xfrm>
          <a:off x="397571" y="955392"/>
          <a:ext cx="10548938" cy="5488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5829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2E4E09-3ABD-4C64-889C-481A034122CA}"/>
              </a:ext>
            </a:extLst>
          </p:cNvPr>
          <p:cNvSpPr>
            <a:spLocks noGrp="1"/>
          </p:cNvSpPr>
          <p:nvPr>
            <p:ph type="title"/>
          </p:nvPr>
        </p:nvSpPr>
        <p:spPr>
          <a:xfrm>
            <a:off x="1187450" y="2762250"/>
            <a:ext cx="10160000" cy="990600"/>
          </a:xfrm>
        </p:spPr>
        <p:txBody>
          <a:bodyPr/>
          <a:lstStyle/>
          <a:p>
            <a:r>
              <a:rPr lang="en-US" sz="6000" b="1">
                <a:effectLst>
                  <a:outerShdw blurRad="38100" dist="38100" dir="2700000" algn="tl">
                    <a:srgbClr val="000000">
                      <a:alpha val="43137"/>
                    </a:srgbClr>
                  </a:outerShdw>
                </a:effectLst>
              </a:rPr>
              <a:t>RULE DEVELOPMENT</a:t>
            </a:r>
          </a:p>
        </p:txBody>
      </p:sp>
      <p:sp>
        <p:nvSpPr>
          <p:cNvPr id="3" name="Slide Number Placeholder 2">
            <a:extLst>
              <a:ext uri="{FF2B5EF4-FFF2-40B4-BE49-F238E27FC236}">
                <a16:creationId xmlns:a16="http://schemas.microsoft.com/office/drawing/2014/main" id="{0B96C580-069F-4D36-8125-F864F1A7232E}"/>
              </a:ext>
            </a:extLst>
          </p:cNvPr>
          <p:cNvSpPr>
            <a:spLocks noGrp="1"/>
          </p:cNvSpPr>
          <p:nvPr>
            <p:ph type="sldNum" sz="quarter" idx="12"/>
          </p:nvPr>
        </p:nvSpPr>
        <p:spPr/>
        <p:txBody>
          <a:bodyPr/>
          <a:lstStyle/>
          <a:p>
            <a:pPr>
              <a:defRPr/>
            </a:pPr>
            <a:fld id="{3F158D94-9119-4F56-AF02-A775E34EDE9A}" type="slidenum">
              <a:rPr lang="en-US" smtClean="0"/>
              <a:pPr>
                <a:defRPr/>
              </a:pPr>
              <a:t>9</a:t>
            </a:fld>
            <a:endParaRPr lang="en-US"/>
          </a:p>
        </p:txBody>
      </p:sp>
    </p:spTree>
    <p:extLst>
      <p:ext uri="{BB962C8B-B14F-4D97-AF65-F5344CB8AC3E}">
        <p14:creationId xmlns:p14="http://schemas.microsoft.com/office/powerpoint/2010/main" val="294072853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39.xml.rels><?xml version="1.0" encoding="UTF-8" standalone="yes"?>
<Relationships xmlns="http://schemas.openxmlformats.org/package/2006/relationships"><Relationship Id="rId1" Type="http://schemas.openxmlformats.org/officeDocument/2006/relationships/customXmlProps" Target="itemProps239.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0.xml.rels><?xml version="1.0" encoding="UTF-8" standalone="yes"?>
<Relationships xmlns="http://schemas.openxmlformats.org/package/2006/relationships"><Relationship Id="rId1" Type="http://schemas.openxmlformats.org/officeDocument/2006/relationships/customXmlProps" Target="itemProps240.xml"/></Relationships>
</file>

<file path=customXml/_rels/item241.xml.rels><?xml version="1.0" encoding="UTF-8" standalone="yes"?>
<Relationships xmlns="http://schemas.openxmlformats.org/package/2006/relationships"><Relationship Id="rId1" Type="http://schemas.openxmlformats.org/officeDocument/2006/relationships/customXmlProps" Target="itemProps241.xml"/></Relationships>
</file>

<file path=customXml/_rels/item242.xml.rels><?xml version="1.0" encoding="UTF-8" standalone="yes"?>
<Relationships xmlns="http://schemas.openxmlformats.org/package/2006/relationships"><Relationship Id="rId1" Type="http://schemas.openxmlformats.org/officeDocument/2006/relationships/customXmlProps" Target="itemProps242.xml"/></Relationships>
</file>

<file path=customXml/_rels/item243.xml.rels><?xml version="1.0" encoding="UTF-8" standalone="yes"?>
<Relationships xmlns="http://schemas.openxmlformats.org/package/2006/relationships"><Relationship Id="rId1" Type="http://schemas.openxmlformats.org/officeDocument/2006/relationships/customXmlProps" Target="itemProps243.xml"/></Relationships>
</file>

<file path=customXml/_rels/item244.xml.rels><?xml version="1.0" encoding="UTF-8" standalone="yes"?>
<Relationships xmlns="http://schemas.openxmlformats.org/package/2006/relationships"><Relationship Id="rId1" Type="http://schemas.openxmlformats.org/officeDocument/2006/relationships/customXmlProps" Target="itemProps244.xml"/></Relationships>
</file>

<file path=customXml/_rels/item245.xml.rels><?xml version="1.0" encoding="UTF-8" standalone="yes"?>
<Relationships xmlns="http://schemas.openxmlformats.org/package/2006/relationships"><Relationship Id="rId1" Type="http://schemas.openxmlformats.org/officeDocument/2006/relationships/customXmlProps" Target="itemProps245.xml"/></Relationships>
</file>

<file path=customXml/_rels/item246.xml.rels><?xml version="1.0" encoding="UTF-8" standalone="yes"?>
<Relationships xmlns="http://schemas.openxmlformats.org/package/2006/relationships"><Relationship Id="rId1" Type="http://schemas.openxmlformats.org/officeDocument/2006/relationships/customXmlProps" Target="itemProps246.xml"/></Relationships>
</file>

<file path=customXml/_rels/item247.xml.rels><?xml version="1.0" encoding="UTF-8" standalone="yes"?>
<Relationships xmlns="http://schemas.openxmlformats.org/package/2006/relationships"><Relationship Id="rId1" Type="http://schemas.openxmlformats.org/officeDocument/2006/relationships/customXmlProps" Target="itemProps247.xml"/></Relationships>
</file>

<file path=customXml/_rels/item248.xml.rels><?xml version="1.0" encoding="UTF-8" standalone="yes"?>
<Relationships xmlns="http://schemas.openxmlformats.org/package/2006/relationships"><Relationship Id="rId1" Type="http://schemas.openxmlformats.org/officeDocument/2006/relationships/customXmlProps" Target="itemProps248.xml"/></Relationships>
</file>

<file path=customXml/_rels/item249.xml.rels><?xml version="1.0" encoding="UTF-8" standalone="yes"?>
<Relationships xmlns="http://schemas.openxmlformats.org/package/2006/relationships"><Relationship Id="rId1" Type="http://schemas.openxmlformats.org/officeDocument/2006/relationships/customXmlProps" Target="itemProps249.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50.xml.rels><?xml version="1.0" encoding="UTF-8" standalone="yes"?>
<Relationships xmlns="http://schemas.openxmlformats.org/package/2006/relationships"><Relationship Id="rId1" Type="http://schemas.openxmlformats.org/officeDocument/2006/relationships/customXmlProps" Target="itemProps250.xml"/></Relationships>
</file>

<file path=customXml/_rels/item251.xml.rels><?xml version="1.0" encoding="UTF-8" standalone="yes"?>
<Relationships xmlns="http://schemas.openxmlformats.org/package/2006/relationships"><Relationship Id="rId1" Type="http://schemas.openxmlformats.org/officeDocument/2006/relationships/customXmlProps" Target="itemProps251.xml"/></Relationships>
</file>

<file path=customXml/_rels/item252.xml.rels><?xml version="1.0" encoding="UTF-8" standalone="yes"?>
<Relationships xmlns="http://schemas.openxmlformats.org/package/2006/relationships"><Relationship Id="rId1" Type="http://schemas.openxmlformats.org/officeDocument/2006/relationships/customXmlProps" Target="itemProps252.xml"/></Relationships>
</file>

<file path=customXml/_rels/item253.xml.rels><?xml version="1.0" encoding="UTF-8" standalone="yes"?>
<Relationships xmlns="http://schemas.openxmlformats.org/package/2006/relationships"><Relationship Id="rId1" Type="http://schemas.openxmlformats.org/officeDocument/2006/relationships/customXmlProps" Target="itemProps253.xml"/></Relationships>
</file>

<file path=customXml/_rels/item254.xml.rels><?xml version="1.0" encoding="UTF-8" standalone="yes"?>
<Relationships xmlns="http://schemas.openxmlformats.org/package/2006/relationships"><Relationship Id="rId1" Type="http://schemas.openxmlformats.org/officeDocument/2006/relationships/customXmlProps" Target="itemProps254.xml"/></Relationships>
</file>

<file path=customXml/_rels/item255.xml.rels><?xml version="1.0" encoding="UTF-8" standalone="yes"?>
<Relationships xmlns="http://schemas.openxmlformats.org/package/2006/relationships"><Relationship Id="rId1" Type="http://schemas.openxmlformats.org/officeDocument/2006/relationships/customXmlProps" Target="itemProps255.xml"/></Relationships>
</file>

<file path=customXml/_rels/item256.xml.rels><?xml version="1.0" encoding="UTF-8" standalone="yes"?>
<Relationships xmlns="http://schemas.openxmlformats.org/package/2006/relationships"><Relationship Id="rId1" Type="http://schemas.openxmlformats.org/officeDocument/2006/relationships/customXmlProps" Target="itemProps256.xml"/></Relationships>
</file>

<file path=customXml/_rels/item257.xml.rels><?xml version="1.0" encoding="UTF-8" standalone="yes"?>
<Relationships xmlns="http://schemas.openxmlformats.org/package/2006/relationships"><Relationship Id="rId1" Type="http://schemas.openxmlformats.org/officeDocument/2006/relationships/customXmlProps" Target="itemProps257.xml"/></Relationships>
</file>

<file path=customXml/_rels/item258.xml.rels><?xml version="1.0" encoding="UTF-8" standalone="yes"?>
<Relationships xmlns="http://schemas.openxmlformats.org/package/2006/relationships"><Relationship Id="rId1" Type="http://schemas.openxmlformats.org/officeDocument/2006/relationships/customXmlProps" Target="itemProps258.xml"/></Relationships>
</file>

<file path=customXml/_rels/item259.xml.rels><?xml version="1.0" encoding="UTF-8" standalone="yes"?>
<Relationships xmlns="http://schemas.openxmlformats.org/package/2006/relationships"><Relationship Id="rId1" Type="http://schemas.openxmlformats.org/officeDocument/2006/relationships/customXmlProps" Target="itemProps259.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60.xml.rels><?xml version="1.0" encoding="UTF-8" standalone="yes"?>
<Relationships xmlns="http://schemas.openxmlformats.org/package/2006/relationships"><Relationship Id="rId1" Type="http://schemas.openxmlformats.org/officeDocument/2006/relationships/customXmlProps" Target="itemProps260.xml"/></Relationships>
</file>

<file path=customXml/_rels/item261.xml.rels><?xml version="1.0" encoding="UTF-8" standalone="yes"?>
<Relationships xmlns="http://schemas.openxmlformats.org/package/2006/relationships"><Relationship Id="rId1" Type="http://schemas.openxmlformats.org/officeDocument/2006/relationships/customXmlProps" Target="itemProps261.xml"/></Relationships>
</file>

<file path=customXml/_rels/item262.xml.rels><?xml version="1.0" encoding="UTF-8" standalone="yes"?>
<Relationships xmlns="http://schemas.openxmlformats.org/package/2006/relationships"><Relationship Id="rId1" Type="http://schemas.openxmlformats.org/officeDocument/2006/relationships/customXmlProps" Target="itemProps262.xml"/></Relationships>
</file>

<file path=customXml/_rels/item263.xml.rels><?xml version="1.0" encoding="UTF-8" standalone="yes"?>
<Relationships xmlns="http://schemas.openxmlformats.org/package/2006/relationships"><Relationship Id="rId1" Type="http://schemas.openxmlformats.org/officeDocument/2006/relationships/customXmlProps" Target="itemProps263.xml"/></Relationships>
</file>

<file path=customXml/_rels/item264.xml.rels><?xml version="1.0" encoding="UTF-8" standalone="yes"?>
<Relationships xmlns="http://schemas.openxmlformats.org/package/2006/relationships"><Relationship Id="rId1" Type="http://schemas.openxmlformats.org/officeDocument/2006/relationships/customXmlProps" Target="itemProps264.xml"/></Relationships>
</file>

<file path=customXml/_rels/item265.xml.rels><?xml version="1.0" encoding="UTF-8" standalone="yes"?>
<Relationships xmlns="http://schemas.openxmlformats.org/package/2006/relationships"><Relationship Id="rId1" Type="http://schemas.openxmlformats.org/officeDocument/2006/relationships/customXmlProps" Target="itemProps265.xml"/></Relationships>
</file>

<file path=customXml/_rels/item266.xml.rels><?xml version="1.0" encoding="UTF-8" standalone="yes"?>
<Relationships xmlns="http://schemas.openxmlformats.org/package/2006/relationships"><Relationship Id="rId1" Type="http://schemas.openxmlformats.org/officeDocument/2006/relationships/customXmlProps" Target="itemProps266.xml"/></Relationships>
</file>

<file path=customXml/_rels/item267.xml.rels><?xml version="1.0" encoding="UTF-8" standalone="yes"?>
<Relationships xmlns="http://schemas.openxmlformats.org/package/2006/relationships"><Relationship Id="rId1" Type="http://schemas.openxmlformats.org/officeDocument/2006/relationships/customXmlProps" Target="itemProps267.xml"/></Relationships>
</file>

<file path=customXml/_rels/item268.xml.rels><?xml version="1.0" encoding="UTF-8" standalone="yes"?>
<Relationships xmlns="http://schemas.openxmlformats.org/package/2006/relationships"><Relationship Id="rId1" Type="http://schemas.openxmlformats.org/officeDocument/2006/relationships/customXmlProps" Target="itemProps268.xml"/></Relationships>
</file>

<file path=customXml/_rels/item269.xml.rels><?xml version="1.0" encoding="UTF-8" standalone="yes"?>
<Relationships xmlns="http://schemas.openxmlformats.org/package/2006/relationships"><Relationship Id="rId1" Type="http://schemas.openxmlformats.org/officeDocument/2006/relationships/customXmlProps" Target="itemProps269.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70.xml.rels><?xml version="1.0" encoding="UTF-8" standalone="yes"?>
<Relationships xmlns="http://schemas.openxmlformats.org/package/2006/relationships"><Relationship Id="rId1" Type="http://schemas.openxmlformats.org/officeDocument/2006/relationships/customXmlProps" Target="itemProps270.xml"/></Relationships>
</file>

<file path=customXml/_rels/item271.xml.rels><?xml version="1.0" encoding="UTF-8" standalone="yes"?>
<Relationships xmlns="http://schemas.openxmlformats.org/package/2006/relationships"><Relationship Id="rId1" Type="http://schemas.openxmlformats.org/officeDocument/2006/relationships/customXmlProps" Target="itemProps271.xml"/></Relationships>
</file>

<file path=customXml/_rels/item272.xml.rels><?xml version="1.0" encoding="UTF-8" standalone="yes"?>
<Relationships xmlns="http://schemas.openxmlformats.org/package/2006/relationships"><Relationship Id="rId1" Type="http://schemas.openxmlformats.org/officeDocument/2006/relationships/customXmlProps" Target="itemProps272.xml"/></Relationships>
</file>

<file path=customXml/_rels/item273.xml.rels><?xml version="1.0" encoding="UTF-8" standalone="yes"?>
<Relationships xmlns="http://schemas.openxmlformats.org/package/2006/relationships"><Relationship Id="rId1" Type="http://schemas.openxmlformats.org/officeDocument/2006/relationships/customXmlProps" Target="itemProps273.xml"/></Relationships>
</file>

<file path=customXml/_rels/item274.xml.rels><?xml version="1.0" encoding="UTF-8" standalone="yes"?>
<Relationships xmlns="http://schemas.openxmlformats.org/package/2006/relationships"><Relationship Id="rId1" Type="http://schemas.openxmlformats.org/officeDocument/2006/relationships/customXmlProps" Target="itemProps274.xml"/></Relationships>
</file>

<file path=customXml/_rels/item275.xml.rels><?xml version="1.0" encoding="UTF-8" standalone="yes"?>
<Relationships xmlns="http://schemas.openxmlformats.org/package/2006/relationships"><Relationship Id="rId1" Type="http://schemas.openxmlformats.org/officeDocument/2006/relationships/customXmlProps" Target="itemProps275.xml"/></Relationships>
</file>

<file path=customXml/_rels/item276.xml.rels><?xml version="1.0" encoding="UTF-8" standalone="yes"?>
<Relationships xmlns="http://schemas.openxmlformats.org/package/2006/relationships"><Relationship Id="rId1" Type="http://schemas.openxmlformats.org/officeDocument/2006/relationships/customXmlProps" Target="itemProps276.xml"/></Relationships>
</file>

<file path=customXml/_rels/item277.xml.rels><?xml version="1.0" encoding="UTF-8" standalone="yes"?>
<Relationships xmlns="http://schemas.openxmlformats.org/package/2006/relationships"><Relationship Id="rId1" Type="http://schemas.openxmlformats.org/officeDocument/2006/relationships/customXmlProps" Target="itemProps277.xml"/></Relationships>
</file>

<file path=customXml/_rels/item278.xml.rels><?xml version="1.0" encoding="UTF-8" standalone="yes"?>
<Relationships xmlns="http://schemas.openxmlformats.org/package/2006/relationships"><Relationship Id="rId1" Type="http://schemas.openxmlformats.org/officeDocument/2006/relationships/customXmlProps" Target="itemProps278.xml"/></Relationships>
</file>

<file path=customXml/_rels/item279.xml.rels><?xml version="1.0" encoding="UTF-8" standalone="yes"?>
<Relationships xmlns="http://schemas.openxmlformats.org/package/2006/relationships"><Relationship Id="rId1" Type="http://schemas.openxmlformats.org/officeDocument/2006/relationships/customXmlProps" Target="itemProps279.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80.xml.rels><?xml version="1.0" encoding="UTF-8" standalone="yes"?>
<Relationships xmlns="http://schemas.openxmlformats.org/package/2006/relationships"><Relationship Id="rId1" Type="http://schemas.openxmlformats.org/officeDocument/2006/relationships/customXmlProps" Target="itemProps280.xml"/></Relationships>
</file>

<file path=customXml/_rels/item281.xml.rels><?xml version="1.0" encoding="UTF-8" standalone="yes"?>
<Relationships xmlns="http://schemas.openxmlformats.org/package/2006/relationships"><Relationship Id="rId1" Type="http://schemas.openxmlformats.org/officeDocument/2006/relationships/customXmlProps" Target="itemProps281.xml"/></Relationships>
</file>

<file path=customXml/_rels/item282.xml.rels><?xml version="1.0" encoding="UTF-8" standalone="yes"?>
<Relationships xmlns="http://schemas.openxmlformats.org/package/2006/relationships"><Relationship Id="rId1" Type="http://schemas.openxmlformats.org/officeDocument/2006/relationships/customXmlProps" Target="itemProps282.xml"/></Relationships>
</file>

<file path=customXml/_rels/item283.xml.rels><?xml version="1.0" encoding="UTF-8" standalone="yes"?>
<Relationships xmlns="http://schemas.openxmlformats.org/package/2006/relationships"><Relationship Id="rId1" Type="http://schemas.openxmlformats.org/officeDocument/2006/relationships/customXmlProps" Target="itemProps283.xml"/></Relationships>
</file>

<file path=customXml/_rels/item284.xml.rels><?xml version="1.0" encoding="UTF-8" standalone="yes"?>
<Relationships xmlns="http://schemas.openxmlformats.org/package/2006/relationships"><Relationship Id="rId1" Type="http://schemas.openxmlformats.org/officeDocument/2006/relationships/customXmlProps" Target="itemProps284.xml"/></Relationships>
</file>

<file path=customXml/_rels/item285.xml.rels><?xml version="1.0" encoding="UTF-8" standalone="yes"?>
<Relationships xmlns="http://schemas.openxmlformats.org/package/2006/relationships"><Relationship Id="rId1" Type="http://schemas.openxmlformats.org/officeDocument/2006/relationships/customXmlProps" Target="itemProps285.xml"/></Relationships>
</file>

<file path=customXml/_rels/item286.xml.rels><?xml version="1.0" encoding="UTF-8" standalone="yes"?>
<Relationships xmlns="http://schemas.openxmlformats.org/package/2006/relationships"><Relationship Id="rId1" Type="http://schemas.openxmlformats.org/officeDocument/2006/relationships/customXmlProps" Target="itemProps286.xml"/></Relationships>
</file>

<file path=customXml/_rels/item287.xml.rels><?xml version="1.0" encoding="UTF-8" standalone="yes"?>
<Relationships xmlns="http://schemas.openxmlformats.org/package/2006/relationships"><Relationship Id="rId1" Type="http://schemas.openxmlformats.org/officeDocument/2006/relationships/customXmlProps" Target="itemProps287.xml"/></Relationships>
</file>

<file path=customXml/_rels/item288.xml.rels><?xml version="1.0" encoding="UTF-8" standalone="yes"?>
<Relationships xmlns="http://schemas.openxmlformats.org/package/2006/relationships"><Relationship Id="rId1" Type="http://schemas.openxmlformats.org/officeDocument/2006/relationships/customXmlProps" Target="itemProps288.xml"/></Relationships>
</file>

<file path=customXml/_rels/item289.xml.rels><?xml version="1.0" encoding="UTF-8" standalone="yes"?>
<Relationships xmlns="http://schemas.openxmlformats.org/package/2006/relationships"><Relationship Id="rId1" Type="http://schemas.openxmlformats.org/officeDocument/2006/relationships/customXmlProps" Target="itemProps289.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290.xml.rels><?xml version="1.0" encoding="UTF-8" standalone="yes"?>
<Relationships xmlns="http://schemas.openxmlformats.org/package/2006/relationships"><Relationship Id="rId1" Type="http://schemas.openxmlformats.org/officeDocument/2006/relationships/customXmlProps" Target="itemProps290.xml"/></Relationships>
</file>

<file path=customXml/_rels/item291.xml.rels><?xml version="1.0" encoding="UTF-8" standalone="yes"?>
<Relationships xmlns="http://schemas.openxmlformats.org/package/2006/relationships"><Relationship Id="rId1" Type="http://schemas.openxmlformats.org/officeDocument/2006/relationships/customXmlProps" Target="itemProps291.xml"/></Relationships>
</file>

<file path=customXml/_rels/item292.xml.rels><?xml version="1.0" encoding="UTF-8" standalone="yes"?>
<Relationships xmlns="http://schemas.openxmlformats.org/package/2006/relationships"><Relationship Id="rId1" Type="http://schemas.openxmlformats.org/officeDocument/2006/relationships/customXmlProps" Target="itemProps292.xml"/></Relationships>
</file>

<file path=customXml/_rels/item293.xml.rels><?xml version="1.0" encoding="UTF-8" standalone="yes"?>
<Relationships xmlns="http://schemas.openxmlformats.org/package/2006/relationships"><Relationship Id="rId1" Type="http://schemas.openxmlformats.org/officeDocument/2006/relationships/customXmlProps" Target="itemProps293.xml"/></Relationships>
</file>

<file path=customXml/_rels/item294.xml.rels><?xml version="1.0" encoding="UTF-8" standalone="yes"?>
<Relationships xmlns="http://schemas.openxmlformats.org/package/2006/relationships"><Relationship Id="rId1" Type="http://schemas.openxmlformats.org/officeDocument/2006/relationships/customXmlProps" Target="itemProps294.xml"/></Relationships>
</file>

<file path=customXml/_rels/item295.xml.rels><?xml version="1.0" encoding="UTF-8" standalone="yes"?>
<Relationships xmlns="http://schemas.openxmlformats.org/package/2006/relationships"><Relationship Id="rId1" Type="http://schemas.openxmlformats.org/officeDocument/2006/relationships/customXmlProps" Target="itemProps295.xml"/></Relationships>
</file>

<file path=customXml/_rels/item296.xml.rels><?xml version="1.0" encoding="UTF-8" standalone="yes"?>
<Relationships xmlns="http://schemas.openxmlformats.org/package/2006/relationships"><Relationship Id="rId1" Type="http://schemas.openxmlformats.org/officeDocument/2006/relationships/customXmlProps" Target="itemProps296.xml"/></Relationships>
</file>

<file path=customXml/_rels/item297.xml.rels><?xml version="1.0" encoding="UTF-8" standalone="yes"?>
<Relationships xmlns="http://schemas.openxmlformats.org/package/2006/relationships"><Relationship Id="rId1" Type="http://schemas.openxmlformats.org/officeDocument/2006/relationships/customXmlProps" Target="itemProps297.xml"/></Relationships>
</file>

<file path=customXml/_rels/item298.xml.rels><?xml version="1.0" encoding="UTF-8" standalone="yes"?>
<Relationships xmlns="http://schemas.openxmlformats.org/package/2006/relationships"><Relationship Id="rId1" Type="http://schemas.openxmlformats.org/officeDocument/2006/relationships/customXmlProps" Target="itemProps298.xml"/></Relationships>
</file>

<file path=customXml/_rels/item299.xml.rels><?xml version="1.0" encoding="UTF-8" standalone="yes"?>
<Relationships xmlns="http://schemas.openxmlformats.org/package/2006/relationships"><Relationship Id="rId1" Type="http://schemas.openxmlformats.org/officeDocument/2006/relationships/customXmlProps" Target="itemProps29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00.xml.rels><?xml version="1.0" encoding="UTF-8" standalone="yes"?>
<Relationships xmlns="http://schemas.openxmlformats.org/package/2006/relationships"><Relationship Id="rId1" Type="http://schemas.openxmlformats.org/officeDocument/2006/relationships/customXmlProps" Target="itemProps300.xml"/></Relationships>
</file>

<file path=customXml/_rels/item301.xml.rels><?xml version="1.0" encoding="UTF-8" standalone="yes"?>
<Relationships xmlns="http://schemas.openxmlformats.org/package/2006/relationships"><Relationship Id="rId1" Type="http://schemas.openxmlformats.org/officeDocument/2006/relationships/customXmlProps" Target="itemProps301.xml"/></Relationships>
</file>

<file path=customXml/_rels/item302.xml.rels><?xml version="1.0" encoding="UTF-8" standalone="yes"?>
<Relationships xmlns="http://schemas.openxmlformats.org/package/2006/relationships"><Relationship Id="rId1" Type="http://schemas.openxmlformats.org/officeDocument/2006/relationships/customXmlProps" Target="itemProps302.xml"/></Relationships>
</file>

<file path=customXml/_rels/item303.xml.rels><?xml version="1.0" encoding="UTF-8" standalone="yes"?>
<Relationships xmlns="http://schemas.openxmlformats.org/package/2006/relationships"><Relationship Id="rId1" Type="http://schemas.openxmlformats.org/officeDocument/2006/relationships/customXmlProps" Target="itemProps303.xml"/></Relationships>
</file>

<file path=customXml/_rels/item304.xml.rels><?xml version="1.0" encoding="UTF-8" standalone="yes"?>
<Relationships xmlns="http://schemas.openxmlformats.org/package/2006/relationships"><Relationship Id="rId1" Type="http://schemas.openxmlformats.org/officeDocument/2006/relationships/customXmlProps" Target="itemProps304.xml"/></Relationships>
</file>

<file path=customXml/_rels/item305.xml.rels><?xml version="1.0" encoding="UTF-8" standalone="yes"?>
<Relationships xmlns="http://schemas.openxmlformats.org/package/2006/relationships"><Relationship Id="rId1" Type="http://schemas.openxmlformats.org/officeDocument/2006/relationships/customXmlProps" Target="itemProps305.xml"/></Relationships>
</file>

<file path=customXml/_rels/item306.xml.rels><?xml version="1.0" encoding="UTF-8" standalone="yes"?>
<Relationships xmlns="http://schemas.openxmlformats.org/package/2006/relationships"><Relationship Id="rId1" Type="http://schemas.openxmlformats.org/officeDocument/2006/relationships/customXmlProps" Target="itemProps306.xml"/></Relationships>
</file>

<file path=customXml/_rels/item307.xml.rels><?xml version="1.0" encoding="UTF-8" standalone="yes"?>
<Relationships xmlns="http://schemas.openxmlformats.org/package/2006/relationships"><Relationship Id="rId1" Type="http://schemas.openxmlformats.org/officeDocument/2006/relationships/customXmlProps" Target="itemProps307.xml"/></Relationships>
</file>

<file path=customXml/_rels/item308.xml.rels><?xml version="1.0" encoding="UTF-8" standalone="yes"?>
<Relationships xmlns="http://schemas.openxmlformats.org/package/2006/relationships"><Relationship Id="rId1" Type="http://schemas.openxmlformats.org/officeDocument/2006/relationships/customXmlProps" Target="itemProps308.xml"/></Relationships>
</file>

<file path=customXml/_rels/item309.xml.rels><?xml version="1.0" encoding="UTF-8" standalone="yes"?>
<Relationships xmlns="http://schemas.openxmlformats.org/package/2006/relationships"><Relationship Id="rId1" Type="http://schemas.openxmlformats.org/officeDocument/2006/relationships/customXmlProps" Target="itemProps309.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10.xml.rels><?xml version="1.0" encoding="UTF-8" standalone="yes"?>
<Relationships xmlns="http://schemas.openxmlformats.org/package/2006/relationships"><Relationship Id="rId1" Type="http://schemas.openxmlformats.org/officeDocument/2006/relationships/customXmlProps" Target="itemProps310.xml"/></Relationships>
</file>

<file path=customXml/_rels/item311.xml.rels><?xml version="1.0" encoding="UTF-8" standalone="yes"?>
<Relationships xmlns="http://schemas.openxmlformats.org/package/2006/relationships"><Relationship Id="rId1" Type="http://schemas.openxmlformats.org/officeDocument/2006/relationships/customXmlProps" Target="itemProps311.xml"/></Relationships>
</file>

<file path=customXml/_rels/item312.xml.rels><?xml version="1.0" encoding="UTF-8" standalone="yes"?>
<Relationships xmlns="http://schemas.openxmlformats.org/package/2006/relationships"><Relationship Id="rId1" Type="http://schemas.openxmlformats.org/officeDocument/2006/relationships/customXmlProps" Target="itemProps312.xml"/></Relationships>
</file>

<file path=customXml/_rels/item313.xml.rels><?xml version="1.0" encoding="UTF-8" standalone="yes"?>
<Relationships xmlns="http://schemas.openxmlformats.org/package/2006/relationships"><Relationship Id="rId1" Type="http://schemas.openxmlformats.org/officeDocument/2006/relationships/customXmlProps" Target="itemProps313.xml"/></Relationships>
</file>

<file path=customXml/_rels/item314.xml.rels><?xml version="1.0" encoding="UTF-8" standalone="yes"?>
<Relationships xmlns="http://schemas.openxmlformats.org/package/2006/relationships"><Relationship Id="rId1" Type="http://schemas.openxmlformats.org/officeDocument/2006/relationships/customXmlProps" Target="itemProps314.xml"/></Relationships>
</file>

<file path=customXml/_rels/item315.xml.rels><?xml version="1.0" encoding="UTF-8" standalone="yes"?>
<Relationships xmlns="http://schemas.openxmlformats.org/package/2006/relationships"><Relationship Id="rId1" Type="http://schemas.openxmlformats.org/officeDocument/2006/relationships/customXmlProps" Target="itemProps315.xml"/></Relationships>
</file>

<file path=customXml/_rels/item316.xml.rels><?xml version="1.0" encoding="UTF-8" standalone="yes"?>
<Relationships xmlns="http://schemas.openxmlformats.org/package/2006/relationships"><Relationship Id="rId1" Type="http://schemas.openxmlformats.org/officeDocument/2006/relationships/customXmlProps" Target="itemProps316.xml"/></Relationships>
</file>

<file path=customXml/_rels/item317.xml.rels><?xml version="1.0" encoding="UTF-8" standalone="yes"?>
<Relationships xmlns="http://schemas.openxmlformats.org/package/2006/relationships"><Relationship Id="rId1" Type="http://schemas.openxmlformats.org/officeDocument/2006/relationships/customXmlProps" Target="itemProps317.xml"/></Relationships>
</file>

<file path=customXml/_rels/item318.xml.rels><?xml version="1.0" encoding="UTF-8" standalone="yes"?>
<Relationships xmlns="http://schemas.openxmlformats.org/package/2006/relationships"><Relationship Id="rId1" Type="http://schemas.openxmlformats.org/officeDocument/2006/relationships/customXmlProps" Target="itemProps318.xml"/></Relationships>
</file>

<file path=customXml/_rels/item319.xml.rels><?xml version="1.0" encoding="UTF-8" standalone="yes"?>
<Relationships xmlns="http://schemas.openxmlformats.org/package/2006/relationships"><Relationship Id="rId1" Type="http://schemas.openxmlformats.org/officeDocument/2006/relationships/customXmlProps" Target="itemProps319.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20.xml.rels><?xml version="1.0" encoding="UTF-8" standalone="yes"?>
<Relationships xmlns="http://schemas.openxmlformats.org/package/2006/relationships"><Relationship Id="rId1" Type="http://schemas.openxmlformats.org/officeDocument/2006/relationships/customXmlProps" Target="itemProps320.xml"/></Relationships>
</file>

<file path=customXml/_rels/item321.xml.rels><?xml version="1.0" encoding="UTF-8" standalone="yes"?>
<Relationships xmlns="http://schemas.openxmlformats.org/package/2006/relationships"><Relationship Id="rId1" Type="http://schemas.openxmlformats.org/officeDocument/2006/relationships/customXmlProps" Target="itemProps321.xml"/></Relationships>
</file>

<file path=customXml/_rels/item322.xml.rels><?xml version="1.0" encoding="UTF-8" standalone="yes"?>
<Relationships xmlns="http://schemas.openxmlformats.org/package/2006/relationships"><Relationship Id="rId1" Type="http://schemas.openxmlformats.org/officeDocument/2006/relationships/customXmlProps" Target="itemProps322.xml"/></Relationships>
</file>

<file path=customXml/_rels/item323.xml.rels><?xml version="1.0" encoding="UTF-8" standalone="yes"?>
<Relationships xmlns="http://schemas.openxmlformats.org/package/2006/relationships"><Relationship Id="rId1" Type="http://schemas.openxmlformats.org/officeDocument/2006/relationships/customXmlProps" Target="itemProps323.xml"/></Relationships>
</file>

<file path=customXml/_rels/item324.xml.rels><?xml version="1.0" encoding="UTF-8" standalone="yes"?>
<Relationships xmlns="http://schemas.openxmlformats.org/package/2006/relationships"><Relationship Id="rId1" Type="http://schemas.openxmlformats.org/officeDocument/2006/relationships/customXmlProps" Target="itemProps324.xml"/></Relationships>
</file>

<file path=customXml/_rels/item325.xml.rels><?xml version="1.0" encoding="UTF-8" standalone="yes"?>
<Relationships xmlns="http://schemas.openxmlformats.org/package/2006/relationships"><Relationship Id="rId1" Type="http://schemas.openxmlformats.org/officeDocument/2006/relationships/customXmlProps" Target="itemProps325.xml"/></Relationships>
</file>

<file path=customXml/_rels/item326.xml.rels><?xml version="1.0" encoding="UTF-8" standalone="yes"?>
<Relationships xmlns="http://schemas.openxmlformats.org/package/2006/relationships"><Relationship Id="rId1" Type="http://schemas.openxmlformats.org/officeDocument/2006/relationships/customXmlProps" Target="itemProps326.xml"/></Relationships>
</file>

<file path=customXml/_rels/item327.xml.rels><?xml version="1.0" encoding="UTF-8" standalone="yes"?>
<Relationships xmlns="http://schemas.openxmlformats.org/package/2006/relationships"><Relationship Id="rId1" Type="http://schemas.openxmlformats.org/officeDocument/2006/relationships/customXmlProps" Target="itemProps327.xml"/></Relationships>
</file>

<file path=customXml/_rels/item328.xml.rels><?xml version="1.0" encoding="UTF-8" standalone="yes"?>
<Relationships xmlns="http://schemas.openxmlformats.org/package/2006/relationships"><Relationship Id="rId1" Type="http://schemas.openxmlformats.org/officeDocument/2006/relationships/customXmlProps" Target="itemProps328.xml"/></Relationships>
</file>

<file path=customXml/_rels/item329.xml.rels><?xml version="1.0" encoding="UTF-8" standalone="yes"?>
<Relationships xmlns="http://schemas.openxmlformats.org/package/2006/relationships"><Relationship Id="rId1" Type="http://schemas.openxmlformats.org/officeDocument/2006/relationships/customXmlProps" Target="itemProps329.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30.xml.rels><?xml version="1.0" encoding="UTF-8" standalone="yes"?>
<Relationships xmlns="http://schemas.openxmlformats.org/package/2006/relationships"><Relationship Id="rId1" Type="http://schemas.openxmlformats.org/officeDocument/2006/relationships/customXmlProps" Target="itemProps330.xml"/></Relationships>
</file>

<file path=customXml/_rels/item331.xml.rels><?xml version="1.0" encoding="UTF-8" standalone="yes"?>
<Relationships xmlns="http://schemas.openxmlformats.org/package/2006/relationships"><Relationship Id="rId1" Type="http://schemas.openxmlformats.org/officeDocument/2006/relationships/customXmlProps" Target="itemProps331.xml"/></Relationships>
</file>

<file path=customXml/_rels/item332.xml.rels><?xml version="1.0" encoding="UTF-8" standalone="yes"?>
<Relationships xmlns="http://schemas.openxmlformats.org/package/2006/relationships"><Relationship Id="rId1" Type="http://schemas.openxmlformats.org/officeDocument/2006/relationships/customXmlProps" Target="itemProps332.xml"/></Relationships>
</file>

<file path=customXml/_rels/item333.xml.rels><?xml version="1.0" encoding="UTF-8" standalone="yes"?>
<Relationships xmlns="http://schemas.openxmlformats.org/package/2006/relationships"><Relationship Id="rId1" Type="http://schemas.openxmlformats.org/officeDocument/2006/relationships/customXmlProps" Target="itemProps333.xml"/></Relationships>
</file>

<file path=customXml/_rels/item334.xml.rels><?xml version="1.0" encoding="UTF-8" standalone="yes"?>
<Relationships xmlns="http://schemas.openxmlformats.org/package/2006/relationships"><Relationship Id="rId1" Type="http://schemas.openxmlformats.org/officeDocument/2006/relationships/customXmlProps" Target="itemProps334.xml"/></Relationships>
</file>

<file path=customXml/_rels/item335.xml.rels><?xml version="1.0" encoding="UTF-8" standalone="yes"?>
<Relationships xmlns="http://schemas.openxmlformats.org/package/2006/relationships"><Relationship Id="rId1" Type="http://schemas.openxmlformats.org/officeDocument/2006/relationships/customXmlProps" Target="itemProps335.xml"/></Relationships>
</file>

<file path=customXml/_rels/item336.xml.rels><?xml version="1.0" encoding="UTF-8" standalone="yes"?>
<Relationships xmlns="http://schemas.openxmlformats.org/package/2006/relationships"><Relationship Id="rId1" Type="http://schemas.openxmlformats.org/officeDocument/2006/relationships/customXmlProps" Target="itemProps336.xml"/></Relationships>
</file>

<file path=customXml/_rels/item337.xml.rels><?xml version="1.0" encoding="UTF-8" standalone="yes"?>
<Relationships xmlns="http://schemas.openxmlformats.org/package/2006/relationships"><Relationship Id="rId1" Type="http://schemas.openxmlformats.org/officeDocument/2006/relationships/customXmlProps" Target="itemProps337.xml"/></Relationships>
</file>

<file path=customXml/_rels/item338.xml.rels><?xml version="1.0" encoding="UTF-8" standalone="yes"?>
<Relationships xmlns="http://schemas.openxmlformats.org/package/2006/relationships"><Relationship Id="rId1" Type="http://schemas.openxmlformats.org/officeDocument/2006/relationships/customXmlProps" Target="itemProps338.xml"/></Relationships>
</file>

<file path=customXml/_rels/item339.xml.rels><?xml version="1.0" encoding="UTF-8" standalone="yes"?>
<Relationships xmlns="http://schemas.openxmlformats.org/package/2006/relationships"><Relationship Id="rId1" Type="http://schemas.openxmlformats.org/officeDocument/2006/relationships/customXmlProps" Target="itemProps339.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40.xml.rels><?xml version="1.0" encoding="UTF-8" standalone="yes"?>
<Relationships xmlns="http://schemas.openxmlformats.org/package/2006/relationships"><Relationship Id="rId1" Type="http://schemas.openxmlformats.org/officeDocument/2006/relationships/customXmlProps" Target="itemProps340.xml"/></Relationships>
</file>

<file path=customXml/_rels/item341.xml.rels><?xml version="1.0" encoding="UTF-8" standalone="yes"?>
<Relationships xmlns="http://schemas.openxmlformats.org/package/2006/relationships"><Relationship Id="rId1" Type="http://schemas.openxmlformats.org/officeDocument/2006/relationships/customXmlProps" Target="itemProps341.xml"/></Relationships>
</file>

<file path=customXml/_rels/item342.xml.rels><?xml version="1.0" encoding="UTF-8" standalone="yes"?>
<Relationships xmlns="http://schemas.openxmlformats.org/package/2006/relationships"><Relationship Id="rId1" Type="http://schemas.openxmlformats.org/officeDocument/2006/relationships/customXmlProps" Target="itemProps342.xml"/></Relationships>
</file>

<file path=customXml/_rels/item343.xml.rels><?xml version="1.0" encoding="UTF-8" standalone="yes"?>
<Relationships xmlns="http://schemas.openxmlformats.org/package/2006/relationships"><Relationship Id="rId1" Type="http://schemas.openxmlformats.org/officeDocument/2006/relationships/customXmlProps" Target="itemProps343.xml"/></Relationships>
</file>

<file path=customXml/_rels/item344.xml.rels><?xml version="1.0" encoding="UTF-8" standalone="yes"?>
<Relationships xmlns="http://schemas.openxmlformats.org/package/2006/relationships"><Relationship Id="rId1" Type="http://schemas.openxmlformats.org/officeDocument/2006/relationships/customXmlProps" Target="itemProps344.xml"/></Relationships>
</file>

<file path=customXml/_rels/item345.xml.rels><?xml version="1.0" encoding="UTF-8" standalone="yes"?>
<Relationships xmlns="http://schemas.openxmlformats.org/package/2006/relationships"><Relationship Id="rId1" Type="http://schemas.openxmlformats.org/officeDocument/2006/relationships/customXmlProps" Target="itemProps345.xml"/></Relationships>
</file>

<file path=customXml/_rels/item346.xml.rels><?xml version="1.0" encoding="UTF-8" standalone="yes"?>
<Relationships xmlns="http://schemas.openxmlformats.org/package/2006/relationships"><Relationship Id="rId1" Type="http://schemas.openxmlformats.org/officeDocument/2006/relationships/customXmlProps" Target="itemProps346.xml"/></Relationships>
</file>

<file path=customXml/_rels/item347.xml.rels><?xml version="1.0" encoding="UTF-8" standalone="yes"?>
<Relationships xmlns="http://schemas.openxmlformats.org/package/2006/relationships"><Relationship Id="rId1" Type="http://schemas.openxmlformats.org/officeDocument/2006/relationships/customXmlProps" Target="itemProps347.xml"/></Relationships>
</file>

<file path=customXml/_rels/item348.xml.rels><?xml version="1.0" encoding="UTF-8" standalone="yes"?>
<Relationships xmlns="http://schemas.openxmlformats.org/package/2006/relationships"><Relationship Id="rId1" Type="http://schemas.openxmlformats.org/officeDocument/2006/relationships/customXmlProps" Target="itemProps348.xml"/></Relationships>
</file>

<file path=customXml/_rels/item349.xml.rels><?xml version="1.0" encoding="UTF-8" standalone="yes"?>
<Relationships xmlns="http://schemas.openxmlformats.org/package/2006/relationships"><Relationship Id="rId1" Type="http://schemas.openxmlformats.org/officeDocument/2006/relationships/customXmlProps" Target="itemProps349.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50.xml.rels><?xml version="1.0" encoding="UTF-8" standalone="yes"?>
<Relationships xmlns="http://schemas.openxmlformats.org/package/2006/relationships"><Relationship Id="rId1" Type="http://schemas.openxmlformats.org/officeDocument/2006/relationships/customXmlProps" Target="itemProps350.xml"/></Relationships>
</file>

<file path=customXml/_rels/item351.xml.rels><?xml version="1.0" encoding="UTF-8" standalone="yes"?>
<Relationships xmlns="http://schemas.openxmlformats.org/package/2006/relationships"><Relationship Id="rId1" Type="http://schemas.openxmlformats.org/officeDocument/2006/relationships/customXmlProps" Target="itemProps351.xml"/></Relationships>
</file>

<file path=customXml/_rels/item352.xml.rels><?xml version="1.0" encoding="UTF-8" standalone="yes"?>
<Relationships xmlns="http://schemas.openxmlformats.org/package/2006/relationships"><Relationship Id="rId1" Type="http://schemas.openxmlformats.org/officeDocument/2006/relationships/customXmlProps" Target="itemProps352.xml"/></Relationships>
</file>

<file path=customXml/_rels/item353.xml.rels><?xml version="1.0" encoding="UTF-8" standalone="yes"?>
<Relationships xmlns="http://schemas.openxmlformats.org/package/2006/relationships"><Relationship Id="rId1" Type="http://schemas.openxmlformats.org/officeDocument/2006/relationships/customXmlProps" Target="itemProps353.xml"/></Relationships>
</file>

<file path=customXml/_rels/item354.xml.rels><?xml version="1.0" encoding="UTF-8" standalone="yes"?>
<Relationships xmlns="http://schemas.openxmlformats.org/package/2006/relationships"><Relationship Id="rId1" Type="http://schemas.openxmlformats.org/officeDocument/2006/relationships/customXmlProps" Target="itemProps354.xml"/></Relationships>
</file>

<file path=customXml/_rels/item355.xml.rels><?xml version="1.0" encoding="UTF-8" standalone="yes"?>
<Relationships xmlns="http://schemas.openxmlformats.org/package/2006/relationships"><Relationship Id="rId1" Type="http://schemas.openxmlformats.org/officeDocument/2006/relationships/customXmlProps" Target="itemProps355.xml"/></Relationships>
</file>

<file path=customXml/_rels/item356.xml.rels><?xml version="1.0" encoding="UTF-8" standalone="yes"?>
<Relationships xmlns="http://schemas.openxmlformats.org/package/2006/relationships"><Relationship Id="rId1" Type="http://schemas.openxmlformats.org/officeDocument/2006/relationships/customXmlProps" Target="itemProps356.xml"/></Relationships>
</file>

<file path=customXml/_rels/item357.xml.rels><?xml version="1.0" encoding="UTF-8" standalone="yes"?>
<Relationships xmlns="http://schemas.openxmlformats.org/package/2006/relationships"><Relationship Id="rId1" Type="http://schemas.openxmlformats.org/officeDocument/2006/relationships/customXmlProps" Target="itemProps357.xml"/></Relationships>
</file>

<file path=customXml/_rels/item358.xml.rels><?xml version="1.0" encoding="UTF-8" standalone="yes"?>
<Relationships xmlns="http://schemas.openxmlformats.org/package/2006/relationships"><Relationship Id="rId1" Type="http://schemas.openxmlformats.org/officeDocument/2006/relationships/customXmlProps" Target="itemProps358.xml"/></Relationships>
</file>

<file path=customXml/_rels/item359.xml.rels><?xml version="1.0" encoding="UTF-8" standalone="yes"?>
<Relationships xmlns="http://schemas.openxmlformats.org/package/2006/relationships"><Relationship Id="rId1" Type="http://schemas.openxmlformats.org/officeDocument/2006/relationships/customXmlProps" Target="itemProps359.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60.xml.rels><?xml version="1.0" encoding="UTF-8" standalone="yes"?>
<Relationships xmlns="http://schemas.openxmlformats.org/package/2006/relationships"><Relationship Id="rId1" Type="http://schemas.openxmlformats.org/officeDocument/2006/relationships/customXmlProps" Target="itemProps360.xml"/></Relationships>
</file>

<file path=customXml/_rels/item361.xml.rels><?xml version="1.0" encoding="UTF-8" standalone="yes"?>
<Relationships xmlns="http://schemas.openxmlformats.org/package/2006/relationships"><Relationship Id="rId1" Type="http://schemas.openxmlformats.org/officeDocument/2006/relationships/customXmlProps" Target="itemProps361.xml"/></Relationships>
</file>

<file path=customXml/_rels/item362.xml.rels><?xml version="1.0" encoding="UTF-8" standalone="yes"?>
<Relationships xmlns="http://schemas.openxmlformats.org/package/2006/relationships"><Relationship Id="rId1" Type="http://schemas.openxmlformats.org/officeDocument/2006/relationships/customXmlProps" Target="itemProps362.xml"/></Relationships>
</file>

<file path=customXml/_rels/item363.xml.rels><?xml version="1.0" encoding="UTF-8" standalone="yes"?>
<Relationships xmlns="http://schemas.openxmlformats.org/package/2006/relationships"><Relationship Id="rId1" Type="http://schemas.openxmlformats.org/officeDocument/2006/relationships/customXmlProps" Target="itemProps363.xml"/></Relationships>
</file>

<file path=customXml/_rels/item364.xml.rels><?xml version="1.0" encoding="UTF-8" standalone="yes"?>
<Relationships xmlns="http://schemas.openxmlformats.org/package/2006/relationships"><Relationship Id="rId1" Type="http://schemas.openxmlformats.org/officeDocument/2006/relationships/customXmlProps" Target="itemProps364.xml"/></Relationships>
</file>

<file path=customXml/_rels/item365.xml.rels><?xml version="1.0" encoding="UTF-8" standalone="yes"?>
<Relationships xmlns="http://schemas.openxmlformats.org/package/2006/relationships"><Relationship Id="rId1" Type="http://schemas.openxmlformats.org/officeDocument/2006/relationships/customXmlProps" Target="itemProps365.xml"/></Relationships>
</file>

<file path=customXml/_rels/item366.xml.rels><?xml version="1.0" encoding="UTF-8" standalone="yes"?>
<Relationships xmlns="http://schemas.openxmlformats.org/package/2006/relationships"><Relationship Id="rId1" Type="http://schemas.openxmlformats.org/officeDocument/2006/relationships/customXmlProps" Target="itemProps366.xml"/></Relationships>
</file>

<file path=customXml/_rels/item367.xml.rels><?xml version="1.0" encoding="UTF-8" standalone="yes"?>
<Relationships xmlns="http://schemas.openxmlformats.org/package/2006/relationships"><Relationship Id="rId1" Type="http://schemas.openxmlformats.org/officeDocument/2006/relationships/customXmlProps" Target="itemProps367.xml"/></Relationships>
</file>

<file path=customXml/_rels/item368.xml.rels><?xml version="1.0" encoding="UTF-8" standalone="yes"?>
<Relationships xmlns="http://schemas.openxmlformats.org/package/2006/relationships"><Relationship Id="rId1" Type="http://schemas.openxmlformats.org/officeDocument/2006/relationships/customXmlProps" Target="itemProps368.xml"/></Relationships>
</file>

<file path=customXml/_rels/item369.xml.rels><?xml version="1.0" encoding="UTF-8" standalone="yes"?>
<Relationships xmlns="http://schemas.openxmlformats.org/package/2006/relationships"><Relationship Id="rId1" Type="http://schemas.openxmlformats.org/officeDocument/2006/relationships/customXmlProps" Target="itemProps369.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70.xml.rels><?xml version="1.0" encoding="UTF-8" standalone="yes"?>
<Relationships xmlns="http://schemas.openxmlformats.org/package/2006/relationships"><Relationship Id="rId1" Type="http://schemas.openxmlformats.org/officeDocument/2006/relationships/customXmlProps" Target="itemProps370.xml"/></Relationships>
</file>

<file path=customXml/_rels/item371.xml.rels><?xml version="1.0" encoding="UTF-8" standalone="yes"?>
<Relationships xmlns="http://schemas.openxmlformats.org/package/2006/relationships"><Relationship Id="rId1" Type="http://schemas.openxmlformats.org/officeDocument/2006/relationships/customXmlProps" Target="itemProps371.xml"/></Relationships>
</file>

<file path=customXml/_rels/item372.xml.rels><?xml version="1.0" encoding="UTF-8" standalone="yes"?>
<Relationships xmlns="http://schemas.openxmlformats.org/package/2006/relationships"><Relationship Id="rId1" Type="http://schemas.openxmlformats.org/officeDocument/2006/relationships/customXmlProps" Target="itemProps372.xml"/></Relationships>
</file>

<file path=customXml/_rels/item373.xml.rels><?xml version="1.0" encoding="UTF-8" standalone="yes"?>
<Relationships xmlns="http://schemas.openxmlformats.org/package/2006/relationships"><Relationship Id="rId1" Type="http://schemas.openxmlformats.org/officeDocument/2006/relationships/customXmlProps" Target="itemProps373.xml"/></Relationships>
</file>

<file path=customXml/_rels/item374.xml.rels><?xml version="1.0" encoding="UTF-8" standalone="yes"?>
<Relationships xmlns="http://schemas.openxmlformats.org/package/2006/relationships"><Relationship Id="rId1" Type="http://schemas.openxmlformats.org/officeDocument/2006/relationships/customXmlProps" Target="itemProps374.xml"/></Relationships>
</file>

<file path=customXml/_rels/item375.xml.rels><?xml version="1.0" encoding="UTF-8" standalone="yes"?>
<Relationships xmlns="http://schemas.openxmlformats.org/package/2006/relationships"><Relationship Id="rId1" Type="http://schemas.openxmlformats.org/officeDocument/2006/relationships/customXmlProps" Target="itemProps375.xml"/></Relationships>
</file>

<file path=customXml/_rels/item376.xml.rels><?xml version="1.0" encoding="UTF-8" standalone="yes"?>
<Relationships xmlns="http://schemas.openxmlformats.org/package/2006/relationships"><Relationship Id="rId1" Type="http://schemas.openxmlformats.org/officeDocument/2006/relationships/customXmlProps" Target="itemProps376.xml"/></Relationships>
</file>

<file path=customXml/_rels/item377.xml.rels><?xml version="1.0" encoding="UTF-8" standalone="yes"?>
<Relationships xmlns="http://schemas.openxmlformats.org/package/2006/relationships"><Relationship Id="rId1" Type="http://schemas.openxmlformats.org/officeDocument/2006/relationships/customXmlProps" Target="itemProps377.xml"/></Relationships>
</file>

<file path=customXml/_rels/item378.xml.rels><?xml version="1.0" encoding="UTF-8" standalone="yes"?>
<Relationships xmlns="http://schemas.openxmlformats.org/package/2006/relationships"><Relationship Id="rId1" Type="http://schemas.openxmlformats.org/officeDocument/2006/relationships/customXmlProps" Target="itemProps378.xml"/></Relationships>
</file>

<file path=customXml/_rels/item379.xml.rels><?xml version="1.0" encoding="UTF-8" standalone="yes"?>
<Relationships xmlns="http://schemas.openxmlformats.org/package/2006/relationships"><Relationship Id="rId1" Type="http://schemas.openxmlformats.org/officeDocument/2006/relationships/customXmlProps" Target="itemProps379.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80.xml.rels><?xml version="1.0" encoding="UTF-8" standalone="yes"?>
<Relationships xmlns="http://schemas.openxmlformats.org/package/2006/relationships"><Relationship Id="rId1" Type="http://schemas.openxmlformats.org/officeDocument/2006/relationships/customXmlProps" Target="itemProps380.xml"/></Relationships>
</file>

<file path=customXml/_rels/item381.xml.rels><?xml version="1.0" encoding="UTF-8" standalone="yes"?>
<Relationships xmlns="http://schemas.openxmlformats.org/package/2006/relationships"><Relationship Id="rId1" Type="http://schemas.openxmlformats.org/officeDocument/2006/relationships/customXmlProps" Target="itemProps381.xml"/></Relationships>
</file>

<file path=customXml/_rels/item382.xml.rels><?xml version="1.0" encoding="UTF-8" standalone="yes"?>
<Relationships xmlns="http://schemas.openxmlformats.org/package/2006/relationships"><Relationship Id="rId1" Type="http://schemas.openxmlformats.org/officeDocument/2006/relationships/customXmlProps" Target="itemProps382.xml"/></Relationships>
</file>

<file path=customXml/_rels/item383.xml.rels><?xml version="1.0" encoding="UTF-8" standalone="yes"?>
<Relationships xmlns="http://schemas.openxmlformats.org/package/2006/relationships"><Relationship Id="rId1" Type="http://schemas.openxmlformats.org/officeDocument/2006/relationships/customXmlProps" Target="itemProps383.xml"/></Relationships>
</file>

<file path=customXml/_rels/item384.xml.rels><?xml version="1.0" encoding="UTF-8" standalone="yes"?>
<Relationships xmlns="http://schemas.openxmlformats.org/package/2006/relationships"><Relationship Id="rId1" Type="http://schemas.openxmlformats.org/officeDocument/2006/relationships/customXmlProps" Target="itemProps384.xml"/></Relationships>
</file>

<file path=customXml/_rels/item385.xml.rels><?xml version="1.0" encoding="UTF-8" standalone="yes"?>
<Relationships xmlns="http://schemas.openxmlformats.org/package/2006/relationships"><Relationship Id="rId1" Type="http://schemas.openxmlformats.org/officeDocument/2006/relationships/customXmlProps" Target="itemProps385.xml"/></Relationships>
</file>

<file path=customXml/_rels/item386.xml.rels><?xml version="1.0" encoding="UTF-8" standalone="yes"?>
<Relationships xmlns="http://schemas.openxmlformats.org/package/2006/relationships"><Relationship Id="rId1" Type="http://schemas.openxmlformats.org/officeDocument/2006/relationships/customXmlProps" Target="itemProps386.xml"/></Relationships>
</file>

<file path=customXml/_rels/item387.xml.rels><?xml version="1.0" encoding="UTF-8" standalone="yes"?>
<Relationships xmlns="http://schemas.openxmlformats.org/package/2006/relationships"><Relationship Id="rId1" Type="http://schemas.openxmlformats.org/officeDocument/2006/relationships/customXmlProps" Target="itemProps387.xml"/></Relationships>
</file>

<file path=customXml/_rels/item388.xml.rels><?xml version="1.0" encoding="UTF-8" standalone="yes"?>
<Relationships xmlns="http://schemas.openxmlformats.org/package/2006/relationships"><Relationship Id="rId1" Type="http://schemas.openxmlformats.org/officeDocument/2006/relationships/customXmlProps" Target="itemProps388.xml"/></Relationships>
</file>

<file path=customXml/_rels/item389.xml.rels><?xml version="1.0" encoding="UTF-8" standalone="yes"?>
<Relationships xmlns="http://schemas.openxmlformats.org/package/2006/relationships"><Relationship Id="rId1" Type="http://schemas.openxmlformats.org/officeDocument/2006/relationships/customXmlProps" Target="itemProps389.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390.xml.rels><?xml version="1.0" encoding="UTF-8" standalone="yes"?>
<Relationships xmlns="http://schemas.openxmlformats.org/package/2006/relationships"><Relationship Id="rId1" Type="http://schemas.openxmlformats.org/officeDocument/2006/relationships/customXmlProps" Target="itemProps390.xml"/></Relationships>
</file>

<file path=customXml/_rels/item391.xml.rels><?xml version="1.0" encoding="UTF-8" standalone="yes"?>
<Relationships xmlns="http://schemas.openxmlformats.org/package/2006/relationships"><Relationship Id="rId1" Type="http://schemas.openxmlformats.org/officeDocument/2006/relationships/customXmlProps" Target="itemProps391.xml"/></Relationships>
</file>

<file path=customXml/_rels/item392.xml.rels><?xml version="1.0" encoding="UTF-8" standalone="yes"?>
<Relationships xmlns="http://schemas.openxmlformats.org/package/2006/relationships"><Relationship Id="rId1" Type="http://schemas.openxmlformats.org/officeDocument/2006/relationships/customXmlProps" Target="itemProps392.xml"/></Relationships>
</file>

<file path=customXml/_rels/item393.xml.rels><?xml version="1.0" encoding="UTF-8" standalone="yes"?>
<Relationships xmlns="http://schemas.openxmlformats.org/package/2006/relationships"><Relationship Id="rId1" Type="http://schemas.openxmlformats.org/officeDocument/2006/relationships/customXmlProps" Target="itemProps393.xml"/></Relationships>
</file>

<file path=customXml/_rels/item394.xml.rels><?xml version="1.0" encoding="UTF-8" standalone="yes"?>
<Relationships xmlns="http://schemas.openxmlformats.org/package/2006/relationships"><Relationship Id="rId1" Type="http://schemas.openxmlformats.org/officeDocument/2006/relationships/customXmlProps" Target="itemProps394.xml"/></Relationships>
</file>

<file path=customXml/_rels/item395.xml.rels><?xml version="1.0" encoding="UTF-8" standalone="yes"?>
<Relationships xmlns="http://schemas.openxmlformats.org/package/2006/relationships"><Relationship Id="rId1" Type="http://schemas.openxmlformats.org/officeDocument/2006/relationships/customXmlProps" Target="itemProps395.xml"/></Relationships>
</file>

<file path=customXml/_rels/item396.xml.rels><?xml version="1.0" encoding="UTF-8" standalone="yes"?>
<Relationships xmlns="http://schemas.openxmlformats.org/package/2006/relationships"><Relationship Id="rId1" Type="http://schemas.openxmlformats.org/officeDocument/2006/relationships/customXmlProps" Target="itemProps396.xml"/></Relationships>
</file>

<file path=customXml/_rels/item397.xml.rels><?xml version="1.0" encoding="UTF-8" standalone="yes"?>
<Relationships xmlns="http://schemas.openxmlformats.org/package/2006/relationships"><Relationship Id="rId1" Type="http://schemas.openxmlformats.org/officeDocument/2006/relationships/customXmlProps" Target="itemProps397.xml"/></Relationships>
</file>

<file path=customXml/_rels/item398.xml.rels><?xml version="1.0" encoding="UTF-8" standalone="yes"?>
<Relationships xmlns="http://schemas.openxmlformats.org/package/2006/relationships"><Relationship Id="rId1" Type="http://schemas.openxmlformats.org/officeDocument/2006/relationships/customXmlProps" Target="itemProps398.xml"/></Relationships>
</file>

<file path=customXml/_rels/item399.xml.rels><?xml version="1.0" encoding="UTF-8" standalone="yes"?>
<Relationships xmlns="http://schemas.openxmlformats.org/package/2006/relationships"><Relationship Id="rId1" Type="http://schemas.openxmlformats.org/officeDocument/2006/relationships/customXmlProps" Target="itemProps39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00.xml.rels><?xml version="1.0" encoding="UTF-8" standalone="yes"?>
<Relationships xmlns="http://schemas.openxmlformats.org/package/2006/relationships"><Relationship Id="rId1" Type="http://schemas.openxmlformats.org/officeDocument/2006/relationships/customXmlProps" Target="itemProps400.xml"/></Relationships>
</file>

<file path=customXml/_rels/item401.xml.rels><?xml version="1.0" encoding="UTF-8" standalone="yes"?>
<Relationships xmlns="http://schemas.openxmlformats.org/package/2006/relationships"><Relationship Id="rId1" Type="http://schemas.openxmlformats.org/officeDocument/2006/relationships/customXmlProps" Target="itemProps401.xml"/></Relationships>
</file>

<file path=customXml/_rels/item402.xml.rels><?xml version="1.0" encoding="UTF-8" standalone="yes"?>
<Relationships xmlns="http://schemas.openxmlformats.org/package/2006/relationships"><Relationship Id="rId1" Type="http://schemas.openxmlformats.org/officeDocument/2006/relationships/customXmlProps" Target="itemProps402.xml"/></Relationships>
</file>

<file path=customXml/_rels/item403.xml.rels><?xml version="1.0" encoding="UTF-8" standalone="yes"?>
<Relationships xmlns="http://schemas.openxmlformats.org/package/2006/relationships"><Relationship Id="rId1" Type="http://schemas.openxmlformats.org/officeDocument/2006/relationships/customXmlProps" Target="itemProps403.xml"/></Relationships>
</file>

<file path=customXml/_rels/item404.xml.rels><?xml version="1.0" encoding="UTF-8" standalone="yes"?>
<Relationships xmlns="http://schemas.openxmlformats.org/package/2006/relationships"><Relationship Id="rId1" Type="http://schemas.openxmlformats.org/officeDocument/2006/relationships/customXmlProps" Target="itemProps404.xml"/></Relationships>
</file>

<file path=customXml/_rels/item405.xml.rels><?xml version="1.0" encoding="UTF-8" standalone="yes"?>
<Relationships xmlns="http://schemas.openxmlformats.org/package/2006/relationships"><Relationship Id="rId1" Type="http://schemas.openxmlformats.org/officeDocument/2006/relationships/customXmlProps" Target="itemProps405.xml"/></Relationships>
</file>

<file path=customXml/_rels/item406.xml.rels><?xml version="1.0" encoding="UTF-8" standalone="yes"?>
<Relationships xmlns="http://schemas.openxmlformats.org/package/2006/relationships"><Relationship Id="rId1" Type="http://schemas.openxmlformats.org/officeDocument/2006/relationships/customXmlProps" Target="itemProps406.xml"/></Relationships>
</file>

<file path=customXml/_rels/item407.xml.rels><?xml version="1.0" encoding="UTF-8" standalone="yes"?>
<Relationships xmlns="http://schemas.openxmlformats.org/package/2006/relationships"><Relationship Id="rId1" Type="http://schemas.openxmlformats.org/officeDocument/2006/relationships/customXmlProps" Target="itemProps407.xml"/></Relationships>
</file>

<file path=customXml/_rels/item408.xml.rels><?xml version="1.0" encoding="UTF-8" standalone="yes"?>
<Relationships xmlns="http://schemas.openxmlformats.org/package/2006/relationships"><Relationship Id="rId1" Type="http://schemas.openxmlformats.org/officeDocument/2006/relationships/customXmlProps" Target="itemProps408.xml"/></Relationships>
</file>

<file path=customXml/_rels/item409.xml.rels><?xml version="1.0" encoding="UTF-8" standalone="yes"?>
<Relationships xmlns="http://schemas.openxmlformats.org/package/2006/relationships"><Relationship Id="rId1" Type="http://schemas.openxmlformats.org/officeDocument/2006/relationships/customXmlProps" Target="itemProps409.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10.xml.rels><?xml version="1.0" encoding="UTF-8" standalone="yes"?>
<Relationships xmlns="http://schemas.openxmlformats.org/package/2006/relationships"><Relationship Id="rId1" Type="http://schemas.openxmlformats.org/officeDocument/2006/relationships/customXmlProps" Target="itemProps410.xml"/></Relationships>
</file>

<file path=customXml/_rels/item411.xml.rels><?xml version="1.0" encoding="UTF-8" standalone="yes"?>
<Relationships xmlns="http://schemas.openxmlformats.org/package/2006/relationships"><Relationship Id="rId1" Type="http://schemas.openxmlformats.org/officeDocument/2006/relationships/customXmlProps" Target="itemProps411.xml"/></Relationships>
</file>

<file path=customXml/_rels/item412.xml.rels><?xml version="1.0" encoding="UTF-8" standalone="yes"?>
<Relationships xmlns="http://schemas.openxmlformats.org/package/2006/relationships"><Relationship Id="rId1" Type="http://schemas.openxmlformats.org/officeDocument/2006/relationships/customXmlProps" Target="itemProps412.xml"/></Relationships>
</file>

<file path=customXml/_rels/item413.xml.rels><?xml version="1.0" encoding="UTF-8" standalone="yes"?>
<Relationships xmlns="http://schemas.openxmlformats.org/package/2006/relationships"><Relationship Id="rId1" Type="http://schemas.openxmlformats.org/officeDocument/2006/relationships/customXmlProps" Target="itemProps413.xml"/></Relationships>
</file>

<file path=customXml/_rels/item414.xml.rels><?xml version="1.0" encoding="UTF-8" standalone="yes"?>
<Relationships xmlns="http://schemas.openxmlformats.org/package/2006/relationships"><Relationship Id="rId1" Type="http://schemas.openxmlformats.org/officeDocument/2006/relationships/customXmlProps" Target="itemProps414.xml"/></Relationships>
</file>

<file path=customXml/_rels/item415.xml.rels><?xml version="1.0" encoding="UTF-8" standalone="yes"?>
<Relationships xmlns="http://schemas.openxmlformats.org/package/2006/relationships"><Relationship Id="rId1" Type="http://schemas.openxmlformats.org/officeDocument/2006/relationships/customXmlProps" Target="itemProps415.xml"/></Relationships>
</file>

<file path=customXml/_rels/item416.xml.rels><?xml version="1.0" encoding="UTF-8" standalone="yes"?>
<Relationships xmlns="http://schemas.openxmlformats.org/package/2006/relationships"><Relationship Id="rId1" Type="http://schemas.openxmlformats.org/officeDocument/2006/relationships/customXmlProps" Target="itemProps416.xml"/></Relationships>
</file>

<file path=customXml/_rels/item417.xml.rels><?xml version="1.0" encoding="UTF-8" standalone="yes"?>
<Relationships xmlns="http://schemas.openxmlformats.org/package/2006/relationships"><Relationship Id="rId1" Type="http://schemas.openxmlformats.org/officeDocument/2006/relationships/customXmlProps" Target="itemProps417.xml"/></Relationships>
</file>

<file path=customXml/_rels/item418.xml.rels><?xml version="1.0" encoding="UTF-8" standalone="yes"?>
<Relationships xmlns="http://schemas.openxmlformats.org/package/2006/relationships"><Relationship Id="rId1" Type="http://schemas.openxmlformats.org/officeDocument/2006/relationships/customXmlProps" Target="itemProps418.xml"/></Relationships>
</file>

<file path=customXml/_rels/item419.xml.rels><?xml version="1.0" encoding="UTF-8" standalone="yes"?>
<Relationships xmlns="http://schemas.openxmlformats.org/package/2006/relationships"><Relationship Id="rId1" Type="http://schemas.openxmlformats.org/officeDocument/2006/relationships/customXmlProps" Target="itemProps419.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20.xml.rels><?xml version="1.0" encoding="UTF-8" standalone="yes"?>
<Relationships xmlns="http://schemas.openxmlformats.org/package/2006/relationships"><Relationship Id="rId1" Type="http://schemas.openxmlformats.org/officeDocument/2006/relationships/customXmlProps" Target="itemProps420.xml"/></Relationships>
</file>

<file path=customXml/_rels/item421.xml.rels><?xml version="1.0" encoding="UTF-8" standalone="yes"?>
<Relationships xmlns="http://schemas.openxmlformats.org/package/2006/relationships"><Relationship Id="rId1" Type="http://schemas.openxmlformats.org/officeDocument/2006/relationships/customXmlProps" Target="itemProps421.xml"/></Relationships>
</file>

<file path=customXml/_rels/item422.xml.rels><?xml version="1.0" encoding="UTF-8" standalone="yes"?>
<Relationships xmlns="http://schemas.openxmlformats.org/package/2006/relationships"><Relationship Id="rId1" Type="http://schemas.openxmlformats.org/officeDocument/2006/relationships/customXmlProps" Target="itemProps422.xml"/></Relationships>
</file>

<file path=customXml/_rels/item423.xml.rels><?xml version="1.0" encoding="UTF-8" standalone="yes"?>
<Relationships xmlns="http://schemas.openxmlformats.org/package/2006/relationships"><Relationship Id="rId1" Type="http://schemas.openxmlformats.org/officeDocument/2006/relationships/customXmlProps" Target="itemProps423.xml"/></Relationships>
</file>

<file path=customXml/_rels/item424.xml.rels><?xml version="1.0" encoding="UTF-8" standalone="yes"?>
<Relationships xmlns="http://schemas.openxmlformats.org/package/2006/relationships"><Relationship Id="rId1" Type="http://schemas.openxmlformats.org/officeDocument/2006/relationships/customXmlProps" Target="itemProps424.xml"/></Relationships>
</file>

<file path=customXml/_rels/item425.xml.rels><?xml version="1.0" encoding="UTF-8" standalone="yes"?>
<Relationships xmlns="http://schemas.openxmlformats.org/package/2006/relationships"><Relationship Id="rId1" Type="http://schemas.openxmlformats.org/officeDocument/2006/relationships/customXmlProps" Target="itemProps425.xml"/></Relationships>
</file>

<file path=customXml/_rels/item426.xml.rels><?xml version="1.0" encoding="UTF-8" standalone="yes"?>
<Relationships xmlns="http://schemas.openxmlformats.org/package/2006/relationships"><Relationship Id="rId1" Type="http://schemas.openxmlformats.org/officeDocument/2006/relationships/customXmlProps" Target="itemProps426.xml"/></Relationships>
</file>

<file path=customXml/_rels/item427.xml.rels><?xml version="1.0" encoding="UTF-8" standalone="yes"?>
<Relationships xmlns="http://schemas.openxmlformats.org/package/2006/relationships"><Relationship Id="rId1" Type="http://schemas.openxmlformats.org/officeDocument/2006/relationships/customXmlProps" Target="itemProps427.xml"/></Relationships>
</file>

<file path=customXml/_rels/item428.xml.rels><?xml version="1.0" encoding="UTF-8" standalone="yes"?>
<Relationships xmlns="http://schemas.openxmlformats.org/package/2006/relationships"><Relationship Id="rId1" Type="http://schemas.openxmlformats.org/officeDocument/2006/relationships/customXmlProps" Target="itemProps428.xml"/></Relationships>
</file>

<file path=customXml/_rels/item429.xml.rels><?xml version="1.0" encoding="UTF-8" standalone="yes"?>
<Relationships xmlns="http://schemas.openxmlformats.org/package/2006/relationships"><Relationship Id="rId1" Type="http://schemas.openxmlformats.org/officeDocument/2006/relationships/customXmlProps" Target="itemProps429.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30.xml.rels><?xml version="1.0" encoding="UTF-8" standalone="yes"?>
<Relationships xmlns="http://schemas.openxmlformats.org/package/2006/relationships"><Relationship Id="rId1" Type="http://schemas.openxmlformats.org/officeDocument/2006/relationships/customXmlProps" Target="itemProps430.xml"/></Relationships>
</file>

<file path=customXml/_rels/item431.xml.rels><?xml version="1.0" encoding="UTF-8" standalone="yes"?>
<Relationships xmlns="http://schemas.openxmlformats.org/package/2006/relationships"><Relationship Id="rId1" Type="http://schemas.openxmlformats.org/officeDocument/2006/relationships/customXmlProps" Target="itemProps431.xml"/></Relationships>
</file>

<file path=customXml/_rels/item432.xml.rels><?xml version="1.0" encoding="UTF-8" standalone="yes"?>
<Relationships xmlns="http://schemas.openxmlformats.org/package/2006/relationships"><Relationship Id="rId1" Type="http://schemas.openxmlformats.org/officeDocument/2006/relationships/customXmlProps" Target="itemProps432.xml"/></Relationships>
</file>

<file path=customXml/_rels/item433.xml.rels><?xml version="1.0" encoding="UTF-8" standalone="yes"?>
<Relationships xmlns="http://schemas.openxmlformats.org/package/2006/relationships"><Relationship Id="rId1" Type="http://schemas.openxmlformats.org/officeDocument/2006/relationships/customXmlProps" Target="itemProps433.xml"/></Relationships>
</file>

<file path=customXml/_rels/item434.xml.rels><?xml version="1.0" encoding="UTF-8" standalone="yes"?>
<Relationships xmlns="http://schemas.openxmlformats.org/package/2006/relationships"><Relationship Id="rId1" Type="http://schemas.openxmlformats.org/officeDocument/2006/relationships/customXmlProps" Target="itemProps434.xml"/></Relationships>
</file>

<file path=customXml/_rels/item435.xml.rels><?xml version="1.0" encoding="UTF-8" standalone="yes"?>
<Relationships xmlns="http://schemas.openxmlformats.org/package/2006/relationships"><Relationship Id="rId1" Type="http://schemas.openxmlformats.org/officeDocument/2006/relationships/customXmlProps" Target="itemProps435.xml"/></Relationships>
</file>

<file path=customXml/_rels/item436.xml.rels><?xml version="1.0" encoding="UTF-8" standalone="yes"?>
<Relationships xmlns="http://schemas.openxmlformats.org/package/2006/relationships"><Relationship Id="rId1" Type="http://schemas.openxmlformats.org/officeDocument/2006/relationships/customXmlProps" Target="itemProps436.xml"/></Relationships>
</file>

<file path=customXml/_rels/item437.xml.rels><?xml version="1.0" encoding="UTF-8" standalone="yes"?>
<Relationships xmlns="http://schemas.openxmlformats.org/package/2006/relationships"><Relationship Id="rId1" Type="http://schemas.openxmlformats.org/officeDocument/2006/relationships/customXmlProps" Target="itemProps437.xml"/></Relationships>
</file>

<file path=customXml/_rels/item438.xml.rels><?xml version="1.0" encoding="UTF-8" standalone="yes"?>
<Relationships xmlns="http://schemas.openxmlformats.org/package/2006/relationships"><Relationship Id="rId1" Type="http://schemas.openxmlformats.org/officeDocument/2006/relationships/customXmlProps" Target="itemProps438.xml"/></Relationships>
</file>

<file path=customXml/_rels/item439.xml.rels><?xml version="1.0" encoding="UTF-8" standalone="yes"?>
<Relationships xmlns="http://schemas.openxmlformats.org/package/2006/relationships"><Relationship Id="rId1" Type="http://schemas.openxmlformats.org/officeDocument/2006/relationships/customXmlProps" Target="itemProps439.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40.xml.rels><?xml version="1.0" encoding="UTF-8" standalone="yes"?>
<Relationships xmlns="http://schemas.openxmlformats.org/package/2006/relationships"><Relationship Id="rId1" Type="http://schemas.openxmlformats.org/officeDocument/2006/relationships/customXmlProps" Target="itemProps440.xml"/></Relationships>
</file>

<file path=customXml/_rels/item441.xml.rels><?xml version="1.0" encoding="UTF-8" standalone="yes"?>
<Relationships xmlns="http://schemas.openxmlformats.org/package/2006/relationships"><Relationship Id="rId1" Type="http://schemas.openxmlformats.org/officeDocument/2006/relationships/customXmlProps" Target="itemProps441.xml"/></Relationships>
</file>

<file path=customXml/_rels/item442.xml.rels><?xml version="1.0" encoding="UTF-8" standalone="yes"?>
<Relationships xmlns="http://schemas.openxmlformats.org/package/2006/relationships"><Relationship Id="rId1" Type="http://schemas.openxmlformats.org/officeDocument/2006/relationships/customXmlProps" Target="itemProps442.xml"/></Relationships>
</file>

<file path=customXml/_rels/item443.xml.rels><?xml version="1.0" encoding="UTF-8" standalone="yes"?>
<Relationships xmlns="http://schemas.openxmlformats.org/package/2006/relationships"><Relationship Id="rId1" Type="http://schemas.openxmlformats.org/officeDocument/2006/relationships/customXmlProps" Target="itemProps443.xml"/></Relationships>
</file>

<file path=customXml/_rels/item444.xml.rels><?xml version="1.0" encoding="UTF-8" standalone="yes"?>
<Relationships xmlns="http://schemas.openxmlformats.org/package/2006/relationships"><Relationship Id="rId1" Type="http://schemas.openxmlformats.org/officeDocument/2006/relationships/customXmlProps" Target="itemProps444.xml"/></Relationships>
</file>

<file path=customXml/_rels/item445.xml.rels><?xml version="1.0" encoding="UTF-8" standalone="yes"?>
<Relationships xmlns="http://schemas.openxmlformats.org/package/2006/relationships"><Relationship Id="rId1" Type="http://schemas.openxmlformats.org/officeDocument/2006/relationships/customXmlProps" Target="itemProps445.xml"/></Relationships>
</file>

<file path=customXml/_rels/item446.xml.rels><?xml version="1.0" encoding="UTF-8" standalone="yes"?>
<Relationships xmlns="http://schemas.openxmlformats.org/package/2006/relationships"><Relationship Id="rId1" Type="http://schemas.openxmlformats.org/officeDocument/2006/relationships/customXmlProps" Target="itemProps446.xml"/></Relationships>
</file>

<file path=customXml/_rels/item447.xml.rels><?xml version="1.0" encoding="UTF-8" standalone="yes"?>
<Relationships xmlns="http://schemas.openxmlformats.org/package/2006/relationships"><Relationship Id="rId1" Type="http://schemas.openxmlformats.org/officeDocument/2006/relationships/customXmlProps" Target="itemProps447.xml"/></Relationships>
</file>

<file path=customXml/_rels/item448.xml.rels><?xml version="1.0" encoding="UTF-8" standalone="yes"?>
<Relationships xmlns="http://schemas.openxmlformats.org/package/2006/relationships"><Relationship Id="rId1" Type="http://schemas.openxmlformats.org/officeDocument/2006/relationships/customXmlProps" Target="itemProps448.xml"/></Relationships>
</file>

<file path=customXml/_rels/item449.xml.rels><?xml version="1.0" encoding="UTF-8" standalone="yes"?>
<Relationships xmlns="http://schemas.openxmlformats.org/package/2006/relationships"><Relationship Id="rId1" Type="http://schemas.openxmlformats.org/officeDocument/2006/relationships/customXmlProps" Target="itemProps449.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50.xml.rels><?xml version="1.0" encoding="UTF-8" standalone="yes"?>
<Relationships xmlns="http://schemas.openxmlformats.org/package/2006/relationships"><Relationship Id="rId1" Type="http://schemas.openxmlformats.org/officeDocument/2006/relationships/customXmlProps" Target="itemProps450.xml"/></Relationships>
</file>

<file path=customXml/_rels/item451.xml.rels><?xml version="1.0" encoding="UTF-8" standalone="yes"?>
<Relationships xmlns="http://schemas.openxmlformats.org/package/2006/relationships"><Relationship Id="rId1" Type="http://schemas.openxmlformats.org/officeDocument/2006/relationships/customXmlProps" Target="itemProps451.xml"/></Relationships>
</file>

<file path=customXml/_rels/item452.xml.rels><?xml version="1.0" encoding="UTF-8" standalone="yes"?>
<Relationships xmlns="http://schemas.openxmlformats.org/package/2006/relationships"><Relationship Id="rId1" Type="http://schemas.openxmlformats.org/officeDocument/2006/relationships/customXmlProps" Target="itemProps452.xml"/></Relationships>
</file>

<file path=customXml/_rels/item453.xml.rels><?xml version="1.0" encoding="UTF-8" standalone="yes"?>
<Relationships xmlns="http://schemas.openxmlformats.org/package/2006/relationships"><Relationship Id="rId1" Type="http://schemas.openxmlformats.org/officeDocument/2006/relationships/customXmlProps" Target="itemProps453.xml"/></Relationships>
</file>

<file path=customXml/_rels/item454.xml.rels><?xml version="1.0" encoding="UTF-8" standalone="yes"?>
<Relationships xmlns="http://schemas.openxmlformats.org/package/2006/relationships"><Relationship Id="rId1" Type="http://schemas.openxmlformats.org/officeDocument/2006/relationships/customXmlProps" Target="itemProps454.xml"/></Relationships>
</file>

<file path=customXml/_rels/item455.xml.rels><?xml version="1.0" encoding="UTF-8" standalone="yes"?>
<Relationships xmlns="http://schemas.openxmlformats.org/package/2006/relationships"><Relationship Id="rId1" Type="http://schemas.openxmlformats.org/officeDocument/2006/relationships/customXmlProps" Target="itemProps455.xml"/></Relationships>
</file>

<file path=customXml/_rels/item456.xml.rels><?xml version="1.0" encoding="UTF-8" standalone="yes"?>
<Relationships xmlns="http://schemas.openxmlformats.org/package/2006/relationships"><Relationship Id="rId1" Type="http://schemas.openxmlformats.org/officeDocument/2006/relationships/customXmlProps" Target="itemProps456.xml"/></Relationships>
</file>

<file path=customXml/_rels/item457.xml.rels><?xml version="1.0" encoding="UTF-8" standalone="yes"?>
<Relationships xmlns="http://schemas.openxmlformats.org/package/2006/relationships"><Relationship Id="rId1" Type="http://schemas.openxmlformats.org/officeDocument/2006/relationships/customXmlProps" Target="itemProps457.xml"/></Relationships>
</file>

<file path=customXml/_rels/item458.xml.rels><?xml version="1.0" encoding="UTF-8" standalone="yes"?>
<Relationships xmlns="http://schemas.openxmlformats.org/package/2006/relationships"><Relationship Id="rId1" Type="http://schemas.openxmlformats.org/officeDocument/2006/relationships/customXmlProps" Target="itemProps458.xml"/></Relationships>
</file>

<file path=customXml/_rels/item459.xml.rels><?xml version="1.0" encoding="UTF-8" standalone="yes"?>
<Relationships xmlns="http://schemas.openxmlformats.org/package/2006/relationships"><Relationship Id="rId1" Type="http://schemas.openxmlformats.org/officeDocument/2006/relationships/customXmlProps" Target="itemProps459.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60.xml.rels><?xml version="1.0" encoding="UTF-8" standalone="yes"?>
<Relationships xmlns="http://schemas.openxmlformats.org/package/2006/relationships"><Relationship Id="rId1" Type="http://schemas.openxmlformats.org/officeDocument/2006/relationships/customXmlProps" Target="itemProps460.xml"/></Relationships>
</file>

<file path=customXml/_rels/item461.xml.rels><?xml version="1.0" encoding="UTF-8" standalone="yes"?>
<Relationships xmlns="http://schemas.openxmlformats.org/package/2006/relationships"><Relationship Id="rId1" Type="http://schemas.openxmlformats.org/officeDocument/2006/relationships/customXmlProps" Target="itemProps461.xml"/></Relationships>
</file>

<file path=customXml/_rels/item462.xml.rels><?xml version="1.0" encoding="UTF-8" standalone="yes"?>
<Relationships xmlns="http://schemas.openxmlformats.org/package/2006/relationships"><Relationship Id="rId1" Type="http://schemas.openxmlformats.org/officeDocument/2006/relationships/customXmlProps" Target="itemProps462.xml"/></Relationships>
</file>

<file path=customXml/_rels/item463.xml.rels><?xml version="1.0" encoding="UTF-8" standalone="yes"?>
<Relationships xmlns="http://schemas.openxmlformats.org/package/2006/relationships"><Relationship Id="rId1" Type="http://schemas.openxmlformats.org/officeDocument/2006/relationships/customXmlProps" Target="itemProps463.xml"/></Relationships>
</file>

<file path=customXml/_rels/item464.xml.rels><?xml version="1.0" encoding="UTF-8" standalone="yes"?>
<Relationships xmlns="http://schemas.openxmlformats.org/package/2006/relationships"><Relationship Id="rId1" Type="http://schemas.openxmlformats.org/officeDocument/2006/relationships/customXmlProps" Target="itemProps464.xml"/></Relationships>
</file>

<file path=customXml/_rels/item465.xml.rels><?xml version="1.0" encoding="UTF-8" standalone="yes"?>
<Relationships xmlns="http://schemas.openxmlformats.org/package/2006/relationships"><Relationship Id="rId1" Type="http://schemas.openxmlformats.org/officeDocument/2006/relationships/customXmlProps" Target="itemProps465.xml"/></Relationships>
</file>

<file path=customXml/_rels/item466.xml.rels><?xml version="1.0" encoding="UTF-8" standalone="yes"?>
<Relationships xmlns="http://schemas.openxmlformats.org/package/2006/relationships"><Relationship Id="rId1" Type="http://schemas.openxmlformats.org/officeDocument/2006/relationships/customXmlProps" Target="itemProps466.xml"/></Relationships>
</file>

<file path=customXml/_rels/item467.xml.rels><?xml version="1.0" encoding="UTF-8" standalone="yes"?>
<Relationships xmlns="http://schemas.openxmlformats.org/package/2006/relationships"><Relationship Id="rId1" Type="http://schemas.openxmlformats.org/officeDocument/2006/relationships/customXmlProps" Target="itemProps467.xml"/></Relationships>
</file>

<file path=customXml/_rels/item468.xml.rels><?xml version="1.0" encoding="UTF-8" standalone="yes"?>
<Relationships xmlns="http://schemas.openxmlformats.org/package/2006/relationships"><Relationship Id="rId1" Type="http://schemas.openxmlformats.org/officeDocument/2006/relationships/customXmlProps" Target="itemProps468.xml"/></Relationships>
</file>

<file path=customXml/_rels/item469.xml.rels><?xml version="1.0" encoding="UTF-8" standalone="yes"?>
<Relationships xmlns="http://schemas.openxmlformats.org/package/2006/relationships"><Relationship Id="rId1" Type="http://schemas.openxmlformats.org/officeDocument/2006/relationships/customXmlProps" Target="itemProps469.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70.xml.rels><?xml version="1.0" encoding="UTF-8" standalone="yes"?>
<Relationships xmlns="http://schemas.openxmlformats.org/package/2006/relationships"><Relationship Id="rId1" Type="http://schemas.openxmlformats.org/officeDocument/2006/relationships/customXmlProps" Target="itemProps470.xml"/></Relationships>
</file>

<file path=customXml/_rels/item471.xml.rels><?xml version="1.0" encoding="UTF-8" standalone="yes"?>
<Relationships xmlns="http://schemas.openxmlformats.org/package/2006/relationships"><Relationship Id="rId1" Type="http://schemas.openxmlformats.org/officeDocument/2006/relationships/customXmlProps" Target="itemProps471.xml"/></Relationships>
</file>

<file path=customXml/_rels/item472.xml.rels><?xml version="1.0" encoding="UTF-8" standalone="yes"?>
<Relationships xmlns="http://schemas.openxmlformats.org/package/2006/relationships"><Relationship Id="rId1" Type="http://schemas.openxmlformats.org/officeDocument/2006/relationships/customXmlProps" Target="itemProps472.xml"/></Relationships>
</file>

<file path=customXml/_rels/item473.xml.rels><?xml version="1.0" encoding="UTF-8" standalone="yes"?>
<Relationships xmlns="http://schemas.openxmlformats.org/package/2006/relationships"><Relationship Id="rId1" Type="http://schemas.openxmlformats.org/officeDocument/2006/relationships/customXmlProps" Target="itemProps473.xml"/></Relationships>
</file>

<file path=customXml/_rels/item474.xml.rels><?xml version="1.0" encoding="UTF-8" standalone="yes"?>
<Relationships xmlns="http://schemas.openxmlformats.org/package/2006/relationships"><Relationship Id="rId1" Type="http://schemas.openxmlformats.org/officeDocument/2006/relationships/customXmlProps" Target="itemProps474.xml"/></Relationships>
</file>

<file path=customXml/_rels/item475.xml.rels><?xml version="1.0" encoding="UTF-8" standalone="yes"?>
<Relationships xmlns="http://schemas.openxmlformats.org/package/2006/relationships"><Relationship Id="rId1" Type="http://schemas.openxmlformats.org/officeDocument/2006/relationships/customXmlProps" Target="itemProps475.xml"/></Relationships>
</file>

<file path=customXml/_rels/item476.xml.rels><?xml version="1.0" encoding="UTF-8" standalone="yes"?>
<Relationships xmlns="http://schemas.openxmlformats.org/package/2006/relationships"><Relationship Id="rId1" Type="http://schemas.openxmlformats.org/officeDocument/2006/relationships/customXmlProps" Target="itemProps476.xml"/></Relationships>
</file>

<file path=customXml/_rels/item477.xml.rels><?xml version="1.0" encoding="UTF-8" standalone="yes"?>
<Relationships xmlns="http://schemas.openxmlformats.org/package/2006/relationships"><Relationship Id="rId1" Type="http://schemas.openxmlformats.org/officeDocument/2006/relationships/customXmlProps" Target="itemProps477.xml"/></Relationships>
</file>

<file path=customXml/_rels/item478.xml.rels><?xml version="1.0" encoding="UTF-8" standalone="yes"?>
<Relationships xmlns="http://schemas.openxmlformats.org/package/2006/relationships"><Relationship Id="rId1" Type="http://schemas.openxmlformats.org/officeDocument/2006/relationships/customXmlProps" Target="itemProps478.xml"/></Relationships>
</file>

<file path=customXml/_rels/item479.xml.rels><?xml version="1.0" encoding="UTF-8" standalone="yes"?>
<Relationships xmlns="http://schemas.openxmlformats.org/package/2006/relationships"><Relationship Id="rId1" Type="http://schemas.openxmlformats.org/officeDocument/2006/relationships/customXmlProps" Target="itemProps479.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80.xml.rels><?xml version="1.0" encoding="UTF-8" standalone="yes"?>
<Relationships xmlns="http://schemas.openxmlformats.org/package/2006/relationships"><Relationship Id="rId1" Type="http://schemas.openxmlformats.org/officeDocument/2006/relationships/customXmlProps" Target="itemProps480.xml"/></Relationships>
</file>

<file path=customXml/_rels/item481.xml.rels><?xml version="1.0" encoding="UTF-8" standalone="yes"?>
<Relationships xmlns="http://schemas.openxmlformats.org/package/2006/relationships"><Relationship Id="rId1" Type="http://schemas.openxmlformats.org/officeDocument/2006/relationships/customXmlProps" Target="itemProps481.xml"/></Relationships>
</file>

<file path=customXml/_rels/item482.xml.rels><?xml version="1.0" encoding="UTF-8" standalone="yes"?>
<Relationships xmlns="http://schemas.openxmlformats.org/package/2006/relationships"><Relationship Id="rId1" Type="http://schemas.openxmlformats.org/officeDocument/2006/relationships/customXmlProps" Target="itemProps482.xml"/></Relationships>
</file>

<file path=customXml/_rels/item483.xml.rels><?xml version="1.0" encoding="UTF-8" standalone="yes"?>
<Relationships xmlns="http://schemas.openxmlformats.org/package/2006/relationships"><Relationship Id="rId1" Type="http://schemas.openxmlformats.org/officeDocument/2006/relationships/customXmlProps" Target="itemProps483.xml"/></Relationships>
</file>

<file path=customXml/_rels/item484.xml.rels><?xml version="1.0" encoding="UTF-8" standalone="yes"?>
<Relationships xmlns="http://schemas.openxmlformats.org/package/2006/relationships"><Relationship Id="rId1" Type="http://schemas.openxmlformats.org/officeDocument/2006/relationships/customXmlProps" Target="itemProps484.xml"/></Relationships>
</file>

<file path=customXml/_rels/item485.xml.rels><?xml version="1.0" encoding="UTF-8" standalone="yes"?>
<Relationships xmlns="http://schemas.openxmlformats.org/package/2006/relationships"><Relationship Id="rId1" Type="http://schemas.openxmlformats.org/officeDocument/2006/relationships/customXmlProps" Target="itemProps485.xml"/></Relationships>
</file>

<file path=customXml/_rels/item486.xml.rels><?xml version="1.0" encoding="UTF-8" standalone="yes"?>
<Relationships xmlns="http://schemas.openxmlformats.org/package/2006/relationships"><Relationship Id="rId1" Type="http://schemas.openxmlformats.org/officeDocument/2006/relationships/customXmlProps" Target="itemProps486.xml"/></Relationships>
</file>

<file path=customXml/_rels/item487.xml.rels><?xml version="1.0" encoding="UTF-8" standalone="yes"?>
<Relationships xmlns="http://schemas.openxmlformats.org/package/2006/relationships"><Relationship Id="rId1" Type="http://schemas.openxmlformats.org/officeDocument/2006/relationships/customXmlProps" Target="itemProps487.xml"/></Relationships>
</file>

<file path=customXml/_rels/item488.xml.rels><?xml version="1.0" encoding="UTF-8" standalone="yes"?>
<Relationships xmlns="http://schemas.openxmlformats.org/package/2006/relationships"><Relationship Id="rId1" Type="http://schemas.openxmlformats.org/officeDocument/2006/relationships/customXmlProps" Target="itemProps488.xml"/></Relationships>
</file>

<file path=customXml/_rels/item489.xml.rels><?xml version="1.0" encoding="UTF-8" standalone="yes"?>
<Relationships xmlns="http://schemas.openxmlformats.org/package/2006/relationships"><Relationship Id="rId1" Type="http://schemas.openxmlformats.org/officeDocument/2006/relationships/customXmlProps" Target="itemProps489.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490.xml.rels><?xml version="1.0" encoding="UTF-8" standalone="yes"?>
<Relationships xmlns="http://schemas.openxmlformats.org/package/2006/relationships"><Relationship Id="rId1" Type="http://schemas.openxmlformats.org/officeDocument/2006/relationships/customXmlProps" Target="itemProps490.xml"/></Relationships>
</file>

<file path=customXml/_rels/item491.xml.rels><?xml version="1.0" encoding="UTF-8" standalone="yes"?>
<Relationships xmlns="http://schemas.openxmlformats.org/package/2006/relationships"><Relationship Id="rId1" Type="http://schemas.openxmlformats.org/officeDocument/2006/relationships/customXmlProps" Target="itemProps491.xml"/></Relationships>
</file>

<file path=customXml/_rels/item492.xml.rels><?xml version="1.0" encoding="UTF-8" standalone="yes"?>
<Relationships xmlns="http://schemas.openxmlformats.org/package/2006/relationships"><Relationship Id="rId1" Type="http://schemas.openxmlformats.org/officeDocument/2006/relationships/customXmlProps" Target="itemProps492.xml"/></Relationships>
</file>

<file path=customXml/_rels/item493.xml.rels><?xml version="1.0" encoding="UTF-8" standalone="yes"?>
<Relationships xmlns="http://schemas.openxmlformats.org/package/2006/relationships"><Relationship Id="rId1" Type="http://schemas.openxmlformats.org/officeDocument/2006/relationships/customXmlProps" Target="itemProps493.xml"/></Relationships>
</file>

<file path=customXml/_rels/item494.xml.rels><?xml version="1.0" encoding="UTF-8" standalone="yes"?>
<Relationships xmlns="http://schemas.openxmlformats.org/package/2006/relationships"><Relationship Id="rId1" Type="http://schemas.openxmlformats.org/officeDocument/2006/relationships/customXmlProps" Target="itemProps494.xml"/></Relationships>
</file>

<file path=customXml/_rels/item495.xml.rels><?xml version="1.0" encoding="UTF-8" standalone="yes"?>
<Relationships xmlns="http://schemas.openxmlformats.org/package/2006/relationships"><Relationship Id="rId1" Type="http://schemas.openxmlformats.org/officeDocument/2006/relationships/customXmlProps" Target="itemProps495.xml"/></Relationships>
</file>

<file path=customXml/_rels/item496.xml.rels><?xml version="1.0" encoding="UTF-8" standalone="yes"?>
<Relationships xmlns="http://schemas.openxmlformats.org/package/2006/relationships"><Relationship Id="rId1" Type="http://schemas.openxmlformats.org/officeDocument/2006/relationships/customXmlProps" Target="itemProps496.xml"/></Relationships>
</file>

<file path=customXml/_rels/item497.xml.rels><?xml version="1.0" encoding="UTF-8" standalone="yes"?>
<Relationships xmlns="http://schemas.openxmlformats.org/package/2006/relationships"><Relationship Id="rId1" Type="http://schemas.openxmlformats.org/officeDocument/2006/relationships/customXmlProps" Target="itemProps497.xml"/></Relationships>
</file>

<file path=customXml/_rels/item498.xml.rels><?xml version="1.0" encoding="UTF-8" standalone="yes"?>
<Relationships xmlns="http://schemas.openxmlformats.org/package/2006/relationships"><Relationship Id="rId1" Type="http://schemas.openxmlformats.org/officeDocument/2006/relationships/customXmlProps" Target="itemProps498.xml"/></Relationships>
</file>

<file path=customXml/_rels/item499.xml.rels><?xml version="1.0" encoding="UTF-8" standalone="yes"?>
<Relationships xmlns="http://schemas.openxmlformats.org/package/2006/relationships"><Relationship Id="rId1" Type="http://schemas.openxmlformats.org/officeDocument/2006/relationships/customXmlProps" Target="itemProps49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00.xml.rels><?xml version="1.0" encoding="UTF-8" standalone="yes"?>
<Relationships xmlns="http://schemas.openxmlformats.org/package/2006/relationships"><Relationship Id="rId1" Type="http://schemas.openxmlformats.org/officeDocument/2006/relationships/customXmlProps" Target="itemProps500.xml"/></Relationships>
</file>

<file path=customXml/_rels/item501.xml.rels><?xml version="1.0" encoding="UTF-8" standalone="yes"?>
<Relationships xmlns="http://schemas.openxmlformats.org/package/2006/relationships"><Relationship Id="rId1" Type="http://schemas.openxmlformats.org/officeDocument/2006/relationships/customXmlProps" Target="itemProps501.xml"/></Relationships>
</file>

<file path=customXml/_rels/item502.xml.rels><?xml version="1.0" encoding="UTF-8" standalone="yes"?>
<Relationships xmlns="http://schemas.openxmlformats.org/package/2006/relationships"><Relationship Id="rId1" Type="http://schemas.openxmlformats.org/officeDocument/2006/relationships/customXmlProps" Target="itemProps502.xml"/></Relationships>
</file>

<file path=customXml/_rels/item503.xml.rels><?xml version="1.0" encoding="UTF-8" standalone="yes"?>
<Relationships xmlns="http://schemas.openxmlformats.org/package/2006/relationships"><Relationship Id="rId1" Type="http://schemas.openxmlformats.org/officeDocument/2006/relationships/customXmlProps" Target="itemProps503.xml"/></Relationships>
</file>

<file path=customXml/_rels/item504.xml.rels><?xml version="1.0" encoding="UTF-8" standalone="yes"?>
<Relationships xmlns="http://schemas.openxmlformats.org/package/2006/relationships"><Relationship Id="rId1" Type="http://schemas.openxmlformats.org/officeDocument/2006/relationships/customXmlProps" Target="itemProps504.xml"/></Relationships>
</file>

<file path=customXml/_rels/item505.xml.rels><?xml version="1.0" encoding="UTF-8" standalone="yes"?>
<Relationships xmlns="http://schemas.openxmlformats.org/package/2006/relationships"><Relationship Id="rId1" Type="http://schemas.openxmlformats.org/officeDocument/2006/relationships/customXmlProps" Target="itemProps505.xml"/></Relationships>
</file>

<file path=customXml/_rels/item506.xml.rels><?xml version="1.0" encoding="UTF-8" standalone="yes"?>
<Relationships xmlns="http://schemas.openxmlformats.org/package/2006/relationships"><Relationship Id="rId1" Type="http://schemas.openxmlformats.org/officeDocument/2006/relationships/customXmlProps" Target="itemProps506.xml"/></Relationships>
</file>

<file path=customXml/_rels/item507.xml.rels><?xml version="1.0" encoding="UTF-8" standalone="yes"?>
<Relationships xmlns="http://schemas.openxmlformats.org/package/2006/relationships"><Relationship Id="rId1" Type="http://schemas.openxmlformats.org/officeDocument/2006/relationships/customXmlProps" Target="itemProps507.xml"/></Relationships>
</file>

<file path=customXml/_rels/item508.xml.rels><?xml version="1.0" encoding="UTF-8" standalone="yes"?>
<Relationships xmlns="http://schemas.openxmlformats.org/package/2006/relationships"><Relationship Id="rId1" Type="http://schemas.openxmlformats.org/officeDocument/2006/relationships/customXmlProps" Target="itemProps508.xml"/></Relationships>
</file>

<file path=customXml/_rels/item509.xml.rels><?xml version="1.0" encoding="UTF-8" standalone="yes"?>
<Relationships xmlns="http://schemas.openxmlformats.org/package/2006/relationships"><Relationship Id="rId1" Type="http://schemas.openxmlformats.org/officeDocument/2006/relationships/customXmlProps" Target="itemProps509.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10.xml.rels><?xml version="1.0" encoding="UTF-8" standalone="yes"?>
<Relationships xmlns="http://schemas.openxmlformats.org/package/2006/relationships"><Relationship Id="rId1" Type="http://schemas.openxmlformats.org/officeDocument/2006/relationships/customXmlProps" Target="itemProps510.xml"/></Relationships>
</file>

<file path=customXml/_rels/item511.xml.rels><?xml version="1.0" encoding="UTF-8" standalone="yes"?>
<Relationships xmlns="http://schemas.openxmlformats.org/package/2006/relationships"><Relationship Id="rId1" Type="http://schemas.openxmlformats.org/officeDocument/2006/relationships/customXmlProps" Target="itemProps511.xml"/></Relationships>
</file>

<file path=customXml/_rels/item512.xml.rels><?xml version="1.0" encoding="UTF-8" standalone="yes"?>
<Relationships xmlns="http://schemas.openxmlformats.org/package/2006/relationships"><Relationship Id="rId1" Type="http://schemas.openxmlformats.org/officeDocument/2006/relationships/customXmlProps" Target="itemProps512.xml"/></Relationships>
</file>

<file path=customXml/_rels/item513.xml.rels><?xml version="1.0" encoding="UTF-8" standalone="yes"?>
<Relationships xmlns="http://schemas.openxmlformats.org/package/2006/relationships"><Relationship Id="rId1" Type="http://schemas.openxmlformats.org/officeDocument/2006/relationships/customXmlProps" Target="itemProps513.xml"/></Relationships>
</file>

<file path=customXml/_rels/item514.xml.rels><?xml version="1.0" encoding="UTF-8" standalone="yes"?>
<Relationships xmlns="http://schemas.openxmlformats.org/package/2006/relationships"><Relationship Id="rId1" Type="http://schemas.openxmlformats.org/officeDocument/2006/relationships/customXmlProps" Target="itemProps514.xml"/></Relationships>
</file>

<file path=customXml/_rels/item515.xml.rels><?xml version="1.0" encoding="UTF-8" standalone="yes"?>
<Relationships xmlns="http://schemas.openxmlformats.org/package/2006/relationships"><Relationship Id="rId1" Type="http://schemas.openxmlformats.org/officeDocument/2006/relationships/customXmlProps" Target="itemProps515.xml"/></Relationships>
</file>

<file path=customXml/_rels/item516.xml.rels><?xml version="1.0" encoding="UTF-8" standalone="yes"?>
<Relationships xmlns="http://schemas.openxmlformats.org/package/2006/relationships"><Relationship Id="rId1" Type="http://schemas.openxmlformats.org/officeDocument/2006/relationships/customXmlProps" Target="itemProps516.xml"/></Relationships>
</file>

<file path=customXml/_rels/item517.xml.rels><?xml version="1.0" encoding="UTF-8" standalone="yes"?>
<Relationships xmlns="http://schemas.openxmlformats.org/package/2006/relationships"><Relationship Id="rId1" Type="http://schemas.openxmlformats.org/officeDocument/2006/relationships/customXmlProps" Target="itemProps517.xml"/></Relationships>
</file>

<file path=customXml/_rels/item518.xml.rels><?xml version="1.0" encoding="UTF-8" standalone="yes"?>
<Relationships xmlns="http://schemas.openxmlformats.org/package/2006/relationships"><Relationship Id="rId1" Type="http://schemas.openxmlformats.org/officeDocument/2006/relationships/customXmlProps" Target="itemProps518.xml"/></Relationships>
</file>

<file path=customXml/_rels/item519.xml.rels><?xml version="1.0" encoding="UTF-8" standalone="yes"?>
<Relationships xmlns="http://schemas.openxmlformats.org/package/2006/relationships"><Relationship Id="rId1" Type="http://schemas.openxmlformats.org/officeDocument/2006/relationships/customXmlProps" Target="itemProps519.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20.xml.rels><?xml version="1.0" encoding="UTF-8" standalone="yes"?>
<Relationships xmlns="http://schemas.openxmlformats.org/package/2006/relationships"><Relationship Id="rId1" Type="http://schemas.openxmlformats.org/officeDocument/2006/relationships/customXmlProps" Target="itemProps520.xml"/></Relationships>
</file>

<file path=customXml/_rels/item521.xml.rels><?xml version="1.0" encoding="UTF-8" standalone="yes"?>
<Relationships xmlns="http://schemas.openxmlformats.org/package/2006/relationships"><Relationship Id="rId1" Type="http://schemas.openxmlformats.org/officeDocument/2006/relationships/customXmlProps" Target="itemProps521.xml"/></Relationships>
</file>

<file path=customXml/_rels/item522.xml.rels><?xml version="1.0" encoding="UTF-8" standalone="yes"?>
<Relationships xmlns="http://schemas.openxmlformats.org/package/2006/relationships"><Relationship Id="rId1" Type="http://schemas.openxmlformats.org/officeDocument/2006/relationships/customXmlProps" Target="itemProps522.xml"/></Relationships>
</file>

<file path=customXml/_rels/item523.xml.rels><?xml version="1.0" encoding="UTF-8" standalone="yes"?>
<Relationships xmlns="http://schemas.openxmlformats.org/package/2006/relationships"><Relationship Id="rId1" Type="http://schemas.openxmlformats.org/officeDocument/2006/relationships/customXmlProps" Target="itemProps523.xml"/></Relationships>
</file>

<file path=customXml/_rels/item524.xml.rels><?xml version="1.0" encoding="UTF-8" standalone="yes"?>
<Relationships xmlns="http://schemas.openxmlformats.org/package/2006/relationships"><Relationship Id="rId1" Type="http://schemas.openxmlformats.org/officeDocument/2006/relationships/customXmlProps" Target="itemProps524.xml"/></Relationships>
</file>

<file path=customXml/_rels/item525.xml.rels><?xml version="1.0" encoding="UTF-8" standalone="yes"?>
<Relationships xmlns="http://schemas.openxmlformats.org/package/2006/relationships"><Relationship Id="rId1" Type="http://schemas.openxmlformats.org/officeDocument/2006/relationships/customXmlProps" Target="itemProps525.xml"/></Relationships>
</file>

<file path=customXml/_rels/item526.xml.rels><?xml version="1.0" encoding="UTF-8" standalone="yes"?>
<Relationships xmlns="http://schemas.openxmlformats.org/package/2006/relationships"><Relationship Id="rId1" Type="http://schemas.openxmlformats.org/officeDocument/2006/relationships/customXmlProps" Target="itemProps526.xml"/></Relationships>
</file>

<file path=customXml/_rels/item527.xml.rels><?xml version="1.0" encoding="UTF-8" standalone="yes"?>
<Relationships xmlns="http://schemas.openxmlformats.org/package/2006/relationships"><Relationship Id="rId1" Type="http://schemas.openxmlformats.org/officeDocument/2006/relationships/customXmlProps" Target="itemProps527.xml"/></Relationships>
</file>

<file path=customXml/_rels/item528.xml.rels><?xml version="1.0" encoding="UTF-8" standalone="yes"?>
<Relationships xmlns="http://schemas.openxmlformats.org/package/2006/relationships"><Relationship Id="rId1" Type="http://schemas.openxmlformats.org/officeDocument/2006/relationships/customXmlProps" Target="itemProps528.xml"/></Relationships>
</file>

<file path=customXml/_rels/item529.xml.rels><?xml version="1.0" encoding="UTF-8" standalone="yes"?>
<Relationships xmlns="http://schemas.openxmlformats.org/package/2006/relationships"><Relationship Id="rId1" Type="http://schemas.openxmlformats.org/officeDocument/2006/relationships/customXmlProps" Target="itemProps529.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30.xml.rels><?xml version="1.0" encoding="UTF-8" standalone="yes"?>
<Relationships xmlns="http://schemas.openxmlformats.org/package/2006/relationships"><Relationship Id="rId1" Type="http://schemas.openxmlformats.org/officeDocument/2006/relationships/customXmlProps" Target="itemProps530.xml"/></Relationships>
</file>

<file path=customXml/_rels/item531.xml.rels><?xml version="1.0" encoding="UTF-8" standalone="yes"?>
<Relationships xmlns="http://schemas.openxmlformats.org/package/2006/relationships"><Relationship Id="rId1" Type="http://schemas.openxmlformats.org/officeDocument/2006/relationships/customXmlProps" Target="itemProps531.xml"/></Relationships>
</file>

<file path=customXml/_rels/item532.xml.rels><?xml version="1.0" encoding="UTF-8" standalone="yes"?>
<Relationships xmlns="http://schemas.openxmlformats.org/package/2006/relationships"><Relationship Id="rId1" Type="http://schemas.openxmlformats.org/officeDocument/2006/relationships/customXmlProps" Target="itemProps532.xml"/></Relationships>
</file>

<file path=customXml/_rels/item533.xml.rels><?xml version="1.0" encoding="UTF-8" standalone="yes"?>
<Relationships xmlns="http://schemas.openxmlformats.org/package/2006/relationships"><Relationship Id="rId1" Type="http://schemas.openxmlformats.org/officeDocument/2006/relationships/customXmlProps" Target="itemProps533.xml"/></Relationships>
</file>

<file path=customXml/_rels/item534.xml.rels><?xml version="1.0" encoding="UTF-8" standalone="yes"?>
<Relationships xmlns="http://schemas.openxmlformats.org/package/2006/relationships"><Relationship Id="rId1" Type="http://schemas.openxmlformats.org/officeDocument/2006/relationships/customXmlProps" Target="itemProps534.xml"/></Relationships>
</file>

<file path=customXml/_rels/item535.xml.rels><?xml version="1.0" encoding="UTF-8" standalone="yes"?>
<Relationships xmlns="http://schemas.openxmlformats.org/package/2006/relationships"><Relationship Id="rId1" Type="http://schemas.openxmlformats.org/officeDocument/2006/relationships/customXmlProps" Target="itemProps535.xml"/></Relationships>
</file>

<file path=customXml/_rels/item536.xml.rels><?xml version="1.0" encoding="UTF-8" standalone="yes"?>
<Relationships xmlns="http://schemas.openxmlformats.org/package/2006/relationships"><Relationship Id="rId1" Type="http://schemas.openxmlformats.org/officeDocument/2006/relationships/customXmlProps" Target="itemProps536.xml"/></Relationships>
</file>

<file path=customXml/_rels/item537.xml.rels><?xml version="1.0" encoding="UTF-8" standalone="yes"?>
<Relationships xmlns="http://schemas.openxmlformats.org/package/2006/relationships"><Relationship Id="rId1" Type="http://schemas.openxmlformats.org/officeDocument/2006/relationships/customXmlProps" Target="itemProps537.xml"/></Relationships>
</file>

<file path=customXml/_rels/item538.xml.rels><?xml version="1.0" encoding="UTF-8" standalone="yes"?>
<Relationships xmlns="http://schemas.openxmlformats.org/package/2006/relationships"><Relationship Id="rId1" Type="http://schemas.openxmlformats.org/officeDocument/2006/relationships/customXmlProps" Target="itemProps538.xml"/></Relationships>
</file>

<file path=customXml/_rels/item539.xml.rels><?xml version="1.0" encoding="UTF-8" standalone="yes"?>
<Relationships xmlns="http://schemas.openxmlformats.org/package/2006/relationships"><Relationship Id="rId1" Type="http://schemas.openxmlformats.org/officeDocument/2006/relationships/customXmlProps" Target="itemProps539.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40.xml.rels><?xml version="1.0" encoding="UTF-8" standalone="yes"?>
<Relationships xmlns="http://schemas.openxmlformats.org/package/2006/relationships"><Relationship Id="rId1" Type="http://schemas.openxmlformats.org/officeDocument/2006/relationships/customXmlProps" Target="itemProps540.xml"/></Relationships>
</file>

<file path=customXml/_rels/item541.xml.rels><?xml version="1.0" encoding="UTF-8" standalone="yes"?>
<Relationships xmlns="http://schemas.openxmlformats.org/package/2006/relationships"><Relationship Id="rId1" Type="http://schemas.openxmlformats.org/officeDocument/2006/relationships/customXmlProps" Target="itemProps541.xml"/></Relationships>
</file>

<file path=customXml/_rels/item542.xml.rels><?xml version="1.0" encoding="UTF-8" standalone="yes"?>
<Relationships xmlns="http://schemas.openxmlformats.org/package/2006/relationships"><Relationship Id="rId1" Type="http://schemas.openxmlformats.org/officeDocument/2006/relationships/customXmlProps" Target="itemProps542.xml"/></Relationships>
</file>

<file path=customXml/_rels/item543.xml.rels><?xml version="1.0" encoding="UTF-8" standalone="yes"?>
<Relationships xmlns="http://schemas.openxmlformats.org/package/2006/relationships"><Relationship Id="rId1" Type="http://schemas.openxmlformats.org/officeDocument/2006/relationships/customXmlProps" Target="itemProps543.xml"/></Relationships>
</file>

<file path=customXml/_rels/item544.xml.rels><?xml version="1.0" encoding="UTF-8" standalone="yes"?>
<Relationships xmlns="http://schemas.openxmlformats.org/package/2006/relationships"><Relationship Id="rId1" Type="http://schemas.openxmlformats.org/officeDocument/2006/relationships/customXmlProps" Target="itemProps544.xml"/></Relationships>
</file>

<file path=customXml/_rels/item545.xml.rels><?xml version="1.0" encoding="UTF-8" standalone="yes"?>
<Relationships xmlns="http://schemas.openxmlformats.org/package/2006/relationships"><Relationship Id="rId1" Type="http://schemas.openxmlformats.org/officeDocument/2006/relationships/customXmlProps" Target="itemProps545.xml"/></Relationships>
</file>

<file path=customXml/_rels/item546.xml.rels><?xml version="1.0" encoding="UTF-8" standalone="yes"?>
<Relationships xmlns="http://schemas.openxmlformats.org/package/2006/relationships"><Relationship Id="rId1" Type="http://schemas.openxmlformats.org/officeDocument/2006/relationships/customXmlProps" Target="itemProps546.xml"/></Relationships>
</file>

<file path=customXml/_rels/item547.xml.rels><?xml version="1.0" encoding="UTF-8" standalone="yes"?>
<Relationships xmlns="http://schemas.openxmlformats.org/package/2006/relationships"><Relationship Id="rId1" Type="http://schemas.openxmlformats.org/officeDocument/2006/relationships/customXmlProps" Target="itemProps547.xml"/></Relationships>
</file>

<file path=customXml/_rels/item548.xml.rels><?xml version="1.0" encoding="UTF-8" standalone="yes"?>
<Relationships xmlns="http://schemas.openxmlformats.org/package/2006/relationships"><Relationship Id="rId1" Type="http://schemas.openxmlformats.org/officeDocument/2006/relationships/customXmlProps" Target="itemProps548.xml"/></Relationships>
</file>

<file path=customXml/_rels/item549.xml.rels><?xml version="1.0" encoding="UTF-8" standalone="yes"?>
<Relationships xmlns="http://schemas.openxmlformats.org/package/2006/relationships"><Relationship Id="rId1" Type="http://schemas.openxmlformats.org/officeDocument/2006/relationships/customXmlProps" Target="itemProps549.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50.xml.rels><?xml version="1.0" encoding="UTF-8" standalone="yes"?>
<Relationships xmlns="http://schemas.openxmlformats.org/package/2006/relationships"><Relationship Id="rId1" Type="http://schemas.openxmlformats.org/officeDocument/2006/relationships/customXmlProps" Target="itemProps550.xml"/></Relationships>
</file>

<file path=customXml/_rels/item551.xml.rels><?xml version="1.0" encoding="UTF-8" standalone="yes"?>
<Relationships xmlns="http://schemas.openxmlformats.org/package/2006/relationships"><Relationship Id="rId1" Type="http://schemas.openxmlformats.org/officeDocument/2006/relationships/customXmlProps" Target="itemProps551.xml"/></Relationships>
</file>

<file path=customXml/_rels/item552.xml.rels><?xml version="1.0" encoding="UTF-8" standalone="yes"?>
<Relationships xmlns="http://schemas.openxmlformats.org/package/2006/relationships"><Relationship Id="rId1" Type="http://schemas.openxmlformats.org/officeDocument/2006/relationships/customXmlProps" Target="itemProps552.xml"/></Relationships>
</file>

<file path=customXml/_rels/item553.xml.rels><?xml version="1.0" encoding="UTF-8" standalone="yes"?>
<Relationships xmlns="http://schemas.openxmlformats.org/package/2006/relationships"><Relationship Id="rId1" Type="http://schemas.openxmlformats.org/officeDocument/2006/relationships/customXmlProps" Target="itemProps553.xml"/></Relationships>
</file>

<file path=customXml/_rels/item554.xml.rels><?xml version="1.0" encoding="UTF-8" standalone="yes"?>
<Relationships xmlns="http://schemas.openxmlformats.org/package/2006/relationships"><Relationship Id="rId1" Type="http://schemas.openxmlformats.org/officeDocument/2006/relationships/customXmlProps" Target="itemProps554.xml"/></Relationships>
</file>

<file path=customXml/_rels/item555.xml.rels><?xml version="1.0" encoding="UTF-8" standalone="yes"?>
<Relationships xmlns="http://schemas.openxmlformats.org/package/2006/relationships"><Relationship Id="rId1" Type="http://schemas.openxmlformats.org/officeDocument/2006/relationships/customXmlProps" Target="itemProps555.xml"/></Relationships>
</file>

<file path=customXml/_rels/item556.xml.rels><?xml version="1.0" encoding="UTF-8" standalone="yes"?>
<Relationships xmlns="http://schemas.openxmlformats.org/package/2006/relationships"><Relationship Id="rId1" Type="http://schemas.openxmlformats.org/officeDocument/2006/relationships/customXmlProps" Target="itemProps556.xml"/></Relationships>
</file>

<file path=customXml/_rels/item557.xml.rels><?xml version="1.0" encoding="UTF-8" standalone="yes"?>
<Relationships xmlns="http://schemas.openxmlformats.org/package/2006/relationships"><Relationship Id="rId1" Type="http://schemas.openxmlformats.org/officeDocument/2006/relationships/customXmlProps" Target="itemProps557.xml"/></Relationships>
</file>

<file path=customXml/_rels/item558.xml.rels><?xml version="1.0" encoding="UTF-8" standalone="yes"?>
<Relationships xmlns="http://schemas.openxmlformats.org/package/2006/relationships"><Relationship Id="rId1" Type="http://schemas.openxmlformats.org/officeDocument/2006/relationships/customXmlProps" Target="itemProps558.xml"/></Relationships>
</file>

<file path=customXml/_rels/item559.xml.rels><?xml version="1.0" encoding="UTF-8" standalone="yes"?>
<Relationships xmlns="http://schemas.openxmlformats.org/package/2006/relationships"><Relationship Id="rId1" Type="http://schemas.openxmlformats.org/officeDocument/2006/relationships/customXmlProps" Target="itemProps559.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60.xml.rels><?xml version="1.0" encoding="UTF-8" standalone="yes"?>
<Relationships xmlns="http://schemas.openxmlformats.org/package/2006/relationships"><Relationship Id="rId1" Type="http://schemas.openxmlformats.org/officeDocument/2006/relationships/customXmlProps" Target="itemProps560.xml"/></Relationships>
</file>

<file path=customXml/_rels/item561.xml.rels><?xml version="1.0" encoding="UTF-8" standalone="yes"?>
<Relationships xmlns="http://schemas.openxmlformats.org/package/2006/relationships"><Relationship Id="rId1" Type="http://schemas.openxmlformats.org/officeDocument/2006/relationships/customXmlProps" Target="itemProps561.xml"/></Relationships>
</file>

<file path=customXml/_rels/item562.xml.rels><?xml version="1.0" encoding="UTF-8" standalone="yes"?>
<Relationships xmlns="http://schemas.openxmlformats.org/package/2006/relationships"><Relationship Id="rId1" Type="http://schemas.openxmlformats.org/officeDocument/2006/relationships/customXmlProps" Target="itemProps562.xml"/></Relationships>
</file>

<file path=customXml/_rels/item563.xml.rels><?xml version="1.0" encoding="UTF-8" standalone="yes"?>
<Relationships xmlns="http://schemas.openxmlformats.org/package/2006/relationships"><Relationship Id="rId1" Type="http://schemas.openxmlformats.org/officeDocument/2006/relationships/customXmlProps" Target="itemProps563.xml"/></Relationships>
</file>

<file path=customXml/_rels/item564.xml.rels><?xml version="1.0" encoding="UTF-8" standalone="yes"?>
<Relationships xmlns="http://schemas.openxmlformats.org/package/2006/relationships"><Relationship Id="rId1" Type="http://schemas.openxmlformats.org/officeDocument/2006/relationships/customXmlProps" Target="itemProps564.xml"/></Relationships>
</file>

<file path=customXml/_rels/item565.xml.rels><?xml version="1.0" encoding="UTF-8" standalone="yes"?>
<Relationships xmlns="http://schemas.openxmlformats.org/package/2006/relationships"><Relationship Id="rId1" Type="http://schemas.openxmlformats.org/officeDocument/2006/relationships/customXmlProps" Target="itemProps565.xml"/></Relationships>
</file>

<file path=customXml/_rels/item566.xml.rels><?xml version="1.0" encoding="UTF-8" standalone="yes"?>
<Relationships xmlns="http://schemas.openxmlformats.org/package/2006/relationships"><Relationship Id="rId1" Type="http://schemas.openxmlformats.org/officeDocument/2006/relationships/customXmlProps" Target="itemProps566.xml"/></Relationships>
</file>

<file path=customXml/_rels/item567.xml.rels><?xml version="1.0" encoding="UTF-8" standalone="yes"?>
<Relationships xmlns="http://schemas.openxmlformats.org/package/2006/relationships"><Relationship Id="rId1" Type="http://schemas.openxmlformats.org/officeDocument/2006/relationships/customXmlProps" Target="itemProps567.xml"/></Relationships>
</file>

<file path=customXml/_rels/item568.xml.rels><?xml version="1.0" encoding="UTF-8" standalone="yes"?>
<Relationships xmlns="http://schemas.openxmlformats.org/package/2006/relationships"><Relationship Id="rId1" Type="http://schemas.openxmlformats.org/officeDocument/2006/relationships/customXmlProps" Target="itemProps568.xml"/></Relationships>
</file>

<file path=customXml/_rels/item569.xml.rels><?xml version="1.0" encoding="UTF-8" standalone="yes"?>
<Relationships xmlns="http://schemas.openxmlformats.org/package/2006/relationships"><Relationship Id="rId1" Type="http://schemas.openxmlformats.org/officeDocument/2006/relationships/customXmlProps" Target="itemProps569.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70.xml.rels><?xml version="1.0" encoding="UTF-8" standalone="yes"?>
<Relationships xmlns="http://schemas.openxmlformats.org/package/2006/relationships"><Relationship Id="rId1" Type="http://schemas.openxmlformats.org/officeDocument/2006/relationships/customXmlProps" Target="itemProps570.xml"/></Relationships>
</file>

<file path=customXml/_rels/item571.xml.rels><?xml version="1.0" encoding="UTF-8" standalone="yes"?>
<Relationships xmlns="http://schemas.openxmlformats.org/package/2006/relationships"><Relationship Id="rId1" Type="http://schemas.openxmlformats.org/officeDocument/2006/relationships/customXmlProps" Target="itemProps571.xml"/></Relationships>
</file>

<file path=customXml/_rels/item572.xml.rels><?xml version="1.0" encoding="UTF-8" standalone="yes"?>
<Relationships xmlns="http://schemas.openxmlformats.org/package/2006/relationships"><Relationship Id="rId1" Type="http://schemas.openxmlformats.org/officeDocument/2006/relationships/customXmlProps" Target="itemProps572.xml"/></Relationships>
</file>

<file path=customXml/_rels/item573.xml.rels><?xml version="1.0" encoding="UTF-8" standalone="yes"?>
<Relationships xmlns="http://schemas.openxmlformats.org/package/2006/relationships"><Relationship Id="rId1" Type="http://schemas.openxmlformats.org/officeDocument/2006/relationships/customXmlProps" Target="itemProps573.xml"/></Relationships>
</file>

<file path=customXml/_rels/item574.xml.rels><?xml version="1.0" encoding="UTF-8" standalone="yes"?>
<Relationships xmlns="http://schemas.openxmlformats.org/package/2006/relationships"><Relationship Id="rId1" Type="http://schemas.openxmlformats.org/officeDocument/2006/relationships/customXmlProps" Target="itemProps574.xml"/></Relationships>
</file>

<file path=customXml/_rels/item575.xml.rels><?xml version="1.0" encoding="UTF-8" standalone="yes"?>
<Relationships xmlns="http://schemas.openxmlformats.org/package/2006/relationships"><Relationship Id="rId1" Type="http://schemas.openxmlformats.org/officeDocument/2006/relationships/customXmlProps" Target="itemProps575.xml"/></Relationships>
</file>

<file path=customXml/_rels/item576.xml.rels><?xml version="1.0" encoding="UTF-8" standalone="yes"?>
<Relationships xmlns="http://schemas.openxmlformats.org/package/2006/relationships"><Relationship Id="rId1" Type="http://schemas.openxmlformats.org/officeDocument/2006/relationships/customXmlProps" Target="itemProps576.xml"/></Relationships>
</file>

<file path=customXml/_rels/item577.xml.rels><?xml version="1.0" encoding="UTF-8" standalone="yes"?>
<Relationships xmlns="http://schemas.openxmlformats.org/package/2006/relationships"><Relationship Id="rId1" Type="http://schemas.openxmlformats.org/officeDocument/2006/relationships/customXmlProps" Target="itemProps577.xml"/></Relationships>
</file>

<file path=customXml/_rels/item578.xml.rels><?xml version="1.0" encoding="UTF-8" standalone="yes"?>
<Relationships xmlns="http://schemas.openxmlformats.org/package/2006/relationships"><Relationship Id="rId1" Type="http://schemas.openxmlformats.org/officeDocument/2006/relationships/customXmlProps" Target="itemProps578.xml"/></Relationships>
</file>

<file path=customXml/_rels/item579.xml.rels><?xml version="1.0" encoding="UTF-8" standalone="yes"?>
<Relationships xmlns="http://schemas.openxmlformats.org/package/2006/relationships"><Relationship Id="rId1" Type="http://schemas.openxmlformats.org/officeDocument/2006/relationships/customXmlProps" Target="itemProps579.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80.xml.rels><?xml version="1.0" encoding="UTF-8" standalone="yes"?>
<Relationships xmlns="http://schemas.openxmlformats.org/package/2006/relationships"><Relationship Id="rId1" Type="http://schemas.openxmlformats.org/officeDocument/2006/relationships/customXmlProps" Target="itemProps580.xml"/></Relationships>
</file>

<file path=customXml/_rels/item581.xml.rels><?xml version="1.0" encoding="UTF-8" standalone="yes"?>
<Relationships xmlns="http://schemas.openxmlformats.org/package/2006/relationships"><Relationship Id="rId1" Type="http://schemas.openxmlformats.org/officeDocument/2006/relationships/customXmlProps" Target="itemProps581.xml"/></Relationships>
</file>

<file path=customXml/_rels/item582.xml.rels><?xml version="1.0" encoding="UTF-8" standalone="yes"?>
<Relationships xmlns="http://schemas.openxmlformats.org/package/2006/relationships"><Relationship Id="rId1" Type="http://schemas.openxmlformats.org/officeDocument/2006/relationships/customXmlProps" Target="itemProps582.xml"/></Relationships>
</file>

<file path=customXml/_rels/item583.xml.rels><?xml version="1.0" encoding="UTF-8" standalone="yes"?>
<Relationships xmlns="http://schemas.openxmlformats.org/package/2006/relationships"><Relationship Id="rId1" Type="http://schemas.openxmlformats.org/officeDocument/2006/relationships/customXmlProps" Target="itemProps583.xml"/></Relationships>
</file>

<file path=customXml/_rels/item584.xml.rels><?xml version="1.0" encoding="UTF-8" standalone="yes"?>
<Relationships xmlns="http://schemas.openxmlformats.org/package/2006/relationships"><Relationship Id="rId1" Type="http://schemas.openxmlformats.org/officeDocument/2006/relationships/customXmlProps" Target="itemProps584.xml"/></Relationships>
</file>

<file path=customXml/_rels/item585.xml.rels><?xml version="1.0" encoding="UTF-8" standalone="yes"?>
<Relationships xmlns="http://schemas.openxmlformats.org/package/2006/relationships"><Relationship Id="rId1" Type="http://schemas.openxmlformats.org/officeDocument/2006/relationships/customXmlProps" Target="itemProps585.xml"/></Relationships>
</file>

<file path=customXml/_rels/item586.xml.rels><?xml version="1.0" encoding="UTF-8" standalone="yes"?>
<Relationships xmlns="http://schemas.openxmlformats.org/package/2006/relationships"><Relationship Id="rId1" Type="http://schemas.openxmlformats.org/officeDocument/2006/relationships/customXmlProps" Target="itemProps586.xml"/></Relationships>
</file>

<file path=customXml/_rels/item587.xml.rels><?xml version="1.0" encoding="UTF-8" standalone="yes"?>
<Relationships xmlns="http://schemas.openxmlformats.org/package/2006/relationships"><Relationship Id="rId1" Type="http://schemas.openxmlformats.org/officeDocument/2006/relationships/customXmlProps" Target="itemProps587.xml"/></Relationships>
</file>

<file path=customXml/_rels/item588.xml.rels><?xml version="1.0" encoding="UTF-8" standalone="yes"?>
<Relationships xmlns="http://schemas.openxmlformats.org/package/2006/relationships"><Relationship Id="rId1" Type="http://schemas.openxmlformats.org/officeDocument/2006/relationships/customXmlProps" Target="itemProps588.xml"/></Relationships>
</file>

<file path=customXml/_rels/item589.xml.rels><?xml version="1.0" encoding="UTF-8" standalone="yes"?>
<Relationships xmlns="http://schemas.openxmlformats.org/package/2006/relationships"><Relationship Id="rId1" Type="http://schemas.openxmlformats.org/officeDocument/2006/relationships/customXmlProps" Target="itemProps589.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590.xml.rels><?xml version="1.0" encoding="UTF-8" standalone="yes"?>
<Relationships xmlns="http://schemas.openxmlformats.org/package/2006/relationships"><Relationship Id="rId1" Type="http://schemas.openxmlformats.org/officeDocument/2006/relationships/customXmlProps" Target="itemProps590.xml"/></Relationships>
</file>

<file path=customXml/_rels/item591.xml.rels><?xml version="1.0" encoding="UTF-8" standalone="yes"?>
<Relationships xmlns="http://schemas.openxmlformats.org/package/2006/relationships"><Relationship Id="rId1" Type="http://schemas.openxmlformats.org/officeDocument/2006/relationships/customXmlProps" Target="itemProps591.xml"/></Relationships>
</file>

<file path=customXml/_rels/item592.xml.rels><?xml version="1.0" encoding="UTF-8" standalone="yes"?>
<Relationships xmlns="http://schemas.openxmlformats.org/package/2006/relationships"><Relationship Id="rId1" Type="http://schemas.openxmlformats.org/officeDocument/2006/relationships/customXmlProps" Target="itemProps592.xml"/></Relationships>
</file>

<file path=customXml/_rels/item593.xml.rels><?xml version="1.0" encoding="UTF-8" standalone="yes"?>
<Relationships xmlns="http://schemas.openxmlformats.org/package/2006/relationships"><Relationship Id="rId1" Type="http://schemas.openxmlformats.org/officeDocument/2006/relationships/customXmlProps" Target="itemProps593.xml"/></Relationships>
</file>

<file path=customXml/_rels/item594.xml.rels><?xml version="1.0" encoding="UTF-8" standalone="yes"?>
<Relationships xmlns="http://schemas.openxmlformats.org/package/2006/relationships"><Relationship Id="rId1" Type="http://schemas.openxmlformats.org/officeDocument/2006/relationships/customXmlProps" Target="itemProps594.xml"/></Relationships>
</file>

<file path=customXml/_rels/item595.xml.rels><?xml version="1.0" encoding="UTF-8" standalone="yes"?>
<Relationships xmlns="http://schemas.openxmlformats.org/package/2006/relationships"><Relationship Id="rId1" Type="http://schemas.openxmlformats.org/officeDocument/2006/relationships/customXmlProps" Target="itemProps595.xml"/></Relationships>
</file>

<file path=customXml/_rels/item596.xml.rels><?xml version="1.0" encoding="UTF-8" standalone="yes"?>
<Relationships xmlns="http://schemas.openxmlformats.org/package/2006/relationships"><Relationship Id="rId1" Type="http://schemas.openxmlformats.org/officeDocument/2006/relationships/customXmlProps" Target="itemProps596.xml"/></Relationships>
</file>

<file path=customXml/_rels/item597.xml.rels><?xml version="1.0" encoding="UTF-8" standalone="yes"?>
<Relationships xmlns="http://schemas.openxmlformats.org/package/2006/relationships"><Relationship Id="rId1" Type="http://schemas.openxmlformats.org/officeDocument/2006/relationships/customXmlProps" Target="itemProps597.xml"/></Relationships>
</file>

<file path=customXml/_rels/item598.xml.rels><?xml version="1.0" encoding="UTF-8" standalone="yes"?>
<Relationships xmlns="http://schemas.openxmlformats.org/package/2006/relationships"><Relationship Id="rId1" Type="http://schemas.openxmlformats.org/officeDocument/2006/relationships/customXmlProps" Target="itemProps598.xml"/></Relationships>
</file>

<file path=customXml/_rels/item599.xml.rels><?xml version="1.0" encoding="UTF-8" standalone="yes"?>
<Relationships xmlns="http://schemas.openxmlformats.org/package/2006/relationships"><Relationship Id="rId1" Type="http://schemas.openxmlformats.org/officeDocument/2006/relationships/customXmlProps" Target="itemProps59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00.xml.rels><?xml version="1.0" encoding="UTF-8" standalone="yes"?>
<Relationships xmlns="http://schemas.openxmlformats.org/package/2006/relationships"><Relationship Id="rId1" Type="http://schemas.openxmlformats.org/officeDocument/2006/relationships/customXmlProps" Target="itemProps600.xml"/></Relationships>
</file>

<file path=customXml/_rels/item601.xml.rels><?xml version="1.0" encoding="UTF-8" standalone="yes"?>
<Relationships xmlns="http://schemas.openxmlformats.org/package/2006/relationships"><Relationship Id="rId1" Type="http://schemas.openxmlformats.org/officeDocument/2006/relationships/customXmlProps" Target="itemProps601.xml"/></Relationships>
</file>

<file path=customXml/_rels/item602.xml.rels><?xml version="1.0" encoding="UTF-8" standalone="yes"?>
<Relationships xmlns="http://schemas.openxmlformats.org/package/2006/relationships"><Relationship Id="rId1" Type="http://schemas.openxmlformats.org/officeDocument/2006/relationships/customXmlProps" Target="itemProps602.xml"/></Relationships>
</file>

<file path=customXml/_rels/item603.xml.rels><?xml version="1.0" encoding="UTF-8" standalone="yes"?>
<Relationships xmlns="http://schemas.openxmlformats.org/package/2006/relationships"><Relationship Id="rId1" Type="http://schemas.openxmlformats.org/officeDocument/2006/relationships/customXmlProps" Target="itemProps603.xml"/></Relationships>
</file>

<file path=customXml/_rels/item604.xml.rels><?xml version="1.0" encoding="UTF-8" standalone="yes"?>
<Relationships xmlns="http://schemas.openxmlformats.org/package/2006/relationships"><Relationship Id="rId1" Type="http://schemas.openxmlformats.org/officeDocument/2006/relationships/customXmlProps" Target="itemProps604.xml"/></Relationships>
</file>

<file path=customXml/_rels/item605.xml.rels><?xml version="1.0" encoding="UTF-8" standalone="yes"?>
<Relationships xmlns="http://schemas.openxmlformats.org/package/2006/relationships"><Relationship Id="rId1" Type="http://schemas.openxmlformats.org/officeDocument/2006/relationships/customXmlProps" Target="itemProps605.xml"/></Relationships>
</file>

<file path=customXml/_rels/item606.xml.rels><?xml version="1.0" encoding="UTF-8" standalone="yes"?>
<Relationships xmlns="http://schemas.openxmlformats.org/package/2006/relationships"><Relationship Id="rId1" Type="http://schemas.openxmlformats.org/officeDocument/2006/relationships/customXmlProps" Target="itemProps606.xml"/></Relationships>
</file>

<file path=customXml/_rels/item607.xml.rels><?xml version="1.0" encoding="UTF-8" standalone="yes"?>
<Relationships xmlns="http://schemas.openxmlformats.org/package/2006/relationships"><Relationship Id="rId1" Type="http://schemas.openxmlformats.org/officeDocument/2006/relationships/customXmlProps" Target="itemProps607.xml"/></Relationships>
</file>

<file path=customXml/_rels/item608.xml.rels><?xml version="1.0" encoding="UTF-8" standalone="yes"?>
<Relationships xmlns="http://schemas.openxmlformats.org/package/2006/relationships"><Relationship Id="rId1" Type="http://schemas.openxmlformats.org/officeDocument/2006/relationships/customXmlProps" Target="itemProps608.xml"/></Relationships>
</file>

<file path=customXml/_rels/item609.xml.rels><?xml version="1.0" encoding="UTF-8" standalone="yes"?>
<Relationships xmlns="http://schemas.openxmlformats.org/package/2006/relationships"><Relationship Id="rId1" Type="http://schemas.openxmlformats.org/officeDocument/2006/relationships/customXmlProps" Target="itemProps609.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10.xml.rels><?xml version="1.0" encoding="UTF-8" standalone="yes"?>
<Relationships xmlns="http://schemas.openxmlformats.org/package/2006/relationships"><Relationship Id="rId1" Type="http://schemas.openxmlformats.org/officeDocument/2006/relationships/customXmlProps" Target="itemProps610.xml"/></Relationships>
</file>

<file path=customXml/_rels/item611.xml.rels><?xml version="1.0" encoding="UTF-8" standalone="yes"?>
<Relationships xmlns="http://schemas.openxmlformats.org/package/2006/relationships"><Relationship Id="rId1" Type="http://schemas.openxmlformats.org/officeDocument/2006/relationships/customXmlProps" Target="itemProps611.xml"/></Relationships>
</file>

<file path=customXml/_rels/item612.xml.rels><?xml version="1.0" encoding="UTF-8" standalone="yes"?>
<Relationships xmlns="http://schemas.openxmlformats.org/package/2006/relationships"><Relationship Id="rId1" Type="http://schemas.openxmlformats.org/officeDocument/2006/relationships/customXmlProps" Target="itemProps612.xml"/></Relationships>
</file>

<file path=customXml/_rels/item613.xml.rels><?xml version="1.0" encoding="UTF-8" standalone="yes"?>
<Relationships xmlns="http://schemas.openxmlformats.org/package/2006/relationships"><Relationship Id="rId1" Type="http://schemas.openxmlformats.org/officeDocument/2006/relationships/customXmlProps" Target="itemProps613.xml"/></Relationships>
</file>

<file path=customXml/_rels/item614.xml.rels><?xml version="1.0" encoding="UTF-8" standalone="yes"?>
<Relationships xmlns="http://schemas.openxmlformats.org/package/2006/relationships"><Relationship Id="rId1" Type="http://schemas.openxmlformats.org/officeDocument/2006/relationships/customXmlProps" Target="itemProps614.xml"/></Relationships>
</file>

<file path=customXml/_rels/item615.xml.rels><?xml version="1.0" encoding="UTF-8" standalone="yes"?>
<Relationships xmlns="http://schemas.openxmlformats.org/package/2006/relationships"><Relationship Id="rId1" Type="http://schemas.openxmlformats.org/officeDocument/2006/relationships/customXmlProps" Target="itemProps615.xml"/></Relationships>
</file>

<file path=customXml/_rels/item616.xml.rels><?xml version="1.0" encoding="UTF-8" standalone="yes"?>
<Relationships xmlns="http://schemas.openxmlformats.org/package/2006/relationships"><Relationship Id="rId1" Type="http://schemas.openxmlformats.org/officeDocument/2006/relationships/customXmlProps" Target="itemProps616.xml"/></Relationships>
</file>

<file path=customXml/_rels/item617.xml.rels><?xml version="1.0" encoding="UTF-8" standalone="yes"?>
<Relationships xmlns="http://schemas.openxmlformats.org/package/2006/relationships"><Relationship Id="rId1" Type="http://schemas.openxmlformats.org/officeDocument/2006/relationships/customXmlProps" Target="itemProps617.xml"/></Relationships>
</file>

<file path=customXml/_rels/item618.xml.rels><?xml version="1.0" encoding="UTF-8" standalone="yes"?>
<Relationships xmlns="http://schemas.openxmlformats.org/package/2006/relationships"><Relationship Id="rId1" Type="http://schemas.openxmlformats.org/officeDocument/2006/relationships/customXmlProps" Target="itemProps618.xml"/></Relationships>
</file>

<file path=customXml/_rels/item619.xml.rels><?xml version="1.0" encoding="UTF-8" standalone="yes"?>
<Relationships xmlns="http://schemas.openxmlformats.org/package/2006/relationships"><Relationship Id="rId1" Type="http://schemas.openxmlformats.org/officeDocument/2006/relationships/customXmlProps" Target="itemProps619.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20.xml.rels><?xml version="1.0" encoding="UTF-8" standalone="yes"?>
<Relationships xmlns="http://schemas.openxmlformats.org/package/2006/relationships"><Relationship Id="rId1" Type="http://schemas.openxmlformats.org/officeDocument/2006/relationships/customXmlProps" Target="itemProps620.xml"/></Relationships>
</file>

<file path=customXml/_rels/item621.xml.rels><?xml version="1.0" encoding="UTF-8" standalone="yes"?>
<Relationships xmlns="http://schemas.openxmlformats.org/package/2006/relationships"><Relationship Id="rId1" Type="http://schemas.openxmlformats.org/officeDocument/2006/relationships/customXmlProps" Target="itemProps621.xml"/></Relationships>
</file>

<file path=customXml/_rels/item622.xml.rels><?xml version="1.0" encoding="UTF-8" standalone="yes"?>
<Relationships xmlns="http://schemas.openxmlformats.org/package/2006/relationships"><Relationship Id="rId1" Type="http://schemas.openxmlformats.org/officeDocument/2006/relationships/customXmlProps" Target="itemProps622.xml"/></Relationships>
</file>

<file path=customXml/_rels/item623.xml.rels><?xml version="1.0" encoding="UTF-8" standalone="yes"?>
<Relationships xmlns="http://schemas.openxmlformats.org/package/2006/relationships"><Relationship Id="rId1" Type="http://schemas.openxmlformats.org/officeDocument/2006/relationships/customXmlProps" Target="itemProps623.xml"/></Relationships>
</file>

<file path=customXml/_rels/item624.xml.rels><?xml version="1.0" encoding="UTF-8" standalone="yes"?>
<Relationships xmlns="http://schemas.openxmlformats.org/package/2006/relationships"><Relationship Id="rId1" Type="http://schemas.openxmlformats.org/officeDocument/2006/relationships/customXmlProps" Target="itemProps624.xml"/></Relationships>
</file>

<file path=customXml/_rels/item625.xml.rels><?xml version="1.0" encoding="UTF-8" standalone="yes"?>
<Relationships xmlns="http://schemas.openxmlformats.org/package/2006/relationships"><Relationship Id="rId1" Type="http://schemas.openxmlformats.org/officeDocument/2006/relationships/customXmlProps" Target="itemProps625.xml"/></Relationships>
</file>

<file path=customXml/_rels/item626.xml.rels><?xml version="1.0" encoding="UTF-8" standalone="yes"?>
<Relationships xmlns="http://schemas.openxmlformats.org/package/2006/relationships"><Relationship Id="rId1" Type="http://schemas.openxmlformats.org/officeDocument/2006/relationships/customXmlProps" Target="itemProps626.xml"/></Relationships>
</file>

<file path=customXml/_rels/item627.xml.rels><?xml version="1.0" encoding="UTF-8" standalone="yes"?>
<Relationships xmlns="http://schemas.openxmlformats.org/package/2006/relationships"><Relationship Id="rId1" Type="http://schemas.openxmlformats.org/officeDocument/2006/relationships/customXmlProps" Target="itemProps627.xml"/></Relationships>
</file>

<file path=customXml/_rels/item628.xml.rels><?xml version="1.0" encoding="UTF-8" standalone="yes"?>
<Relationships xmlns="http://schemas.openxmlformats.org/package/2006/relationships"><Relationship Id="rId1" Type="http://schemas.openxmlformats.org/officeDocument/2006/relationships/customXmlProps" Target="itemProps628.xml"/></Relationships>
</file>

<file path=customXml/_rels/item629.xml.rels><?xml version="1.0" encoding="UTF-8" standalone="yes"?>
<Relationships xmlns="http://schemas.openxmlformats.org/package/2006/relationships"><Relationship Id="rId1" Type="http://schemas.openxmlformats.org/officeDocument/2006/relationships/customXmlProps" Target="itemProps629.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ct:contentTypeSchema xmlns:ct="http://schemas.microsoft.com/office/2006/metadata/contentType" xmlns:ma="http://schemas.microsoft.com/office/2006/metadata/properties/metaAttributes" ct:_="" ma:_="" ma:contentTypeName="Document" ma:contentTypeID="0x01010070668BBDA4EC324DA2CD37F62A3B80F5" ma:contentTypeVersion="10" ma:contentTypeDescription="Create a new document." ma:contentTypeScope="" ma:versionID="aae73c560b2e76520b1ae4cb318325c8">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3c9337a2-4b94-4048-b9c9-c019cc03bf2a" xmlns:ns6="a4485480-cf54-46a9-b974-86596c8b038d" targetNamespace="http://schemas.microsoft.com/office/2006/metadata/properties" ma:root="true" ma:fieldsID="514ea1bf3a362c6c2c790a522e416c18" ns1:_="" ns2:_="" ns3:_="" ns4:_="" ns5:_="" ns6:_="">
    <xsd:import namespace="http://schemas.microsoft.com/sharepoint/v3"/>
    <xsd:import namespace="4ffa91fb-a0ff-4ac5-b2db-65c790d184a4"/>
    <xsd:import namespace="http://schemas.microsoft.com/sharepoint.v3"/>
    <xsd:import namespace="http://schemas.microsoft.com/sharepoint/v3/fields"/>
    <xsd:import namespace="3c9337a2-4b94-4048-b9c9-c019cc03bf2a"/>
    <xsd:import namespace="a4485480-cf54-46a9-b974-86596c8b038d"/>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5:MediaServiceDateTaken" minOccurs="0"/>
                <xsd:element ref="ns5:MediaServiceAutoTags" minOccurs="0"/>
                <xsd:element ref="ns5:MediaServiceGenerationTime" minOccurs="0"/>
                <xsd:element ref="ns5:MediaServiceEventHashCode" minOccurs="0"/>
                <xsd:element ref="ns6:SharedWithUsers" minOccurs="0"/>
                <xsd:element ref="ns6: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703b83cb-a4f0-4d17-bde6-bb775ca5b65c}" ma:internalName="TaxCatchAllLabel" ma:readOnly="true" ma:showField="CatchAllDataLabel" ma:web="a4485480-cf54-46a9-b974-86596c8b038d">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703b83cb-a4f0-4d17-bde6-bb775ca5b65c}" ma:internalName="TaxCatchAll" ma:showField="CatchAllData" ma:web="a4485480-cf54-46a9-b974-86596c8b03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9337a2-4b94-4048-b9c9-c019cc03bf2a"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485480-cf54-46a9-b974-86596c8b038d" elementFormDefault="qualified">
    <xsd:import namespace="http://schemas.microsoft.com/office/2006/documentManagement/types"/>
    <xsd:import namespace="http://schemas.microsoft.com/office/infopath/2007/PartnerControls"/>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19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00.xml><?xml version="1.0" encoding="utf-8"?>
<EsriMapsInfo xmlns="ESRI.ArcGIS.Mapping.OfficeIntegration.PowerPointInfo">
  <Version>Version1</Version>
  <RequiresSignIn>False</RequiresSignIn>
</EsriMapsInfo>
</file>

<file path=customXml/item201.xml><?xml version="1.0" encoding="utf-8"?>
<EsriMapsInfo xmlns="ESRI.ArcGIS.Mapping.OfficeIntegration.PowerPointInfo">
  <Version>Version1</Version>
  <RequiresSignIn>False</RequiresSignIn>
</EsriMapsInfo>
</file>

<file path=customXml/item202.xml><?xml version="1.0" encoding="utf-8"?>
<EsriMapsInfo xmlns="ESRI.ArcGIS.Mapping.OfficeIntegration.PowerPointInfo">
  <Version>Version1</Version>
  <RequiresSignIn>False</RequiresSignIn>
</EsriMapsInfo>
</file>

<file path=customXml/item203.xml><?xml version="1.0" encoding="utf-8"?>
<EsriMapsInfo xmlns="ESRI.ArcGIS.Mapping.OfficeIntegration.PowerPointInfo">
  <Version>Version1</Version>
  <RequiresSignIn>False</RequiresSignIn>
</EsriMapsInfo>
</file>

<file path=customXml/item204.xml><?xml version="1.0" encoding="utf-8"?>
<EsriMapsInfo xmlns="ESRI.ArcGIS.Mapping.OfficeIntegration.PowerPointInfo">
  <Version>Version1</Version>
  <RequiresSignIn>False</RequiresSignIn>
</EsriMapsInfo>
</file>

<file path=customXml/item205.xml><?xml version="1.0" encoding="utf-8"?>
<EsriMapsInfo xmlns="ESRI.ArcGIS.Mapping.OfficeIntegration.PowerPointInfo">
  <Version>Version1</Version>
  <RequiresSignIn>False</RequiresSignIn>
</EsriMapsInfo>
</file>

<file path=customXml/item206.xml><?xml version="1.0" encoding="utf-8"?>
<EsriMapsInfo xmlns="ESRI.ArcGIS.Mapping.OfficeIntegration.PowerPointInfo">
  <Version>Version1</Version>
  <RequiresSignIn>False</RequiresSignIn>
</EsriMapsInfo>
</file>

<file path=customXml/item207.xml><?xml version="1.0" encoding="utf-8"?>
<EsriMapsInfo xmlns="ESRI.ArcGIS.Mapping.OfficeIntegration.PowerPointInfo">
  <Version>Version1</Version>
  <RequiresSignIn>False</RequiresSignIn>
</EsriMapsInfo>
</file>

<file path=customXml/item208.xml><?xml version="1.0" encoding="utf-8"?>
<EsriMapsInfo xmlns="ESRI.ArcGIS.Mapping.OfficeIntegration.PowerPointInfo">
  <Version>Version1</Version>
  <RequiresSignIn>False</RequiresSignIn>
</EsriMapsInfo>
</file>

<file path=customXml/item209.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10.xml><?xml version="1.0" encoding="utf-8"?>
<EsriMapsInfo xmlns="ESRI.ArcGIS.Mapping.OfficeIntegration.PowerPointInfo">
  <Version>Version1</Version>
  <RequiresSignIn>False</RequiresSignIn>
</EsriMapsInfo>
</file>

<file path=customXml/item211.xml><?xml version="1.0" encoding="utf-8"?>
<EsriMapsInfo xmlns="ESRI.ArcGIS.Mapping.OfficeIntegration.PowerPointInfo">
  <Version>Version1</Version>
  <RequiresSignIn>False</RequiresSignIn>
</EsriMapsInfo>
</file>

<file path=customXml/item212.xml><?xml version="1.0" encoding="utf-8"?>
<EsriMapsInfo xmlns="ESRI.ArcGIS.Mapping.OfficeIntegration.PowerPointInfo">
  <Version>Version1</Version>
  <RequiresSignIn>False</RequiresSignIn>
</EsriMapsInfo>
</file>

<file path=customXml/item213.xml><?xml version="1.0" encoding="utf-8"?>
<EsriMapsInfo xmlns="ESRI.ArcGIS.Mapping.OfficeIntegration.PowerPointInfo">
  <Version>Version1</Version>
  <RequiresSignIn>False</RequiresSignIn>
</EsriMapsInfo>
</file>

<file path=customXml/item214.xml><?xml version="1.0" encoding="utf-8"?>
<EsriMapsInfo xmlns="ESRI.ArcGIS.Mapping.OfficeIntegration.PowerPointInfo">
  <Version>Version1</Version>
  <RequiresSignIn>False</RequiresSignIn>
</EsriMapsInfo>
</file>

<file path=customXml/item215.xml><?xml version="1.0" encoding="utf-8"?>
<EsriMapsInfo xmlns="ESRI.ArcGIS.Mapping.OfficeIntegration.PowerPointInfo">
  <Version>Version1</Version>
  <RequiresSignIn>False</RequiresSignIn>
</EsriMapsInfo>
</file>

<file path=customXml/item216.xml><?xml version="1.0" encoding="utf-8"?>
<EsriMapsInfo xmlns="ESRI.ArcGIS.Mapping.OfficeIntegration.PowerPointInfo">
  <Version>Version1</Version>
  <RequiresSignIn>False</RequiresSignIn>
</EsriMapsInfo>
</file>

<file path=customXml/item217.xml><?xml version="1.0" encoding="utf-8"?>
<EsriMapsInfo xmlns="ESRI.ArcGIS.Mapping.OfficeIntegration.PowerPointInfo">
  <Version>Version1</Version>
  <RequiresSignIn>False</RequiresSignIn>
</EsriMapsInfo>
</file>

<file path=customXml/item218.xml><?xml version="1.0" encoding="utf-8"?>
<EsriMapsInfo xmlns="ESRI.ArcGIS.Mapping.OfficeIntegration.PowerPointInfo">
  <Version>Version1</Version>
  <RequiresSignIn>False</RequiresSignIn>
</EsriMapsInfo>
</file>

<file path=customXml/item219.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20.xml><?xml version="1.0" encoding="utf-8"?>
<EsriMapsInfo xmlns="ESRI.ArcGIS.Mapping.OfficeIntegration.PowerPointInfo">
  <Version>Version1</Version>
  <RequiresSignIn>False</RequiresSignIn>
</EsriMapsInfo>
</file>

<file path=customXml/item221.xml><?xml version="1.0" encoding="utf-8"?>
<EsriMapsInfo xmlns="ESRI.ArcGIS.Mapping.OfficeIntegration.PowerPointInfo">
  <Version>Version1</Version>
  <RequiresSignIn>False</RequiresSignIn>
</EsriMapsInfo>
</file>

<file path=customXml/item222.xml><?xml version="1.0" encoding="utf-8"?>
<EsriMapsInfo xmlns="ESRI.ArcGIS.Mapping.OfficeIntegration.PowerPointInfo">
  <Version>Version1</Version>
  <RequiresSignIn>False</RequiresSignIn>
</EsriMapsInfo>
</file>

<file path=customXml/item223.xml><?xml version="1.0" encoding="utf-8"?>
<EsriMapsInfo xmlns="ESRI.ArcGIS.Mapping.OfficeIntegration.PowerPointInfo">
  <Version>Version1</Version>
  <RequiresSignIn>False</RequiresSignIn>
</EsriMapsInfo>
</file>

<file path=customXml/item224.xml><?xml version="1.0" encoding="utf-8"?>
<EsriMapsInfo xmlns="ESRI.ArcGIS.Mapping.OfficeIntegration.PowerPointInfo">
  <Version>Version1</Version>
  <RequiresSignIn>False</RequiresSignIn>
</EsriMapsInfo>
</file>

<file path=customXml/item225.xml><?xml version="1.0" encoding="utf-8"?>
<EsriMapsInfo xmlns="ESRI.ArcGIS.Mapping.OfficeIntegration.PowerPointInfo">
  <Version>Version1</Version>
  <RequiresSignIn>False</RequiresSignIn>
</EsriMapsInfo>
</file>

<file path=customXml/item226.xml><?xml version="1.0" encoding="utf-8"?>
<EsriMapsInfo xmlns="ESRI.ArcGIS.Mapping.OfficeIntegration.PowerPointInfo">
  <Version>Version1</Version>
  <RequiresSignIn>False</RequiresSignIn>
</EsriMapsInfo>
</file>

<file path=customXml/item227.xml><?xml version="1.0" encoding="utf-8"?>
<EsriMapsInfo xmlns="ESRI.ArcGIS.Mapping.OfficeIntegration.PowerPointInfo">
  <Version>Version1</Version>
  <RequiresSignIn>False</RequiresSignIn>
</EsriMapsInfo>
</file>

<file path=customXml/item228.xml><?xml version="1.0" encoding="utf-8"?>
<EsriMapsInfo xmlns="ESRI.ArcGIS.Mapping.OfficeIntegration.PowerPointInfo">
  <Version>Version1</Version>
  <RequiresSignIn>False</RequiresSignIn>
</EsriMapsInfo>
</file>

<file path=customXml/item229.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30.xml><?xml version="1.0" encoding="utf-8"?>
<EsriMapsInfo xmlns="ESRI.ArcGIS.Mapping.OfficeIntegration.PowerPointInfo">
  <Version>Version1</Version>
  <RequiresSignIn>False</RequiresSignIn>
</EsriMapsInfo>
</file>

<file path=customXml/item231.xml><?xml version="1.0" encoding="utf-8"?>
<EsriMapsInfo xmlns="ESRI.ArcGIS.Mapping.OfficeIntegration.PowerPointInfo">
  <Version>Version1</Version>
  <RequiresSignIn>False</RequiresSignIn>
</EsriMapsInfo>
</file>

<file path=customXml/item232.xml><?xml version="1.0" encoding="utf-8"?>
<EsriMapsInfo xmlns="ESRI.ArcGIS.Mapping.OfficeIntegration.PowerPointInfo">
  <Version>Version1</Version>
  <RequiresSignIn>False</RequiresSignIn>
</EsriMapsInfo>
</file>

<file path=customXml/item233.xml><?xml version="1.0" encoding="utf-8"?>
<EsriMapsInfo xmlns="ESRI.ArcGIS.Mapping.OfficeIntegration.PowerPointInfo">
  <Version>Version1</Version>
  <RequiresSignIn>False</RequiresSignIn>
</EsriMapsInfo>
</file>

<file path=customXml/item234.xml><?xml version="1.0" encoding="utf-8"?>
<EsriMapsInfo xmlns="ESRI.ArcGIS.Mapping.OfficeIntegration.PowerPointInfo">
  <Version>Version1</Version>
  <RequiresSignIn>False</RequiresSignIn>
</EsriMapsInfo>
</file>

<file path=customXml/item235.xml><?xml version="1.0" encoding="utf-8"?>
<EsriMapsInfo xmlns="ESRI.ArcGIS.Mapping.OfficeIntegration.PowerPointInfo">
  <Version>Version1</Version>
  <RequiresSignIn>False</RequiresSignIn>
</EsriMapsInfo>
</file>

<file path=customXml/item236.xml><?xml version="1.0" encoding="utf-8"?>
<EsriMapsInfo xmlns="ESRI.ArcGIS.Mapping.OfficeIntegration.PowerPointInfo">
  <Version>Version1</Version>
  <RequiresSignIn>False</RequiresSignIn>
</EsriMapsInfo>
</file>

<file path=customXml/item237.xml><?xml version="1.0" encoding="utf-8"?>
<EsriMapsInfo xmlns="ESRI.ArcGIS.Mapping.OfficeIntegration.PowerPointInfo">
  <Version>Version1</Version>
  <RequiresSignIn>False</RequiresSignIn>
</EsriMapsInfo>
</file>

<file path=customXml/item238.xml><?xml version="1.0" encoding="utf-8"?>
<EsriMapsInfo xmlns="ESRI.ArcGIS.Mapping.OfficeIntegration.PowerPointInfo">
  <Version>Version1</Version>
  <RequiresSignIn>False</RequiresSignIn>
</EsriMapsInfo>
</file>

<file path=customXml/item239.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40.xml><?xml version="1.0" encoding="utf-8"?>
<EsriMapsInfo xmlns="ESRI.ArcGIS.Mapping.OfficeIntegration.PowerPointInfo">
  <Version>Version1</Version>
  <RequiresSignIn>False</RequiresSignIn>
</EsriMapsInfo>
</file>

<file path=customXml/item241.xml><?xml version="1.0" encoding="utf-8"?>
<EsriMapsInfo xmlns="ESRI.ArcGIS.Mapping.OfficeIntegration.PowerPointInfo">
  <Version>Version1</Version>
  <RequiresSignIn>False</RequiresSignIn>
</EsriMapsInfo>
</file>

<file path=customXml/item242.xml><?xml version="1.0" encoding="utf-8"?>
<EsriMapsInfo xmlns="ESRI.ArcGIS.Mapping.OfficeIntegration.PowerPointInfo">
  <Version>Version1</Version>
  <RequiresSignIn>False</RequiresSignIn>
</EsriMapsInfo>
</file>

<file path=customXml/item243.xml><?xml version="1.0" encoding="utf-8"?>
<EsriMapsInfo xmlns="ESRI.ArcGIS.Mapping.OfficeIntegration.PowerPointInfo">
  <Version>Version1</Version>
  <RequiresSignIn>False</RequiresSignIn>
</EsriMapsInfo>
</file>

<file path=customXml/item244.xml><?xml version="1.0" encoding="utf-8"?>
<EsriMapsInfo xmlns="ESRI.ArcGIS.Mapping.OfficeIntegration.PowerPointInfo">
  <Version>Version1</Version>
  <RequiresSignIn>False</RequiresSignIn>
</EsriMapsInfo>
</file>

<file path=customXml/item245.xml><?xml version="1.0" encoding="utf-8"?>
<EsriMapsInfo xmlns="ESRI.ArcGIS.Mapping.OfficeIntegration.PowerPointInfo">
  <Version>Version1</Version>
  <RequiresSignIn>False</RequiresSignIn>
</EsriMapsInfo>
</file>

<file path=customXml/item246.xml><?xml version="1.0" encoding="utf-8"?>
<EsriMapsInfo xmlns="ESRI.ArcGIS.Mapping.OfficeIntegration.PowerPointInfo">
  <Version>Version1</Version>
  <RequiresSignIn>False</RequiresSignIn>
</EsriMapsInfo>
</file>

<file path=customXml/item247.xml><?xml version="1.0" encoding="utf-8"?>
<EsriMapsInfo xmlns="ESRI.ArcGIS.Mapping.OfficeIntegration.PowerPointInfo">
  <Version>Version1</Version>
  <RequiresSignIn>False</RequiresSignIn>
</EsriMapsInfo>
</file>

<file path=customXml/item248.xml><?xml version="1.0" encoding="utf-8"?>
<EsriMapsInfo xmlns="ESRI.ArcGIS.Mapping.OfficeIntegration.PowerPointInfo">
  <Version>Version1</Version>
  <RequiresSignIn>False</RequiresSignIn>
</EsriMapsInfo>
</file>

<file path=customXml/item249.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50.xml><?xml version="1.0" encoding="utf-8"?>
<EsriMapsInfo xmlns="ESRI.ArcGIS.Mapping.OfficeIntegration.PowerPointInfo">
  <Version>Version1</Version>
  <RequiresSignIn>False</RequiresSignIn>
</EsriMapsInfo>
</file>

<file path=customXml/item251.xml><?xml version="1.0" encoding="utf-8"?>
<EsriMapsInfo xmlns="ESRI.ArcGIS.Mapping.OfficeIntegration.PowerPointInfo">
  <Version>Version1</Version>
  <RequiresSignIn>False</RequiresSignIn>
</EsriMapsInfo>
</file>

<file path=customXml/item252.xml><?xml version="1.0" encoding="utf-8"?>
<EsriMapsInfo xmlns="ESRI.ArcGIS.Mapping.OfficeIntegration.PowerPointInfo">
  <Version>Version1</Version>
  <RequiresSignIn>False</RequiresSignIn>
</EsriMapsInfo>
</file>

<file path=customXml/item253.xml><?xml version="1.0" encoding="utf-8"?>
<EsriMapsInfo xmlns="ESRI.ArcGIS.Mapping.OfficeIntegration.PowerPointInfo">
  <Version>Version1</Version>
  <RequiresSignIn>False</RequiresSignIn>
</EsriMapsInfo>
</file>

<file path=customXml/item254.xml><?xml version="1.0" encoding="utf-8"?>
<EsriMapsInfo xmlns="ESRI.ArcGIS.Mapping.OfficeIntegration.PowerPointInfo">
  <Version>Version1</Version>
  <RequiresSignIn>False</RequiresSignIn>
</EsriMapsInfo>
</file>

<file path=customXml/item255.xml><?xml version="1.0" encoding="utf-8"?>
<EsriMapsInfo xmlns="ESRI.ArcGIS.Mapping.OfficeIntegration.PowerPointInfo">
  <Version>Version1</Version>
  <RequiresSignIn>False</RequiresSignIn>
</EsriMapsInfo>
</file>

<file path=customXml/item256.xml><?xml version="1.0" encoding="utf-8"?>
<EsriMapsInfo xmlns="ESRI.ArcGIS.Mapping.OfficeIntegration.PowerPointInfo">
  <Version>Version1</Version>
  <RequiresSignIn>False</RequiresSignIn>
</EsriMapsInfo>
</file>

<file path=customXml/item257.xml><?xml version="1.0" encoding="utf-8"?>
<EsriMapsInfo xmlns="ESRI.ArcGIS.Mapping.OfficeIntegration.PowerPointInfo">
  <Version>Version1</Version>
  <RequiresSignIn>False</RequiresSignIn>
</EsriMapsInfo>
</file>

<file path=customXml/item258.xml><?xml version="1.0" encoding="utf-8"?>
<EsriMapsInfo xmlns="ESRI.ArcGIS.Mapping.OfficeIntegration.PowerPointInfo">
  <Version>Version1</Version>
  <RequiresSignIn>False</RequiresSignIn>
</EsriMapsInfo>
</file>

<file path=customXml/item259.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60.xml><?xml version="1.0" encoding="utf-8"?>
<EsriMapsInfo xmlns="ESRI.ArcGIS.Mapping.OfficeIntegration.PowerPointInfo">
  <Version>Version1</Version>
  <RequiresSignIn>False</RequiresSignIn>
</EsriMapsInfo>
</file>

<file path=customXml/item261.xml><?xml version="1.0" encoding="utf-8"?>
<EsriMapsInfo xmlns="ESRI.ArcGIS.Mapping.OfficeIntegration.PowerPointInfo">
  <Version>Version1</Version>
  <RequiresSignIn>False</RequiresSignIn>
</EsriMapsInfo>
</file>

<file path=customXml/item262.xml><?xml version="1.0" encoding="utf-8"?>
<EsriMapsInfo xmlns="ESRI.ArcGIS.Mapping.OfficeIntegration.PowerPointInfo">
  <Version>Version1</Version>
  <RequiresSignIn>False</RequiresSignIn>
</EsriMapsInfo>
</file>

<file path=customXml/item263.xml><?xml version="1.0" encoding="utf-8"?>
<EsriMapsInfo xmlns="ESRI.ArcGIS.Mapping.OfficeIntegration.PowerPointInfo">
  <Version>Version1</Version>
  <RequiresSignIn>False</RequiresSignIn>
</EsriMapsInfo>
</file>

<file path=customXml/item264.xml><?xml version="1.0" encoding="utf-8"?>
<EsriMapsInfo xmlns="ESRI.ArcGIS.Mapping.OfficeIntegration.PowerPointInfo">
  <Version>Version1</Version>
  <RequiresSignIn>False</RequiresSignIn>
</EsriMapsInfo>
</file>

<file path=customXml/item265.xml><?xml version="1.0" encoding="utf-8"?>
<EsriMapsInfo xmlns="ESRI.ArcGIS.Mapping.OfficeIntegration.PowerPointInfo">
  <Version>Version1</Version>
  <RequiresSignIn>False</RequiresSignIn>
</EsriMapsInfo>
</file>

<file path=customXml/item266.xml><?xml version="1.0" encoding="utf-8"?>
<EsriMapsInfo xmlns="ESRI.ArcGIS.Mapping.OfficeIntegration.PowerPointInfo">
  <Version>Version1</Version>
  <RequiresSignIn>False</RequiresSignIn>
</EsriMapsInfo>
</file>

<file path=customXml/item267.xml><?xml version="1.0" encoding="utf-8"?>
<EsriMapsInfo xmlns="ESRI.ArcGIS.Mapping.OfficeIntegration.PowerPointInfo">
  <Version>Version1</Version>
  <RequiresSignIn>False</RequiresSignIn>
</EsriMapsInfo>
</file>

<file path=customXml/item268.xml><?xml version="1.0" encoding="utf-8"?>
<EsriMapsInfo xmlns="ESRI.ArcGIS.Mapping.OfficeIntegration.PowerPointInfo">
  <Version>Version1</Version>
  <RequiresSignIn>False</RequiresSignIn>
</EsriMapsInfo>
</file>

<file path=customXml/item269.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70.xml><?xml version="1.0" encoding="utf-8"?>
<EsriMapsInfo xmlns="ESRI.ArcGIS.Mapping.OfficeIntegration.PowerPointInfo">
  <Version>Version1</Version>
  <RequiresSignIn>False</RequiresSignIn>
</EsriMapsInfo>
</file>

<file path=customXml/item271.xml><?xml version="1.0" encoding="utf-8"?>
<EsriMapsInfo xmlns="ESRI.ArcGIS.Mapping.OfficeIntegration.PowerPointInfo">
  <Version>Version1</Version>
  <RequiresSignIn>False</RequiresSignIn>
</EsriMapsInfo>
</file>

<file path=customXml/item272.xml><?xml version="1.0" encoding="utf-8"?>
<EsriMapsInfo xmlns="ESRI.ArcGIS.Mapping.OfficeIntegration.PowerPointInfo">
  <Version>Version1</Version>
  <RequiresSignIn>False</RequiresSignIn>
</EsriMapsInfo>
</file>

<file path=customXml/item273.xml><?xml version="1.0" encoding="utf-8"?>
<EsriMapsInfo xmlns="ESRI.ArcGIS.Mapping.OfficeIntegration.PowerPointInfo">
  <Version>Version1</Version>
  <RequiresSignIn>False</RequiresSignIn>
</EsriMapsInfo>
</file>

<file path=customXml/item274.xml><?xml version="1.0" encoding="utf-8"?>
<EsriMapsInfo xmlns="ESRI.ArcGIS.Mapping.OfficeIntegration.PowerPointInfo">
  <Version>Version1</Version>
  <RequiresSignIn>False</RequiresSignIn>
</EsriMapsInfo>
</file>

<file path=customXml/item275.xml><?xml version="1.0" encoding="utf-8"?>
<EsriMapsInfo xmlns="ESRI.ArcGIS.Mapping.OfficeIntegration.PowerPointInfo">
  <Version>Version1</Version>
  <RequiresSignIn>False</RequiresSignIn>
</EsriMapsInfo>
</file>

<file path=customXml/item276.xml><?xml version="1.0" encoding="utf-8"?>
<EsriMapsInfo xmlns="ESRI.ArcGIS.Mapping.OfficeIntegration.PowerPointInfo">
  <Version>Version1</Version>
  <RequiresSignIn>False</RequiresSignIn>
</EsriMapsInfo>
</file>

<file path=customXml/item277.xml><?xml version="1.0" encoding="utf-8"?>
<EsriMapsInfo xmlns="ESRI.ArcGIS.Mapping.OfficeIntegration.PowerPointInfo">
  <Version>Version1</Version>
  <RequiresSignIn>False</RequiresSignIn>
</EsriMapsInfo>
</file>

<file path=customXml/item278.xml><?xml version="1.0" encoding="utf-8"?>
<EsriMapsInfo xmlns="ESRI.ArcGIS.Mapping.OfficeIntegration.PowerPointInfo">
  <Version>Version1</Version>
  <RequiresSignIn>False</RequiresSignIn>
</EsriMapsInfo>
</file>

<file path=customXml/item279.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80.xml><?xml version="1.0" encoding="utf-8"?>
<EsriMapsInfo xmlns="ESRI.ArcGIS.Mapping.OfficeIntegration.PowerPointInfo">
  <Version>Version1</Version>
  <RequiresSignIn>False</RequiresSignIn>
</EsriMapsInfo>
</file>

<file path=customXml/item281.xml><?xml version="1.0" encoding="utf-8"?>
<EsriMapsInfo xmlns="ESRI.ArcGIS.Mapping.OfficeIntegration.PowerPointInfo">
  <Version>Version1</Version>
  <RequiresSignIn>False</RequiresSignIn>
</EsriMapsInfo>
</file>

<file path=customXml/item282.xml><?xml version="1.0" encoding="utf-8"?>
<EsriMapsInfo xmlns="ESRI.ArcGIS.Mapping.OfficeIntegration.PowerPointInfo">
  <Version>Version1</Version>
  <RequiresSignIn>False</RequiresSignIn>
</EsriMapsInfo>
</file>

<file path=customXml/item283.xml><?xml version="1.0" encoding="utf-8"?>
<EsriMapsInfo xmlns="ESRI.ArcGIS.Mapping.OfficeIntegration.PowerPointInfo">
  <Version>Version1</Version>
  <RequiresSignIn>False</RequiresSignIn>
</EsriMapsInfo>
</file>

<file path=customXml/item284.xml><?xml version="1.0" encoding="utf-8"?>
<EsriMapsInfo xmlns="ESRI.ArcGIS.Mapping.OfficeIntegration.PowerPointInfo">
  <Version>Version1</Version>
  <RequiresSignIn>False</RequiresSignIn>
</EsriMapsInfo>
</file>

<file path=customXml/item285.xml><?xml version="1.0" encoding="utf-8"?>
<EsriMapsInfo xmlns="ESRI.ArcGIS.Mapping.OfficeIntegration.PowerPointInfo">
  <Version>Version1</Version>
  <RequiresSignIn>False</RequiresSignIn>
</EsriMapsInfo>
</file>

<file path=customXml/item286.xml><?xml version="1.0" encoding="utf-8"?>
<EsriMapsInfo xmlns="ESRI.ArcGIS.Mapping.OfficeIntegration.PowerPointInfo">
  <Version>Version1</Version>
  <RequiresSignIn>False</RequiresSignIn>
</EsriMapsInfo>
</file>

<file path=customXml/item287.xml><?xml version="1.0" encoding="utf-8"?>
<EsriMapsInfo xmlns="ESRI.ArcGIS.Mapping.OfficeIntegration.PowerPointInfo">
  <Version>Version1</Version>
  <RequiresSignIn>False</RequiresSignIn>
</EsriMapsInfo>
</file>

<file path=customXml/item288.xml><?xml version="1.0" encoding="utf-8"?>
<EsriMapsInfo xmlns="ESRI.ArcGIS.Mapping.OfficeIntegration.PowerPointInfo">
  <Version>Version1</Version>
  <RequiresSignIn>False</RequiresSignIn>
</EsriMapsInfo>
</file>

<file path=customXml/item289.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290.xml><?xml version="1.0" encoding="utf-8"?>
<EsriMapsInfo xmlns="ESRI.ArcGIS.Mapping.OfficeIntegration.PowerPointInfo">
  <Version>Version1</Version>
  <RequiresSignIn>False</RequiresSignIn>
</EsriMapsInfo>
</file>

<file path=customXml/item291.xml><?xml version="1.0" encoding="utf-8"?>
<EsriMapsInfo xmlns="ESRI.ArcGIS.Mapping.OfficeIntegration.PowerPointInfo">
  <Version>Version1</Version>
  <RequiresSignIn>False</RequiresSignIn>
</EsriMapsInfo>
</file>

<file path=customXml/item292.xml><?xml version="1.0" encoding="utf-8"?>
<EsriMapsInfo xmlns="ESRI.ArcGIS.Mapping.OfficeIntegration.PowerPointInfo">
  <Version>Version1</Version>
  <RequiresSignIn>False</RequiresSignIn>
</EsriMapsInfo>
</file>

<file path=customXml/item293.xml><?xml version="1.0" encoding="utf-8"?>
<EsriMapsInfo xmlns="ESRI.ArcGIS.Mapping.OfficeIntegration.PowerPointInfo">
  <Version>Version1</Version>
  <RequiresSignIn>False</RequiresSignIn>
</EsriMapsInfo>
</file>

<file path=customXml/item294.xml><?xml version="1.0" encoding="utf-8"?>
<EsriMapsInfo xmlns="ESRI.ArcGIS.Mapping.OfficeIntegration.PowerPointInfo">
  <Version>Version1</Version>
  <RequiresSignIn>False</RequiresSignIn>
</EsriMapsInfo>
</file>

<file path=customXml/item295.xml><?xml version="1.0" encoding="utf-8"?>
<EsriMapsInfo xmlns="ESRI.ArcGIS.Mapping.OfficeIntegration.PowerPointInfo">
  <Version>Version1</Version>
  <RequiresSignIn>False</RequiresSignIn>
</EsriMapsInfo>
</file>

<file path=customXml/item296.xml><?xml version="1.0" encoding="utf-8"?>
<EsriMapsInfo xmlns="ESRI.ArcGIS.Mapping.OfficeIntegration.PowerPointInfo">
  <Version>Version1</Version>
  <RequiresSignIn>False</RequiresSignIn>
</EsriMapsInfo>
</file>

<file path=customXml/item297.xml><?xml version="1.0" encoding="utf-8"?>
<EsriMapsInfo xmlns="ESRI.ArcGIS.Mapping.OfficeIntegration.PowerPointInfo">
  <Version>Version1</Version>
  <RequiresSignIn>False</RequiresSignIn>
</EsriMapsInfo>
</file>

<file path=customXml/item298.xml><?xml version="1.0" encoding="utf-8"?>
<EsriMapsInfo xmlns="ESRI.ArcGIS.Mapping.OfficeIntegration.PowerPointInfo">
  <Version>Version1</Version>
  <RequiresSignIn>False</RequiresSignIn>
</EsriMapsInfo>
</file>

<file path=customXml/item29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00.xml><?xml version="1.0" encoding="utf-8"?>
<EsriMapsInfo xmlns="ESRI.ArcGIS.Mapping.OfficeIntegration.PowerPointInfo">
  <Version>Version1</Version>
  <RequiresSignIn>False</RequiresSignIn>
</EsriMapsInfo>
</file>

<file path=customXml/item301.xml><?xml version="1.0" encoding="utf-8"?>
<EsriMapsInfo xmlns="ESRI.ArcGIS.Mapping.OfficeIntegration.PowerPointInfo">
  <Version>Version1</Version>
  <RequiresSignIn>False</RequiresSignIn>
</EsriMapsInfo>
</file>

<file path=customXml/item302.xml><?xml version="1.0" encoding="utf-8"?>
<EsriMapsInfo xmlns="ESRI.ArcGIS.Mapping.OfficeIntegration.PowerPointInfo">
  <Version>Version1</Version>
  <RequiresSignIn>False</RequiresSignIn>
</EsriMapsInfo>
</file>

<file path=customXml/item303.xml><?xml version="1.0" encoding="utf-8"?>
<EsriMapsInfo xmlns="ESRI.ArcGIS.Mapping.OfficeIntegration.PowerPointInfo">
  <Version>Version1</Version>
  <RequiresSignIn>False</RequiresSignIn>
</EsriMapsInfo>
</file>

<file path=customXml/item304.xml><?xml version="1.0" encoding="utf-8"?>
<EsriMapsInfo xmlns="ESRI.ArcGIS.Mapping.OfficeIntegration.PowerPointInfo">
  <Version>Version1</Version>
  <RequiresSignIn>False</RequiresSignIn>
</EsriMapsInfo>
</file>

<file path=customXml/item305.xml><?xml version="1.0" encoding="utf-8"?>
<EsriMapsInfo xmlns="ESRI.ArcGIS.Mapping.OfficeIntegration.PowerPointInfo">
  <Version>Version1</Version>
  <RequiresSignIn>False</RequiresSignIn>
</EsriMapsInfo>
</file>

<file path=customXml/item306.xml><?xml version="1.0" encoding="utf-8"?>
<EsriMapsInfo xmlns="ESRI.ArcGIS.Mapping.OfficeIntegration.PowerPointInfo">
  <Version>Version1</Version>
  <RequiresSignIn>False</RequiresSignIn>
</EsriMapsInfo>
</file>

<file path=customXml/item307.xml><?xml version="1.0" encoding="utf-8"?>
<EsriMapsInfo xmlns="ESRI.ArcGIS.Mapping.OfficeIntegration.PowerPointInfo">
  <Version>Version1</Version>
  <RequiresSignIn>False</RequiresSignIn>
</EsriMapsInfo>
</file>

<file path=customXml/item308.xml><?xml version="1.0" encoding="utf-8"?>
<EsriMapsInfo xmlns="ESRI.ArcGIS.Mapping.OfficeIntegration.PowerPointInfo">
  <Version>Version1</Version>
  <RequiresSignIn>False</RequiresSignIn>
</EsriMapsInfo>
</file>

<file path=customXml/item309.xml><?xml version="1.0" encoding="utf-8"?>
<?mso-contentType ?>
<FormTemplates xmlns="http://schemas.microsoft.com/sharepoint/v3/contenttype/forms">
  <Display>DocumentLibraryForm</Display>
  <Edit>DocumentLibraryForm</Edit>
  <New>DocumentLibraryForm</New>
</FormTemplates>
</file>

<file path=customXml/item31.xml><?xml version="1.0" encoding="utf-8"?>
<EsriMapsInfo xmlns="ESRI.ArcGIS.Mapping.OfficeIntegration.PowerPointInfo">
  <Version>Version1</Version>
  <RequiresSignIn>False</RequiresSignIn>
</EsriMapsInfo>
</file>

<file path=customXml/item310.xml><?xml version="1.0" encoding="utf-8"?>
<EsriMapsInfo xmlns="ESRI.ArcGIS.Mapping.OfficeIntegration.PowerPointInfo">
  <Version>Version1</Version>
  <RequiresSignIn>False</RequiresSignIn>
</EsriMapsInfo>
</file>

<file path=customXml/item311.xml><?xml version="1.0" encoding="utf-8"?>
<EsriMapsInfo xmlns="ESRI.ArcGIS.Mapping.OfficeIntegration.PowerPointInfo">
  <Version>Version1</Version>
  <RequiresSignIn>False</RequiresSignIn>
</EsriMapsInfo>
</file>

<file path=customXml/item312.xml><?xml version="1.0" encoding="utf-8"?>
<EsriMapsInfo xmlns="ESRI.ArcGIS.Mapping.OfficeIntegration.PowerPointInfo">
  <Version>Version1</Version>
  <RequiresSignIn>False</RequiresSignIn>
</EsriMapsInfo>
</file>

<file path=customXml/item313.xml><?xml version="1.0" encoding="utf-8"?>
<EsriMapsInfo xmlns="ESRI.ArcGIS.Mapping.OfficeIntegration.PowerPointInfo">
  <Version>Version1</Version>
  <RequiresSignIn>False</RequiresSignIn>
</EsriMapsInfo>
</file>

<file path=customXml/item314.xml><?xml version="1.0" encoding="utf-8"?>
<EsriMapsInfo xmlns="ESRI.ArcGIS.Mapping.OfficeIntegration.PowerPointInfo">
  <Version>Version1</Version>
  <RequiresSignIn>False</RequiresSignIn>
</EsriMapsInfo>
</file>

<file path=customXml/item315.xml><?xml version="1.0" encoding="utf-8"?>
<EsriMapsInfo xmlns="ESRI.ArcGIS.Mapping.OfficeIntegration.PowerPointInfo">
  <Version>Version1</Version>
  <RequiresSignIn>False</RequiresSignIn>
</EsriMapsInfo>
</file>

<file path=customXml/item316.xml><?xml version="1.0" encoding="utf-8"?>
<EsriMapsInfo xmlns="ESRI.ArcGIS.Mapping.OfficeIntegration.PowerPointInfo">
  <Version>Version1</Version>
  <RequiresSignIn>False</RequiresSignIn>
</EsriMapsInfo>
</file>

<file path=customXml/item317.xml><?xml version="1.0" encoding="utf-8"?>
<EsriMapsInfo xmlns="ESRI.ArcGIS.Mapping.OfficeIntegration.PowerPointInfo">
  <Version>Version1</Version>
  <RequiresSignIn>False</RequiresSignIn>
</EsriMapsInfo>
</file>

<file path=customXml/item318.xml><?xml version="1.0" encoding="utf-8"?>
<EsriMapsInfo xmlns="ESRI.ArcGIS.Mapping.OfficeIntegration.PowerPointInfo">
  <Version>Version1</Version>
  <RequiresSignIn>False</RequiresSignIn>
</EsriMapsInfo>
</file>

<file path=customXml/item319.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20.xml><?xml version="1.0" encoding="utf-8"?>
<EsriMapsInfo xmlns="ESRI.ArcGIS.Mapping.OfficeIntegration.PowerPointInfo">
  <Version>Version1</Version>
  <RequiresSignIn>False</RequiresSignIn>
</EsriMapsInfo>
</file>

<file path=customXml/item321.xml><?xml version="1.0" encoding="utf-8"?>
<EsriMapsInfo xmlns="ESRI.ArcGIS.Mapping.OfficeIntegration.PowerPointInfo">
  <Version>Version1</Version>
  <RequiresSignIn>False</RequiresSignIn>
</EsriMapsInfo>
</file>

<file path=customXml/item322.xml><?xml version="1.0" encoding="utf-8"?>
<EsriMapsInfo xmlns="ESRI.ArcGIS.Mapping.OfficeIntegration.PowerPointInfo">
  <Version>Version1</Version>
  <RequiresSignIn>False</RequiresSignIn>
</EsriMapsInfo>
</file>

<file path=customXml/item323.xml><?xml version="1.0" encoding="utf-8"?>
<EsriMapsInfo xmlns="ESRI.ArcGIS.Mapping.OfficeIntegration.PowerPointInfo">
  <Version>Version1</Version>
  <RequiresSignIn>False</RequiresSignIn>
</EsriMapsInfo>
</file>

<file path=customXml/item324.xml><?xml version="1.0" encoding="utf-8"?>
<EsriMapsInfo xmlns="ESRI.ArcGIS.Mapping.OfficeIntegration.PowerPointInfo">
  <Version>Version1</Version>
  <RequiresSignIn>False</RequiresSignIn>
</EsriMapsInfo>
</file>

<file path=customXml/item325.xml><?xml version="1.0" encoding="utf-8"?>
<EsriMapsInfo xmlns="ESRI.ArcGIS.Mapping.OfficeIntegration.PowerPointInfo">
  <Version>Version1</Version>
  <RequiresSignIn>False</RequiresSignIn>
</EsriMapsInfo>
</file>

<file path=customXml/item326.xml><?xml version="1.0" encoding="utf-8"?>
<EsriMapsInfo xmlns="ESRI.ArcGIS.Mapping.OfficeIntegration.PowerPointInfo">
  <Version>Version1</Version>
  <RequiresSignIn>False</RequiresSignIn>
</EsriMapsInfo>
</file>

<file path=customXml/item327.xml><?xml version="1.0" encoding="utf-8"?>
<EsriMapsInfo xmlns="ESRI.ArcGIS.Mapping.OfficeIntegration.PowerPointInfo">
  <Version>Version1</Version>
  <RequiresSignIn>False</RequiresSignIn>
</EsriMapsInfo>
</file>

<file path=customXml/item328.xml><?xml version="1.0" encoding="utf-8"?>
<EsriMapsInfo xmlns="ESRI.ArcGIS.Mapping.OfficeIntegration.PowerPointInfo">
  <Version>Version1</Version>
  <RequiresSignIn>False</RequiresSignIn>
</EsriMapsInfo>
</file>

<file path=customXml/item329.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30.xml><?xml version="1.0" encoding="utf-8"?>
<EsriMapsInfo xmlns="ESRI.ArcGIS.Mapping.OfficeIntegration.PowerPointInfo">
  <Version>Version1</Version>
  <RequiresSignIn>False</RequiresSignIn>
</EsriMapsInfo>
</file>

<file path=customXml/item331.xml><?xml version="1.0" encoding="utf-8"?>
<EsriMapsInfo xmlns="ESRI.ArcGIS.Mapping.OfficeIntegration.PowerPointInfo">
  <Version>Version1</Version>
  <RequiresSignIn>False</RequiresSignIn>
</EsriMapsInfo>
</file>

<file path=customXml/item332.xml><?xml version="1.0" encoding="utf-8"?>
<EsriMapsInfo xmlns="ESRI.ArcGIS.Mapping.OfficeIntegration.PowerPointInfo">
  <Version>Version1</Version>
  <RequiresSignIn>False</RequiresSignIn>
</EsriMapsInfo>
</file>

<file path=customXml/item333.xml><?xml version="1.0" encoding="utf-8"?>
<EsriMapsInfo xmlns="ESRI.ArcGIS.Mapping.OfficeIntegration.PowerPointInfo">
  <Version>Version1</Version>
  <RequiresSignIn>False</RequiresSignIn>
</EsriMapsInfo>
</file>

<file path=customXml/item334.xml><?xml version="1.0" encoding="utf-8"?>
<EsriMapsInfo xmlns="ESRI.ArcGIS.Mapping.OfficeIntegration.PowerPointInfo">
  <Version>Version1</Version>
  <RequiresSignIn>False</RequiresSignIn>
</EsriMapsInfo>
</file>

<file path=customXml/item335.xml><?xml version="1.0" encoding="utf-8"?>
<EsriMapsInfo xmlns="ESRI.ArcGIS.Mapping.OfficeIntegration.PowerPointInfo">
  <Version>Version1</Version>
  <RequiresSignIn>False</RequiresSignIn>
</EsriMapsInfo>
</file>

<file path=customXml/item336.xml><?xml version="1.0" encoding="utf-8"?>
<EsriMapsInfo xmlns="ESRI.ArcGIS.Mapping.OfficeIntegration.PowerPointInfo">
  <Version>Version1</Version>
  <RequiresSignIn>False</RequiresSignIn>
</EsriMapsInfo>
</file>

<file path=customXml/item337.xml><?xml version="1.0" encoding="utf-8"?>
<EsriMapsInfo xmlns="ESRI.ArcGIS.Mapping.OfficeIntegration.PowerPointInfo">
  <Version>Version1</Version>
  <RequiresSignIn>False</RequiresSignIn>
</EsriMapsInfo>
</file>

<file path=customXml/item338.xml><?xml version="1.0" encoding="utf-8"?>
<EsriMapsInfo xmlns="ESRI.ArcGIS.Mapping.OfficeIntegration.PowerPointInfo">
  <Version>Version1</Version>
  <RequiresSignIn>False</RequiresSignIn>
</EsriMapsInfo>
</file>

<file path=customXml/item339.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40.xml><?xml version="1.0" encoding="utf-8"?>
<EsriMapsInfo xmlns="ESRI.ArcGIS.Mapping.OfficeIntegration.PowerPointInfo">
  <Version>Version1</Version>
  <RequiresSignIn>False</RequiresSignIn>
</EsriMapsInfo>
</file>

<file path=customXml/item341.xml><?xml version="1.0" encoding="utf-8"?>
<EsriMapsInfo xmlns="ESRI.ArcGIS.Mapping.OfficeIntegration.PowerPointInfo">
  <Version>Version1</Version>
  <RequiresSignIn>False</RequiresSignIn>
</EsriMapsInfo>
</file>

<file path=customXml/item342.xml><?xml version="1.0" encoding="utf-8"?>
<EsriMapsInfo xmlns="ESRI.ArcGIS.Mapping.OfficeIntegration.PowerPointInfo">
  <Version>Version1</Version>
  <RequiresSignIn>False</RequiresSignIn>
</EsriMapsInfo>
</file>

<file path=customXml/item343.xml><?xml version="1.0" encoding="utf-8"?>
<EsriMapsInfo xmlns="ESRI.ArcGIS.Mapping.OfficeIntegration.PowerPointInfo">
  <Version>Version1</Version>
  <RequiresSignIn>False</RequiresSignIn>
</EsriMapsInfo>
</file>

<file path=customXml/item344.xml><?xml version="1.0" encoding="utf-8"?>
<EsriMapsInfo xmlns="ESRI.ArcGIS.Mapping.OfficeIntegration.PowerPointInfo">
  <Version>Version1</Version>
  <RequiresSignIn>False</RequiresSignIn>
</EsriMapsInfo>
</file>

<file path=customXml/item345.xml><?xml version="1.0" encoding="utf-8"?>
<EsriMapsInfo xmlns="ESRI.ArcGIS.Mapping.OfficeIntegration.PowerPointInfo">
  <Version>Version1</Version>
  <RequiresSignIn>False</RequiresSignIn>
</EsriMapsInfo>
</file>

<file path=customXml/item346.xml><?xml version="1.0" encoding="utf-8"?>
<EsriMapsInfo xmlns="ESRI.ArcGIS.Mapping.OfficeIntegration.PowerPointInfo">
  <Version>Version1</Version>
  <RequiresSignIn>False</RequiresSignIn>
</EsriMapsInfo>
</file>

<file path=customXml/item347.xml><?xml version="1.0" encoding="utf-8"?>
<EsriMapsInfo xmlns="ESRI.ArcGIS.Mapping.OfficeIntegration.PowerPointInfo">
  <Version>Version1</Version>
  <RequiresSignIn>False</RequiresSignIn>
</EsriMapsInfo>
</file>

<file path=customXml/item348.xml><?xml version="1.0" encoding="utf-8"?>
<EsriMapsInfo xmlns="ESRI.ArcGIS.Mapping.OfficeIntegration.PowerPointInfo">
  <Version>Version1</Version>
  <RequiresSignIn>False</RequiresSignIn>
</EsriMapsInfo>
</file>

<file path=customXml/item349.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50.xml><?xml version="1.0" encoding="utf-8"?>
<EsriMapsInfo xmlns="ESRI.ArcGIS.Mapping.OfficeIntegration.PowerPointInfo">
  <Version>Version1</Version>
  <RequiresSignIn>False</RequiresSignIn>
</EsriMapsInfo>
</file>

<file path=customXml/item351.xml><?xml version="1.0" encoding="utf-8"?>
<EsriMapsInfo xmlns="ESRI.ArcGIS.Mapping.OfficeIntegration.PowerPointInfo">
  <Version>Version1</Version>
  <RequiresSignIn>False</RequiresSignIn>
</EsriMapsInfo>
</file>

<file path=customXml/item352.xml><?xml version="1.0" encoding="utf-8"?>
<EsriMapsInfo xmlns="ESRI.ArcGIS.Mapping.OfficeIntegration.PowerPointInfo">
  <Version>Version1</Version>
  <RequiresSignIn>False</RequiresSignIn>
</EsriMapsInfo>
</file>

<file path=customXml/item353.xml><?xml version="1.0" encoding="utf-8"?>
<EsriMapsInfo xmlns="ESRI.ArcGIS.Mapping.OfficeIntegration.PowerPointInfo">
  <Version>Version1</Version>
  <RequiresSignIn>False</RequiresSignIn>
</EsriMapsInfo>
</file>

<file path=customXml/item354.xml><?xml version="1.0" encoding="utf-8"?>
<EsriMapsInfo xmlns="ESRI.ArcGIS.Mapping.OfficeIntegration.PowerPointInfo">
  <Version>Version1</Version>
  <RequiresSignIn>False</RequiresSignIn>
</EsriMapsInfo>
</file>

<file path=customXml/item355.xml><?xml version="1.0" encoding="utf-8"?>
<EsriMapsInfo xmlns="ESRI.ArcGIS.Mapping.OfficeIntegration.PowerPointInfo">
  <Version>Version1</Version>
  <RequiresSignIn>False</RequiresSignIn>
</EsriMapsInfo>
</file>

<file path=customXml/item356.xml><?xml version="1.0" encoding="utf-8"?>
<EsriMapsInfo xmlns="ESRI.ArcGIS.Mapping.OfficeIntegration.PowerPointInfo">
  <Version>Version1</Version>
  <RequiresSignIn>False</RequiresSignIn>
</EsriMapsInfo>
</file>

<file path=customXml/item357.xml><?xml version="1.0" encoding="utf-8"?>
<EsriMapsInfo xmlns="ESRI.ArcGIS.Mapping.OfficeIntegration.PowerPointInfo">
  <Version>Version1</Version>
  <RequiresSignIn>False</RequiresSignIn>
</EsriMapsInfo>
</file>

<file path=customXml/item358.xml><?xml version="1.0" encoding="utf-8"?>
<EsriMapsInfo xmlns="ESRI.ArcGIS.Mapping.OfficeIntegration.PowerPointInfo">
  <Version>Version1</Version>
  <RequiresSignIn>False</RequiresSignIn>
</EsriMapsInfo>
</file>

<file path=customXml/item359.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60.xml><?xml version="1.0" encoding="utf-8"?>
<EsriMapsInfo xmlns="ESRI.ArcGIS.Mapping.OfficeIntegration.PowerPointInfo">
  <Version>Version1</Version>
  <RequiresSignIn>False</RequiresSignIn>
</EsriMapsInfo>
</file>

<file path=customXml/item361.xml><?xml version="1.0" encoding="utf-8"?>
<EsriMapsInfo xmlns="ESRI.ArcGIS.Mapping.OfficeIntegration.PowerPointInfo">
  <Version>Version1</Version>
  <RequiresSignIn>False</RequiresSignIn>
</EsriMapsInfo>
</file>

<file path=customXml/item362.xml><?xml version="1.0" encoding="utf-8"?>
<EsriMapsInfo xmlns="ESRI.ArcGIS.Mapping.OfficeIntegration.PowerPointInfo">
  <Version>Version1</Version>
  <RequiresSignIn>False</RequiresSignIn>
</EsriMapsInfo>
</file>

<file path=customXml/item363.xml><?xml version="1.0" encoding="utf-8"?>
<EsriMapsInfo xmlns="ESRI.ArcGIS.Mapping.OfficeIntegration.PowerPointInfo">
  <Version>Version1</Version>
  <RequiresSignIn>False</RequiresSignIn>
</EsriMapsInfo>
</file>

<file path=customXml/item364.xml><?xml version="1.0" encoding="utf-8"?>
<EsriMapsInfo xmlns="ESRI.ArcGIS.Mapping.OfficeIntegration.PowerPointInfo">
  <Version>Version1</Version>
  <RequiresSignIn>False</RequiresSignIn>
</EsriMapsInfo>
</file>

<file path=customXml/item365.xml><?xml version="1.0" encoding="utf-8"?>
<EsriMapsInfo xmlns="ESRI.ArcGIS.Mapping.OfficeIntegration.PowerPointInfo">
  <Version>Version1</Version>
  <RequiresSignIn>False</RequiresSignIn>
</EsriMapsInfo>
</file>

<file path=customXml/item366.xml><?xml version="1.0" encoding="utf-8"?>
<EsriMapsInfo xmlns="ESRI.ArcGIS.Mapping.OfficeIntegration.PowerPointInfo">
  <Version>Version1</Version>
  <RequiresSignIn>False</RequiresSignIn>
</EsriMapsInfo>
</file>

<file path=customXml/item367.xml><?xml version="1.0" encoding="utf-8"?>
<EsriMapsInfo xmlns="ESRI.ArcGIS.Mapping.OfficeIntegration.PowerPointInfo">
  <Version>Version1</Version>
  <RequiresSignIn>False</RequiresSignIn>
</EsriMapsInfo>
</file>

<file path=customXml/item368.xml><?xml version="1.0" encoding="utf-8"?>
<EsriMapsInfo xmlns="ESRI.ArcGIS.Mapping.OfficeIntegration.PowerPointInfo">
  <Version>Version1</Version>
  <RequiresSignIn>False</RequiresSignIn>
</EsriMapsInfo>
</file>

<file path=customXml/item369.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70.xml><?xml version="1.0" encoding="utf-8"?>
<EsriMapsInfo xmlns="ESRI.ArcGIS.Mapping.OfficeIntegration.PowerPointInfo">
  <Version>Version1</Version>
  <RequiresSignIn>False</RequiresSignIn>
</EsriMapsInfo>
</file>

<file path=customXml/item371.xml><?xml version="1.0" encoding="utf-8"?>
<EsriMapsInfo xmlns="ESRI.ArcGIS.Mapping.OfficeIntegration.PowerPointInfo">
  <Version>Version1</Version>
  <RequiresSignIn>False</RequiresSignIn>
</EsriMapsInfo>
</file>

<file path=customXml/item372.xml><?xml version="1.0" encoding="utf-8"?>
<EsriMapsInfo xmlns="ESRI.ArcGIS.Mapping.OfficeIntegration.PowerPointInfo">
  <Version>Version1</Version>
  <RequiresSignIn>False</RequiresSignIn>
</EsriMapsInfo>
</file>

<file path=customXml/item373.xml><?xml version="1.0" encoding="utf-8"?>
<EsriMapsInfo xmlns="ESRI.ArcGIS.Mapping.OfficeIntegration.PowerPointInfo">
  <Version>Version1</Version>
  <RequiresSignIn>False</RequiresSignIn>
</EsriMapsInfo>
</file>

<file path=customXml/item374.xml><?xml version="1.0" encoding="utf-8"?>
<EsriMapsInfo xmlns="ESRI.ArcGIS.Mapping.OfficeIntegration.PowerPointInfo">
  <Version>Version1</Version>
  <RequiresSignIn>False</RequiresSignIn>
</EsriMapsInfo>
</file>

<file path=customXml/item375.xml><?xml version="1.0" encoding="utf-8"?>
<EsriMapsInfo xmlns="ESRI.ArcGIS.Mapping.OfficeIntegration.PowerPointInfo">
  <Version>Version1</Version>
  <RequiresSignIn>False</RequiresSignIn>
</EsriMapsInfo>
</file>

<file path=customXml/item376.xml><?xml version="1.0" encoding="utf-8"?>
<EsriMapsInfo xmlns="ESRI.ArcGIS.Mapping.OfficeIntegration.PowerPointInfo">
  <Version>Version1</Version>
  <RequiresSignIn>False</RequiresSignIn>
</EsriMapsInfo>
</file>

<file path=customXml/item377.xml><?xml version="1.0" encoding="utf-8"?>
<EsriMapsInfo xmlns="ESRI.ArcGIS.Mapping.OfficeIntegration.PowerPointInfo">
  <Version>Version1</Version>
  <RequiresSignIn>False</RequiresSignIn>
</EsriMapsInfo>
</file>

<file path=customXml/item378.xml><?xml version="1.0" encoding="utf-8"?>
<EsriMapsInfo xmlns="ESRI.ArcGIS.Mapping.OfficeIntegration.PowerPointInfo">
  <Version>Version1</Version>
  <RequiresSignIn>False</RequiresSignIn>
</EsriMapsInfo>
</file>

<file path=customXml/item379.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80.xml><?xml version="1.0" encoding="utf-8"?>
<EsriMapsInfo xmlns="ESRI.ArcGIS.Mapping.OfficeIntegration.PowerPointInfo">
  <Version>Version1</Version>
  <RequiresSignIn>False</RequiresSignIn>
</EsriMapsInfo>
</file>

<file path=customXml/item381.xml><?xml version="1.0" encoding="utf-8"?>
<EsriMapsInfo xmlns="ESRI.ArcGIS.Mapping.OfficeIntegration.PowerPointInfo">
  <Version>Version1</Version>
  <RequiresSignIn>False</RequiresSignIn>
</EsriMapsInfo>
</file>

<file path=customXml/item382.xml><?xml version="1.0" encoding="utf-8"?>
<EsriMapsInfo xmlns="ESRI.ArcGIS.Mapping.OfficeIntegration.PowerPointInfo">
  <Version>Version1</Version>
  <RequiresSignIn>False</RequiresSignIn>
</EsriMapsInfo>
</file>

<file path=customXml/item383.xml><?xml version="1.0" encoding="utf-8"?>
<EsriMapsInfo xmlns="ESRI.ArcGIS.Mapping.OfficeIntegration.PowerPointInfo">
  <Version>Version1</Version>
  <RequiresSignIn>False</RequiresSignIn>
</EsriMapsInfo>
</file>

<file path=customXml/item384.xml><?xml version="1.0" encoding="utf-8"?>
<EsriMapsInfo xmlns="ESRI.ArcGIS.Mapping.OfficeIntegration.PowerPointInfo">
  <Version>Version1</Version>
  <RequiresSignIn>False</RequiresSignIn>
</EsriMapsInfo>
</file>

<file path=customXml/item385.xml><?xml version="1.0" encoding="utf-8"?>
<EsriMapsInfo xmlns="ESRI.ArcGIS.Mapping.OfficeIntegration.PowerPointInfo">
  <Version>Version1</Version>
  <RequiresSignIn>False</RequiresSignIn>
</EsriMapsInfo>
</file>

<file path=customXml/item386.xml><?xml version="1.0" encoding="utf-8"?>
<EsriMapsInfo xmlns="ESRI.ArcGIS.Mapping.OfficeIntegration.PowerPointInfo">
  <Version>Version1</Version>
  <RequiresSignIn>False</RequiresSignIn>
</EsriMapsInfo>
</file>

<file path=customXml/item387.xml><?xml version="1.0" encoding="utf-8"?>
<EsriMapsInfo xmlns="ESRI.ArcGIS.Mapping.OfficeIntegration.PowerPointInfo">
  <Version>Version1</Version>
  <RequiresSignIn>False</RequiresSignIn>
</EsriMapsInfo>
</file>

<file path=customXml/item388.xml><?xml version="1.0" encoding="utf-8"?>
<EsriMapsInfo xmlns="ESRI.ArcGIS.Mapping.OfficeIntegration.PowerPointInfo">
  <Version>Version1</Version>
  <RequiresSignIn>False</RequiresSignIn>
</EsriMapsInfo>
</file>

<file path=customXml/item389.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390.xml><?xml version="1.0" encoding="utf-8"?>
<EsriMapsInfo xmlns="ESRI.ArcGIS.Mapping.OfficeIntegration.PowerPointInfo">
  <Version>Version1</Version>
  <RequiresSignIn>False</RequiresSignIn>
</EsriMapsInfo>
</file>

<file path=customXml/item391.xml><?xml version="1.0" encoding="utf-8"?>
<EsriMapsInfo xmlns="ESRI.ArcGIS.Mapping.OfficeIntegration.PowerPointInfo">
  <Version>Version1</Version>
  <RequiresSignIn>False</RequiresSignIn>
</EsriMapsInfo>
</file>

<file path=customXml/item392.xml><?xml version="1.0" encoding="utf-8"?>
<EsriMapsInfo xmlns="ESRI.ArcGIS.Mapping.OfficeIntegration.PowerPointInfo">
  <Version>Version1</Version>
  <RequiresSignIn>False</RequiresSignIn>
</EsriMapsInfo>
</file>

<file path=customXml/item393.xml><?xml version="1.0" encoding="utf-8"?>
<EsriMapsInfo xmlns="ESRI.ArcGIS.Mapping.OfficeIntegration.PowerPointInfo">
  <Version>Version1</Version>
  <RequiresSignIn>False</RequiresSignIn>
</EsriMapsInfo>
</file>

<file path=customXml/item394.xml><?xml version="1.0" encoding="utf-8"?>
<EsriMapsInfo xmlns="ESRI.ArcGIS.Mapping.OfficeIntegration.PowerPointInfo">
  <Version>Version1</Version>
  <RequiresSignIn>False</RequiresSignIn>
</EsriMapsInfo>
</file>

<file path=customXml/item395.xml><?xml version="1.0" encoding="utf-8"?>
<EsriMapsInfo xmlns="ESRI.ArcGIS.Mapping.OfficeIntegration.PowerPointInfo">
  <Version>Version1</Version>
  <RequiresSignIn>False</RequiresSignIn>
</EsriMapsInfo>
</file>

<file path=customXml/item396.xml><?xml version="1.0" encoding="utf-8"?>
<EsriMapsInfo xmlns="ESRI.ArcGIS.Mapping.OfficeIntegration.PowerPointInfo">
  <Version>Version1</Version>
  <RequiresSignIn>False</RequiresSignIn>
</EsriMapsInfo>
</file>

<file path=customXml/item397.xml><?xml version="1.0" encoding="utf-8"?>
<EsriMapsInfo xmlns="ESRI.ArcGIS.Mapping.OfficeIntegration.PowerPointInfo">
  <Version>Version1</Version>
  <RequiresSignIn>False</RequiresSignIn>
</EsriMapsInfo>
</file>

<file path=customXml/item398.xml><?xml version="1.0" encoding="utf-8"?>
<EsriMapsInfo xmlns="ESRI.ArcGIS.Mapping.OfficeIntegration.PowerPointInfo">
  <Version>Version1</Version>
  <RequiresSignIn>False</RequiresSignIn>
</EsriMapsInfo>
</file>

<file path=customXml/item39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00.xml><?xml version="1.0" encoding="utf-8"?>
<EsriMapsInfo xmlns="ESRI.ArcGIS.Mapping.OfficeIntegration.PowerPointInfo">
  <Version>Version1</Version>
  <RequiresSignIn>False</RequiresSignIn>
</EsriMapsInfo>
</file>

<file path=customXml/item401.xml><?xml version="1.0" encoding="utf-8"?>
<EsriMapsInfo xmlns="ESRI.ArcGIS.Mapping.OfficeIntegration.PowerPointInfo">
  <Version>Version1</Version>
  <RequiresSignIn>False</RequiresSignIn>
</EsriMapsInfo>
</file>

<file path=customXml/item402.xml><?xml version="1.0" encoding="utf-8"?>
<EsriMapsInfo xmlns="ESRI.ArcGIS.Mapping.OfficeIntegration.PowerPointInfo">
  <Version>Version1</Version>
  <RequiresSignIn>False</RequiresSignIn>
</EsriMapsInfo>
</file>

<file path=customXml/item403.xml><?xml version="1.0" encoding="utf-8"?>
<EsriMapsInfo xmlns="ESRI.ArcGIS.Mapping.OfficeIntegration.PowerPointInfo">
  <Version>Version1</Version>
  <RequiresSignIn>False</RequiresSignIn>
</EsriMapsInfo>
</file>

<file path=customXml/item404.xml><?xml version="1.0" encoding="utf-8"?>
<EsriMapsInfo xmlns="ESRI.ArcGIS.Mapping.OfficeIntegration.PowerPointInfo">
  <Version>Version1</Version>
  <RequiresSignIn>False</RequiresSignIn>
</EsriMapsInfo>
</file>

<file path=customXml/item405.xml><?xml version="1.0" encoding="utf-8"?>
<EsriMapsInfo xmlns="ESRI.ArcGIS.Mapping.OfficeIntegration.PowerPointInfo">
  <Version>Version1</Version>
  <RequiresSignIn>False</RequiresSignIn>
</EsriMapsInfo>
</file>

<file path=customXml/item406.xml><?xml version="1.0" encoding="utf-8"?>
<EsriMapsInfo xmlns="ESRI.ArcGIS.Mapping.OfficeIntegration.PowerPointInfo">
  <Version>Version1</Version>
  <RequiresSignIn>False</RequiresSignIn>
</EsriMapsInfo>
</file>

<file path=customXml/item407.xml><?xml version="1.0" encoding="utf-8"?>
<EsriMapsInfo xmlns="ESRI.ArcGIS.Mapping.OfficeIntegration.PowerPointInfo">
  <Version>Version1</Version>
  <RequiresSignIn>False</RequiresSignIn>
</EsriMapsInfo>
</file>

<file path=customXml/item408.xml><?xml version="1.0" encoding="utf-8"?>
<EsriMapsInfo xmlns="ESRI.ArcGIS.Mapping.OfficeIntegration.PowerPointInfo">
  <Version>Version1</Version>
  <RequiresSignIn>False</RequiresSignIn>
</EsriMapsInfo>
</file>

<file path=customXml/item409.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10.xml><?xml version="1.0" encoding="utf-8"?>
<EsriMapsInfo xmlns="ESRI.ArcGIS.Mapping.OfficeIntegration.PowerPointInfo">
  <Version>Version1</Version>
  <RequiresSignIn>False</RequiresSignIn>
</EsriMapsInfo>
</file>

<file path=customXml/item411.xml><?xml version="1.0" encoding="utf-8"?>
<EsriMapsInfo xmlns="ESRI.ArcGIS.Mapping.OfficeIntegration.PowerPointInfo">
  <Version>Version1</Version>
  <RequiresSignIn>False</RequiresSignIn>
</EsriMapsInfo>
</file>

<file path=customXml/item412.xml><?xml version="1.0" encoding="utf-8"?>
<EsriMapsInfo xmlns="ESRI.ArcGIS.Mapping.OfficeIntegration.PowerPointInfo">
  <Version>Version1</Version>
  <RequiresSignIn>False</RequiresSignIn>
</EsriMapsInfo>
</file>

<file path=customXml/item413.xml><?xml version="1.0" encoding="utf-8"?>
<EsriMapsInfo xmlns="ESRI.ArcGIS.Mapping.OfficeIntegration.PowerPointInfo">
  <Version>Version1</Version>
  <RequiresSignIn>False</RequiresSignIn>
</EsriMapsInfo>
</file>

<file path=customXml/item414.xml><?xml version="1.0" encoding="utf-8"?>
<EsriMapsInfo xmlns="ESRI.ArcGIS.Mapping.OfficeIntegration.PowerPointInfo">
  <Version>Version1</Version>
  <RequiresSignIn>False</RequiresSignIn>
</EsriMapsInfo>
</file>

<file path=customXml/item415.xml><?xml version="1.0" encoding="utf-8"?>
<EsriMapsInfo xmlns="ESRI.ArcGIS.Mapping.OfficeIntegration.PowerPointInfo">
  <Version>Version1</Version>
  <RequiresSignIn>False</RequiresSignIn>
</EsriMapsInfo>
</file>

<file path=customXml/item416.xml><?xml version="1.0" encoding="utf-8"?>
<EsriMapsInfo xmlns="ESRI.ArcGIS.Mapping.OfficeIntegration.PowerPointInfo">
  <Version>Version1</Version>
  <RequiresSignIn>False</RequiresSignIn>
</EsriMapsInfo>
</file>

<file path=customXml/item417.xml><?xml version="1.0" encoding="utf-8"?>
<EsriMapsInfo xmlns="ESRI.ArcGIS.Mapping.OfficeIntegration.PowerPointInfo">
  <Version>Version1</Version>
  <RequiresSignIn>False</RequiresSignIn>
</EsriMapsInfo>
</file>

<file path=customXml/item418.xml><?xml version="1.0" encoding="utf-8"?>
<EsriMapsInfo xmlns="ESRI.ArcGIS.Mapping.OfficeIntegration.PowerPointInfo">
  <Version>Version1</Version>
  <RequiresSignIn>False</RequiresSignIn>
</EsriMapsInfo>
</file>

<file path=customXml/item419.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20.xml><?xml version="1.0" encoding="utf-8"?>
<EsriMapsInfo xmlns="ESRI.ArcGIS.Mapping.OfficeIntegration.PowerPointInfo">
  <Version>Version1</Version>
  <RequiresSignIn>False</RequiresSignIn>
</EsriMapsInfo>
</file>

<file path=customXml/item421.xml><?xml version="1.0" encoding="utf-8"?>
<EsriMapsInfo xmlns="ESRI.ArcGIS.Mapping.OfficeIntegration.PowerPointInfo">
  <Version>Version1</Version>
  <RequiresSignIn>False</RequiresSignIn>
</EsriMapsInfo>
</file>

<file path=customXml/item422.xml><?xml version="1.0" encoding="utf-8"?>
<EsriMapsInfo xmlns="ESRI.ArcGIS.Mapping.OfficeIntegration.PowerPointInfo">
  <Version>Version1</Version>
  <RequiresSignIn>False</RequiresSignIn>
</EsriMapsInfo>
</file>

<file path=customXml/item423.xml><?xml version="1.0" encoding="utf-8"?>
<EsriMapsInfo xmlns="ESRI.ArcGIS.Mapping.OfficeIntegration.PowerPointInfo">
  <Version>Version1</Version>
  <RequiresSignIn>False</RequiresSignIn>
</EsriMapsInfo>
</file>

<file path=customXml/item424.xml><?xml version="1.0" encoding="utf-8"?>
<EsriMapsInfo xmlns="ESRI.ArcGIS.Mapping.OfficeIntegration.PowerPointInfo">
  <Version>Version1</Version>
  <RequiresSignIn>False</RequiresSignIn>
</EsriMapsInfo>
</file>

<file path=customXml/item425.xml><?xml version="1.0" encoding="utf-8"?>
<EsriMapsInfo xmlns="ESRI.ArcGIS.Mapping.OfficeIntegration.PowerPointInfo">
  <Version>Version1</Version>
  <RequiresSignIn>False</RequiresSignIn>
</EsriMapsInfo>
</file>

<file path=customXml/item426.xml><?xml version="1.0" encoding="utf-8"?>
<EsriMapsInfo xmlns="ESRI.ArcGIS.Mapping.OfficeIntegration.PowerPointInfo">
  <Version>Version1</Version>
  <RequiresSignIn>False</RequiresSignIn>
</EsriMapsInfo>
</file>

<file path=customXml/item427.xml><?xml version="1.0" encoding="utf-8"?>
<EsriMapsInfo xmlns="ESRI.ArcGIS.Mapping.OfficeIntegration.PowerPointInfo">
  <Version>Version1</Version>
  <RequiresSignIn>False</RequiresSignIn>
</EsriMapsInfo>
</file>

<file path=customXml/item428.xml><?xml version="1.0" encoding="utf-8"?>
<EsriMapsInfo xmlns="ESRI.ArcGIS.Mapping.OfficeIntegration.PowerPointInfo">
  <Version>Version1</Version>
  <RequiresSignIn>False</RequiresSignIn>
</EsriMapsInfo>
</file>

<file path=customXml/item429.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30.xml><?xml version="1.0" encoding="utf-8"?>
<EsriMapsInfo xmlns="ESRI.ArcGIS.Mapping.OfficeIntegration.PowerPointInfo">
  <Version>Version1</Version>
  <RequiresSignIn>False</RequiresSignIn>
</EsriMapsInfo>
</file>

<file path=customXml/item431.xml><?xml version="1.0" encoding="utf-8"?>
<EsriMapsInfo xmlns="ESRI.ArcGIS.Mapping.OfficeIntegration.PowerPointInfo">
  <Version>Version1</Version>
  <RequiresSignIn>False</RequiresSignIn>
</EsriMapsInfo>
</file>

<file path=customXml/item432.xml><?xml version="1.0" encoding="utf-8"?>
<EsriMapsInfo xmlns="ESRI.ArcGIS.Mapping.OfficeIntegration.PowerPointInfo">
  <Version>Version1</Version>
  <RequiresSignIn>False</RequiresSignIn>
</EsriMapsInfo>
</file>

<file path=customXml/item433.xml><?xml version="1.0" encoding="utf-8"?>
<EsriMapsInfo xmlns="ESRI.ArcGIS.Mapping.OfficeIntegration.PowerPointInfo">
  <Version>Version1</Version>
  <RequiresSignIn>False</RequiresSignIn>
</EsriMapsInfo>
</file>

<file path=customXml/item434.xml><?xml version="1.0" encoding="utf-8"?>
<EsriMapsInfo xmlns="ESRI.ArcGIS.Mapping.OfficeIntegration.PowerPointInfo">
  <Version>Version1</Version>
  <RequiresSignIn>False</RequiresSignIn>
</EsriMapsInfo>
</file>

<file path=customXml/item435.xml><?xml version="1.0" encoding="utf-8"?>
<EsriMapsInfo xmlns="ESRI.ArcGIS.Mapping.OfficeIntegration.PowerPointInfo">
  <Version>Version1</Version>
  <RequiresSignIn>False</RequiresSignIn>
</EsriMapsInfo>
</file>

<file path=customXml/item436.xml><?xml version="1.0" encoding="utf-8"?>
<EsriMapsInfo xmlns="ESRI.ArcGIS.Mapping.OfficeIntegration.PowerPointInfo">
  <Version>Version1</Version>
  <RequiresSignIn>False</RequiresSignIn>
</EsriMapsInfo>
</file>

<file path=customXml/item437.xml><?xml version="1.0" encoding="utf-8"?>
<EsriMapsInfo xmlns="ESRI.ArcGIS.Mapping.OfficeIntegration.PowerPointInfo">
  <Version>Version1</Version>
  <RequiresSignIn>False</RequiresSignIn>
</EsriMapsInfo>
</file>

<file path=customXml/item438.xml><?xml version="1.0" encoding="utf-8"?>
<EsriMapsInfo xmlns="ESRI.ArcGIS.Mapping.OfficeIntegration.PowerPointInfo">
  <Version>Version1</Version>
  <RequiresSignIn>False</RequiresSignIn>
</EsriMapsInfo>
</file>

<file path=customXml/item439.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40.xml><?xml version="1.0" encoding="utf-8"?>
<EsriMapsInfo xmlns="ESRI.ArcGIS.Mapping.OfficeIntegration.PowerPointInfo">
  <Version>Version1</Version>
  <RequiresSignIn>False</RequiresSignIn>
</EsriMapsInfo>
</file>

<file path=customXml/item441.xml><?xml version="1.0" encoding="utf-8"?>
<EsriMapsInfo xmlns="ESRI.ArcGIS.Mapping.OfficeIntegration.PowerPointInfo">
  <Version>Version1</Version>
  <RequiresSignIn>False</RequiresSignIn>
</EsriMapsInfo>
</file>

<file path=customXml/item442.xml><?xml version="1.0" encoding="utf-8"?>
<EsriMapsInfo xmlns="ESRI.ArcGIS.Mapping.OfficeIntegration.PowerPointInfo">
  <Version>Version1</Version>
  <RequiresSignIn>False</RequiresSignIn>
</EsriMapsInfo>
</file>

<file path=customXml/item443.xml><?xml version="1.0" encoding="utf-8"?>
<EsriMapsInfo xmlns="ESRI.ArcGIS.Mapping.OfficeIntegration.PowerPointInfo">
  <Version>Version1</Version>
  <RequiresSignIn>False</RequiresSignIn>
</EsriMapsInfo>
</file>

<file path=customXml/item444.xml><?xml version="1.0" encoding="utf-8"?>
<EsriMapsInfo xmlns="ESRI.ArcGIS.Mapping.OfficeIntegration.PowerPointInfo">
  <Version>Version1</Version>
  <RequiresSignIn>False</RequiresSignIn>
</EsriMapsInfo>
</file>

<file path=customXml/item445.xml><?xml version="1.0" encoding="utf-8"?>
<EsriMapsInfo xmlns="ESRI.ArcGIS.Mapping.OfficeIntegration.PowerPointInfo">
  <Version>Version1</Version>
  <RequiresSignIn>False</RequiresSignIn>
</EsriMapsInfo>
</file>

<file path=customXml/item446.xml><?xml version="1.0" encoding="utf-8"?>
<EsriMapsInfo xmlns="ESRI.ArcGIS.Mapping.OfficeIntegration.PowerPointInfo">
  <Version>Version1</Version>
  <RequiresSignIn>False</RequiresSignIn>
</EsriMapsInfo>
</file>

<file path=customXml/item447.xml><?xml version="1.0" encoding="utf-8"?>
<EsriMapsInfo xmlns="ESRI.ArcGIS.Mapping.OfficeIntegration.PowerPointInfo">
  <Version>Version1</Version>
  <RequiresSignIn>False</RequiresSignIn>
</EsriMapsInfo>
</file>

<file path=customXml/item448.xml><?xml version="1.0" encoding="utf-8"?>
<EsriMapsInfo xmlns="ESRI.ArcGIS.Mapping.OfficeIntegration.PowerPointInfo">
  <Version>Version1</Version>
  <RequiresSignIn>False</RequiresSignIn>
</EsriMapsInfo>
</file>

<file path=customXml/item449.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50.xml><?xml version="1.0" encoding="utf-8"?>
<EsriMapsInfo xmlns="ESRI.ArcGIS.Mapping.OfficeIntegration.PowerPointInfo">
  <Version>Version1</Version>
  <RequiresSignIn>False</RequiresSignIn>
</EsriMapsInfo>
</file>

<file path=customXml/item451.xml><?xml version="1.0" encoding="utf-8"?>
<EsriMapsInfo xmlns="ESRI.ArcGIS.Mapping.OfficeIntegration.PowerPointInfo">
  <Version>Version1</Version>
  <RequiresSignIn>False</RequiresSignIn>
</EsriMapsInfo>
</file>

<file path=customXml/item452.xml><?xml version="1.0" encoding="utf-8"?>
<EsriMapsInfo xmlns="ESRI.ArcGIS.Mapping.OfficeIntegration.PowerPointInfo">
  <Version>Version1</Version>
  <RequiresSignIn>False</RequiresSignIn>
</EsriMapsInfo>
</file>

<file path=customXml/item453.xml><?xml version="1.0" encoding="utf-8"?>
<EsriMapsInfo xmlns="ESRI.ArcGIS.Mapping.OfficeIntegration.PowerPointInfo">
  <Version>Version1</Version>
  <RequiresSignIn>False</RequiresSignIn>
</EsriMapsInfo>
</file>

<file path=customXml/item454.xml><?xml version="1.0" encoding="utf-8"?>
<EsriMapsInfo xmlns="ESRI.ArcGIS.Mapping.OfficeIntegration.PowerPointInfo">
  <Version>Version1</Version>
  <RequiresSignIn>False</RequiresSignIn>
</EsriMapsInfo>
</file>

<file path=customXml/item455.xml><?xml version="1.0" encoding="utf-8"?>
<EsriMapsInfo xmlns="ESRI.ArcGIS.Mapping.OfficeIntegration.PowerPointInfo">
  <Version>Version1</Version>
  <RequiresSignIn>False</RequiresSignIn>
</EsriMapsInfo>
</file>

<file path=customXml/item456.xml><?xml version="1.0" encoding="utf-8"?>
<EsriMapsInfo xmlns="ESRI.ArcGIS.Mapping.OfficeIntegration.PowerPointInfo">
  <Version>Version1</Version>
  <RequiresSignIn>False</RequiresSignIn>
</EsriMapsInfo>
</file>

<file path=customXml/item457.xml><?xml version="1.0" encoding="utf-8"?>
<EsriMapsInfo xmlns="ESRI.ArcGIS.Mapping.OfficeIntegration.PowerPointInfo">
  <Version>Version1</Version>
  <RequiresSignIn>False</RequiresSignIn>
</EsriMapsInfo>
</file>

<file path=customXml/item458.xml><?xml version="1.0" encoding="utf-8"?>
<EsriMapsInfo xmlns="ESRI.ArcGIS.Mapping.OfficeIntegration.PowerPointInfo">
  <Version>Version1</Version>
  <RequiresSignIn>False</RequiresSignIn>
</EsriMapsInfo>
</file>

<file path=customXml/item459.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60.xml><?xml version="1.0" encoding="utf-8"?>
<EsriMapsInfo xmlns="ESRI.ArcGIS.Mapping.OfficeIntegration.PowerPointInfo">
  <Version>Version1</Version>
  <RequiresSignIn>False</RequiresSignIn>
</EsriMapsInfo>
</file>

<file path=customXml/item461.xml><?xml version="1.0" encoding="utf-8"?>
<EsriMapsInfo xmlns="ESRI.ArcGIS.Mapping.OfficeIntegration.PowerPointInfo">
  <Version>Version1</Version>
  <RequiresSignIn>False</RequiresSignIn>
</EsriMapsInfo>
</file>

<file path=customXml/item462.xml><?xml version="1.0" encoding="utf-8"?>
<EsriMapsInfo xmlns="ESRI.ArcGIS.Mapping.OfficeIntegration.PowerPointInfo">
  <Version>Version1</Version>
  <RequiresSignIn>False</RequiresSignIn>
</EsriMapsInfo>
</file>

<file path=customXml/item463.xml><?xml version="1.0" encoding="utf-8"?>
<EsriMapsInfo xmlns="ESRI.ArcGIS.Mapping.OfficeIntegration.PowerPointInfo">
  <Version>Version1</Version>
  <RequiresSignIn>False</RequiresSignIn>
</EsriMapsInfo>
</file>

<file path=customXml/item464.xml><?xml version="1.0" encoding="utf-8"?>
<EsriMapsInfo xmlns="ESRI.ArcGIS.Mapping.OfficeIntegration.PowerPointInfo">
  <Version>Version1</Version>
  <RequiresSignIn>False</RequiresSignIn>
</EsriMapsInfo>
</file>

<file path=customXml/item465.xml><?xml version="1.0" encoding="utf-8"?>
<EsriMapsInfo xmlns="ESRI.ArcGIS.Mapping.OfficeIntegration.PowerPointInfo">
  <Version>Version1</Version>
  <RequiresSignIn>False</RequiresSignIn>
</EsriMapsInfo>
</file>

<file path=customXml/item466.xml><?xml version="1.0" encoding="utf-8"?>
<EsriMapsInfo xmlns="ESRI.ArcGIS.Mapping.OfficeIntegration.PowerPointInfo">
  <Version>Version1</Version>
  <RequiresSignIn>False</RequiresSignIn>
</EsriMapsInfo>
</file>

<file path=customXml/item467.xml><?xml version="1.0" encoding="utf-8"?>
<EsriMapsInfo xmlns="ESRI.ArcGIS.Mapping.OfficeIntegration.PowerPointInfo">
  <Version>Version1</Version>
  <RequiresSignIn>False</RequiresSignIn>
</EsriMapsInfo>
</file>

<file path=customXml/item468.xml><?xml version="1.0" encoding="utf-8"?>
<EsriMapsInfo xmlns="ESRI.ArcGIS.Mapping.OfficeIntegration.PowerPointInfo">
  <Version>Version1</Version>
  <RequiresSignIn>False</RequiresSignIn>
</EsriMapsInfo>
</file>

<file path=customXml/item469.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70.xml><?xml version="1.0" encoding="utf-8"?>
<EsriMapsInfo xmlns="ESRI.ArcGIS.Mapping.OfficeIntegration.PowerPointInfo">
  <Version>Version1</Version>
  <RequiresSignIn>False</RequiresSignIn>
</EsriMapsInfo>
</file>

<file path=customXml/item471.xml><?xml version="1.0" encoding="utf-8"?>
<EsriMapsInfo xmlns="ESRI.ArcGIS.Mapping.OfficeIntegration.PowerPointInfo">
  <Version>Version1</Version>
  <RequiresSignIn>False</RequiresSignIn>
</EsriMapsInfo>
</file>

<file path=customXml/item472.xml><?xml version="1.0" encoding="utf-8"?>
<EsriMapsInfo xmlns="ESRI.ArcGIS.Mapping.OfficeIntegration.PowerPointInfo">
  <Version>Version1</Version>
  <RequiresSignIn>False</RequiresSignIn>
</EsriMapsInfo>
</file>

<file path=customXml/item473.xml><?xml version="1.0" encoding="utf-8"?>
<EsriMapsInfo xmlns="ESRI.ArcGIS.Mapping.OfficeIntegration.PowerPointInfo">
  <Version>Version1</Version>
  <RequiresSignIn>False</RequiresSignIn>
</EsriMapsInfo>
</file>

<file path=customXml/item474.xml><?xml version="1.0" encoding="utf-8"?>
<EsriMapsInfo xmlns="ESRI.ArcGIS.Mapping.OfficeIntegration.PowerPointInfo">
  <Version>Version1</Version>
  <RequiresSignIn>False</RequiresSignIn>
</EsriMapsInfo>
</file>

<file path=customXml/item475.xml><?xml version="1.0" encoding="utf-8"?>
<EsriMapsInfo xmlns="ESRI.ArcGIS.Mapping.OfficeIntegration.PowerPointInfo">
  <Version>Version1</Version>
  <RequiresSignIn>False</RequiresSignIn>
</EsriMapsInfo>
</file>

<file path=customXml/item476.xml><?xml version="1.0" encoding="utf-8"?>
<EsriMapsInfo xmlns="ESRI.ArcGIS.Mapping.OfficeIntegration.PowerPointInfo">
  <Version>Version1</Version>
  <RequiresSignIn>False</RequiresSignIn>
</EsriMapsInfo>
</file>

<file path=customXml/item477.xml><?xml version="1.0" encoding="utf-8"?>
<EsriMapsInfo xmlns="ESRI.ArcGIS.Mapping.OfficeIntegration.PowerPointInfo">
  <Version>Version1</Version>
  <RequiresSignIn>False</RequiresSignIn>
</EsriMapsInfo>
</file>

<file path=customXml/item478.xml><?xml version="1.0" encoding="utf-8"?>
<EsriMapsInfo xmlns="ESRI.ArcGIS.Mapping.OfficeIntegration.PowerPointInfo">
  <Version>Version1</Version>
  <RequiresSignIn>False</RequiresSignIn>
</EsriMapsInfo>
</file>

<file path=customXml/item479.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80.xml><?xml version="1.0" encoding="utf-8"?>
<EsriMapsInfo xmlns="ESRI.ArcGIS.Mapping.OfficeIntegration.PowerPointInfo">
  <Version>Version1</Version>
  <RequiresSignIn>False</RequiresSignIn>
</EsriMapsInfo>
</file>

<file path=customXml/item481.xml><?xml version="1.0" encoding="utf-8"?>
<EsriMapsInfo xmlns="ESRI.ArcGIS.Mapping.OfficeIntegration.PowerPointInfo">
  <Version>Version1</Version>
  <RequiresSignIn>False</RequiresSignIn>
</EsriMapsInfo>
</file>

<file path=customXml/item482.xml><?xml version="1.0" encoding="utf-8"?>
<EsriMapsInfo xmlns="ESRI.ArcGIS.Mapping.OfficeIntegration.PowerPointInfo">
  <Version>Version1</Version>
  <RequiresSignIn>False</RequiresSignIn>
</EsriMapsInfo>
</file>

<file path=customXml/item483.xml><?xml version="1.0" encoding="utf-8"?>
<EsriMapsInfo xmlns="ESRI.ArcGIS.Mapping.OfficeIntegration.PowerPointInfo">
  <Version>Version1</Version>
  <RequiresSignIn>False</RequiresSignIn>
</EsriMapsInfo>
</file>

<file path=customXml/item484.xml><?xml version="1.0" encoding="utf-8"?>
<EsriMapsInfo xmlns="ESRI.ArcGIS.Mapping.OfficeIntegration.PowerPointInfo">
  <Version>Version1</Version>
  <RequiresSignIn>False</RequiresSignIn>
</EsriMapsInfo>
</file>

<file path=customXml/item485.xml><?xml version="1.0" encoding="utf-8"?>
<EsriMapsInfo xmlns="ESRI.ArcGIS.Mapping.OfficeIntegration.PowerPointInfo">
  <Version>Version1</Version>
  <RequiresSignIn>False</RequiresSignIn>
</EsriMapsInfo>
</file>

<file path=customXml/item486.xml><?xml version="1.0" encoding="utf-8"?>
<EsriMapsInfo xmlns="ESRI.ArcGIS.Mapping.OfficeIntegration.PowerPointInfo">
  <Version>Version1</Version>
  <RequiresSignIn>False</RequiresSignIn>
</EsriMapsInfo>
</file>

<file path=customXml/item487.xml><?xml version="1.0" encoding="utf-8"?>
<EsriMapsInfo xmlns="ESRI.ArcGIS.Mapping.OfficeIntegration.PowerPointInfo">
  <Version>Version1</Version>
  <RequiresSignIn>False</RequiresSignIn>
</EsriMapsInfo>
</file>

<file path=customXml/item488.xml><?xml version="1.0" encoding="utf-8"?>
<EsriMapsInfo xmlns="ESRI.ArcGIS.Mapping.OfficeIntegration.PowerPointInfo">
  <Version>Version1</Version>
  <RequiresSignIn>False</RequiresSignIn>
</EsriMapsInfo>
</file>

<file path=customXml/item489.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490.xml><?xml version="1.0" encoding="utf-8"?>
<EsriMapsInfo xmlns="ESRI.ArcGIS.Mapping.OfficeIntegration.PowerPointInfo">
  <Version>Version1</Version>
  <RequiresSignIn>False</RequiresSignIn>
</EsriMapsInfo>
</file>

<file path=customXml/item491.xml><?xml version="1.0" encoding="utf-8"?>
<EsriMapsInfo xmlns="ESRI.ArcGIS.Mapping.OfficeIntegration.PowerPointInfo">
  <Version>Version1</Version>
  <RequiresSignIn>False</RequiresSignIn>
</EsriMapsInfo>
</file>

<file path=customXml/item492.xml><?xml version="1.0" encoding="utf-8"?>
<EsriMapsInfo xmlns="ESRI.ArcGIS.Mapping.OfficeIntegration.PowerPointInfo">
  <Version>Version1</Version>
  <RequiresSignIn>False</RequiresSignIn>
</EsriMapsInfo>
</file>

<file path=customXml/item493.xml><?xml version="1.0" encoding="utf-8"?>
<EsriMapsInfo xmlns="ESRI.ArcGIS.Mapping.OfficeIntegration.PowerPointInfo">
  <Version>Version1</Version>
  <RequiresSignIn>False</RequiresSignIn>
</EsriMapsInfo>
</file>

<file path=customXml/item494.xml><?xml version="1.0" encoding="utf-8"?>
<EsriMapsInfo xmlns="ESRI.ArcGIS.Mapping.OfficeIntegration.PowerPointInfo">
  <Version>Version1</Version>
  <RequiresSignIn>False</RequiresSignIn>
</EsriMapsInfo>
</file>

<file path=customXml/item495.xml><?xml version="1.0" encoding="utf-8"?>
<EsriMapsInfo xmlns="ESRI.ArcGIS.Mapping.OfficeIntegration.PowerPointInfo">
  <Version>Version1</Version>
  <RequiresSignIn>False</RequiresSignIn>
</EsriMapsInfo>
</file>

<file path=customXml/item496.xml><?xml version="1.0" encoding="utf-8"?>
<EsriMapsInfo xmlns="ESRI.ArcGIS.Mapping.OfficeIntegration.PowerPointInfo">
  <Version>Version1</Version>
  <RequiresSignIn>False</RequiresSignIn>
</EsriMapsInfo>
</file>

<file path=customXml/item497.xml><?xml version="1.0" encoding="utf-8"?>
<EsriMapsInfo xmlns="ESRI.ArcGIS.Mapping.OfficeIntegration.PowerPointInfo">
  <Version>Version1</Version>
  <RequiresSignIn>False</RequiresSignIn>
</EsriMapsInfo>
</file>

<file path=customXml/item498.xml><?xml version="1.0" encoding="utf-8"?>
<EsriMapsInfo xmlns="ESRI.ArcGIS.Mapping.OfficeIntegration.PowerPointInfo">
  <Version>Version1</Version>
  <RequiresSignIn>False</RequiresSignIn>
</EsriMapsInfo>
</file>

<file path=customXml/item49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00.xml><?xml version="1.0" encoding="utf-8"?>
<EsriMapsInfo xmlns="ESRI.ArcGIS.Mapping.OfficeIntegration.PowerPointInfo">
  <Version>Version1</Version>
  <RequiresSignIn>False</RequiresSignIn>
</EsriMapsInfo>
</file>

<file path=customXml/item501.xml><?xml version="1.0" encoding="utf-8"?>
<EsriMapsInfo xmlns="ESRI.ArcGIS.Mapping.OfficeIntegration.PowerPointInfo">
  <Version>Version1</Version>
  <RequiresSignIn>False</RequiresSignIn>
</EsriMapsInfo>
</file>

<file path=customXml/item502.xml><?xml version="1.0" encoding="utf-8"?>
<EsriMapsInfo xmlns="ESRI.ArcGIS.Mapping.OfficeIntegration.PowerPointInfo">
  <Version>Version1</Version>
  <RequiresSignIn>False</RequiresSignIn>
</EsriMapsInfo>
</file>

<file path=customXml/item503.xml><?xml version="1.0" encoding="utf-8"?>
<EsriMapsInfo xmlns="ESRI.ArcGIS.Mapping.OfficeIntegration.PowerPointInfo">
  <Version>Version1</Version>
  <RequiresSignIn>False</RequiresSignIn>
</EsriMapsInfo>
</file>

<file path=customXml/item504.xml><?xml version="1.0" encoding="utf-8"?>
<EsriMapsInfo xmlns="ESRI.ArcGIS.Mapping.OfficeIntegration.PowerPointInfo">
  <Version>Version1</Version>
  <RequiresSignIn>False</RequiresSignIn>
</EsriMapsInfo>
</file>

<file path=customXml/item505.xml><?xml version="1.0" encoding="utf-8"?>
<EsriMapsInfo xmlns="ESRI.ArcGIS.Mapping.OfficeIntegration.PowerPointInfo">
  <Version>Version1</Version>
  <RequiresSignIn>False</RequiresSignIn>
</EsriMapsInfo>
</file>

<file path=customXml/item506.xml><?xml version="1.0" encoding="utf-8"?>
<EsriMapsInfo xmlns="ESRI.ArcGIS.Mapping.OfficeIntegration.PowerPointInfo">
  <Version>Version1</Version>
  <RequiresSignIn>False</RequiresSignIn>
</EsriMapsInfo>
</file>

<file path=customXml/item507.xml><?xml version="1.0" encoding="utf-8"?>
<EsriMapsInfo xmlns="ESRI.ArcGIS.Mapping.OfficeIntegration.PowerPointInfo">
  <Version>Version1</Version>
  <RequiresSignIn>False</RequiresSignIn>
</EsriMapsInfo>
</file>

<file path=customXml/item508.xml><?xml version="1.0" encoding="utf-8"?>
<EsriMapsInfo xmlns="ESRI.ArcGIS.Mapping.OfficeIntegration.PowerPointInfo">
  <Version>Version1</Version>
  <RequiresSignIn>False</RequiresSignIn>
</EsriMapsInfo>
</file>

<file path=customXml/item509.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10.xml><?xml version="1.0" encoding="utf-8"?>
<EsriMapsInfo xmlns="ESRI.ArcGIS.Mapping.OfficeIntegration.PowerPointInfo">
  <Version>Version1</Version>
  <RequiresSignIn>False</RequiresSignIn>
</EsriMapsInfo>
</file>

<file path=customXml/item511.xml><?xml version="1.0" encoding="utf-8"?>
<EsriMapsInfo xmlns="ESRI.ArcGIS.Mapping.OfficeIntegration.PowerPointInfo">
  <Version>Version1</Version>
  <RequiresSignIn>False</RequiresSignIn>
</EsriMapsInfo>
</file>

<file path=customXml/item512.xml><?xml version="1.0" encoding="utf-8"?>
<EsriMapsInfo xmlns="ESRI.ArcGIS.Mapping.OfficeIntegration.PowerPointInfo">
  <Version>Version1</Version>
  <RequiresSignIn>False</RequiresSignIn>
</EsriMapsInfo>
</file>

<file path=customXml/item513.xml><?xml version="1.0" encoding="utf-8"?>
<EsriMapsInfo xmlns="ESRI.ArcGIS.Mapping.OfficeIntegration.PowerPointInfo">
  <Version>Version1</Version>
  <RequiresSignIn>False</RequiresSignIn>
</EsriMapsInfo>
</file>

<file path=customXml/item514.xml><?xml version="1.0" encoding="utf-8"?>
<EsriMapsInfo xmlns="ESRI.ArcGIS.Mapping.OfficeIntegration.PowerPointInfo">
  <Version>Version1</Version>
  <RequiresSignIn>False</RequiresSignIn>
</EsriMapsInfo>
</file>

<file path=customXml/item515.xml><?xml version="1.0" encoding="utf-8"?>
<EsriMapsInfo xmlns="ESRI.ArcGIS.Mapping.OfficeIntegration.PowerPointInfo">
  <Version>Version1</Version>
  <RequiresSignIn>False</RequiresSignIn>
</EsriMapsInfo>
</file>

<file path=customXml/item516.xml><?xml version="1.0" encoding="utf-8"?>
<EsriMapsInfo xmlns="ESRI.ArcGIS.Mapping.OfficeIntegration.PowerPointInfo">
  <Version>Version1</Version>
  <RequiresSignIn>False</RequiresSignIn>
</EsriMapsInfo>
</file>

<file path=customXml/item517.xml><?xml version="1.0" encoding="utf-8"?>
<EsriMapsInfo xmlns="ESRI.ArcGIS.Mapping.OfficeIntegration.PowerPointInfo">
  <Version>Version1</Version>
  <RequiresSignIn>False</RequiresSignIn>
</EsriMapsInfo>
</file>

<file path=customXml/item518.xml><?xml version="1.0" encoding="utf-8"?>
<EsriMapsInfo xmlns="ESRI.ArcGIS.Mapping.OfficeIntegration.PowerPointInfo">
  <Version>Version1</Version>
  <RequiresSignIn>False</RequiresSignIn>
</EsriMapsInfo>
</file>

<file path=customXml/item519.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20.xml><?xml version="1.0" encoding="utf-8"?>
<EsriMapsInfo xmlns="ESRI.ArcGIS.Mapping.OfficeIntegration.PowerPointInfo">
  <Version>Version1</Version>
  <RequiresSignIn>False</RequiresSignIn>
</EsriMapsInfo>
</file>

<file path=customXml/item521.xml><?xml version="1.0" encoding="utf-8"?>
<EsriMapsInfo xmlns="ESRI.ArcGIS.Mapping.OfficeIntegration.PowerPointInfo">
  <Version>Version1</Version>
  <RequiresSignIn>False</RequiresSignIn>
</EsriMapsInfo>
</file>

<file path=customXml/item522.xml><?xml version="1.0" encoding="utf-8"?>
<EsriMapsInfo xmlns="ESRI.ArcGIS.Mapping.OfficeIntegration.PowerPointInfo">
  <Version>Version1</Version>
  <RequiresSignIn>False</RequiresSignIn>
</EsriMapsInfo>
</file>

<file path=customXml/item523.xml><?xml version="1.0" encoding="utf-8"?>
<EsriMapsInfo xmlns="ESRI.ArcGIS.Mapping.OfficeIntegration.PowerPointInfo">
  <Version>Version1</Version>
  <RequiresSignIn>False</RequiresSignIn>
</EsriMapsInfo>
</file>

<file path=customXml/item524.xml><?xml version="1.0" encoding="utf-8"?>
<EsriMapsInfo xmlns="ESRI.ArcGIS.Mapping.OfficeIntegration.PowerPointInfo">
  <Version>Version1</Version>
  <RequiresSignIn>False</RequiresSignIn>
</EsriMapsInfo>
</file>

<file path=customXml/item525.xml><?xml version="1.0" encoding="utf-8"?>
<EsriMapsInfo xmlns="ESRI.ArcGIS.Mapping.OfficeIntegration.PowerPointInfo">
  <Version>Version1</Version>
  <RequiresSignIn>False</RequiresSignIn>
</EsriMapsInfo>
</file>

<file path=customXml/item526.xml><?xml version="1.0" encoding="utf-8"?>
<EsriMapsInfo xmlns="ESRI.ArcGIS.Mapping.OfficeIntegration.PowerPointInfo">
  <Version>Version1</Version>
  <RequiresSignIn>False</RequiresSignIn>
</EsriMapsInfo>
</file>

<file path=customXml/item527.xml><?xml version="1.0" encoding="utf-8"?>
<EsriMapsInfo xmlns="ESRI.ArcGIS.Mapping.OfficeIntegration.PowerPointInfo">
  <Version>Version1</Version>
  <RequiresSignIn>False</RequiresSignIn>
</EsriMapsInfo>
</file>

<file path=customXml/item528.xml><?xml version="1.0" encoding="utf-8"?>
<EsriMapsInfo xmlns="ESRI.ArcGIS.Mapping.OfficeIntegration.PowerPointInfo">
  <Version>Version1</Version>
  <RequiresSignIn>False</RequiresSignIn>
</EsriMapsInfo>
</file>

<file path=customXml/item529.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30.xml><?xml version="1.0" encoding="utf-8"?>
<EsriMapsInfo xmlns="ESRI.ArcGIS.Mapping.OfficeIntegration.PowerPointInfo">
  <Version>Version1</Version>
  <RequiresSignIn>False</RequiresSignIn>
</EsriMapsInfo>
</file>

<file path=customXml/item531.xml><?xml version="1.0" encoding="utf-8"?>
<EsriMapsInfo xmlns="ESRI.ArcGIS.Mapping.OfficeIntegration.PowerPointInfo">
  <Version>Version1</Version>
  <RequiresSignIn>False</RequiresSignIn>
</EsriMapsInfo>
</file>

<file path=customXml/item532.xml><?xml version="1.0" encoding="utf-8"?>
<EsriMapsInfo xmlns="ESRI.ArcGIS.Mapping.OfficeIntegration.PowerPointInfo">
  <Version>Version1</Version>
  <RequiresSignIn>False</RequiresSignIn>
</EsriMapsInfo>
</file>

<file path=customXml/item533.xml><?xml version="1.0" encoding="utf-8"?>
<EsriMapsInfo xmlns="ESRI.ArcGIS.Mapping.OfficeIntegration.PowerPointInfo">
  <Version>Version1</Version>
  <RequiresSignIn>False</RequiresSignIn>
</EsriMapsInfo>
</file>

<file path=customXml/item534.xml><?xml version="1.0" encoding="utf-8"?>
<EsriMapsInfo xmlns="ESRI.ArcGIS.Mapping.OfficeIntegration.PowerPointInfo">
  <Version>Version1</Version>
  <RequiresSignIn>False</RequiresSignIn>
</EsriMapsInfo>
</file>

<file path=customXml/item535.xml><?xml version="1.0" encoding="utf-8"?>
<EsriMapsInfo xmlns="ESRI.ArcGIS.Mapping.OfficeIntegration.PowerPointInfo">
  <Version>Version1</Version>
  <RequiresSignIn>False</RequiresSignIn>
</EsriMapsInfo>
</file>

<file path=customXml/item536.xml><?xml version="1.0" encoding="utf-8"?>
<EsriMapsInfo xmlns="ESRI.ArcGIS.Mapping.OfficeIntegration.PowerPointInfo">
  <Version>Version1</Version>
  <RequiresSignIn>False</RequiresSignIn>
</EsriMapsInfo>
</file>

<file path=customXml/item537.xml><?xml version="1.0" encoding="utf-8"?>
<EsriMapsInfo xmlns="ESRI.ArcGIS.Mapping.OfficeIntegration.PowerPointInfo">
  <Version>Version1</Version>
  <RequiresSignIn>False</RequiresSignIn>
</EsriMapsInfo>
</file>

<file path=customXml/item538.xml><?xml version="1.0" encoding="utf-8"?>
<EsriMapsInfo xmlns="ESRI.ArcGIS.Mapping.OfficeIntegration.PowerPointInfo">
  <Version>Version1</Version>
  <RequiresSignIn>False</RequiresSignIn>
</EsriMapsInfo>
</file>

<file path=customXml/item539.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40.xml><?xml version="1.0" encoding="utf-8"?>
<EsriMapsInfo xmlns="ESRI.ArcGIS.Mapping.OfficeIntegration.PowerPointInfo">
  <Version>Version1</Version>
  <RequiresSignIn>False</RequiresSignIn>
</EsriMapsInfo>
</file>

<file path=customXml/item541.xml><?xml version="1.0" encoding="utf-8"?>
<EsriMapsInfo xmlns="ESRI.ArcGIS.Mapping.OfficeIntegration.PowerPointInfo">
  <Version>Version1</Version>
  <RequiresSignIn>False</RequiresSignIn>
</EsriMapsInfo>
</file>

<file path=customXml/item542.xml><?xml version="1.0" encoding="utf-8"?>
<EsriMapsInfo xmlns="ESRI.ArcGIS.Mapping.OfficeIntegration.PowerPointInfo">
  <Version>Version1</Version>
  <RequiresSignIn>False</RequiresSignIn>
</EsriMapsInfo>
</file>

<file path=customXml/item543.xml><?xml version="1.0" encoding="utf-8"?>
<EsriMapsInfo xmlns="ESRI.ArcGIS.Mapping.OfficeIntegration.PowerPointInfo">
  <Version>Version1</Version>
  <RequiresSignIn>False</RequiresSignIn>
</EsriMapsInfo>
</file>

<file path=customXml/item544.xml><?xml version="1.0" encoding="utf-8"?>
<EsriMapsInfo xmlns="ESRI.ArcGIS.Mapping.OfficeIntegration.PowerPointInfo">
  <Version>Version1</Version>
  <RequiresSignIn>False</RequiresSignIn>
</EsriMapsInfo>
</file>

<file path=customXml/item545.xml><?xml version="1.0" encoding="utf-8"?>
<EsriMapsInfo xmlns="ESRI.ArcGIS.Mapping.OfficeIntegration.PowerPointInfo">
  <Version>Version1</Version>
  <RequiresSignIn>False</RequiresSignIn>
</EsriMapsInfo>
</file>

<file path=customXml/item546.xml><?xml version="1.0" encoding="utf-8"?>
<EsriMapsInfo xmlns="ESRI.ArcGIS.Mapping.OfficeIntegration.PowerPointInfo">
  <Version>Version1</Version>
  <RequiresSignIn>False</RequiresSignIn>
</EsriMapsInfo>
</file>

<file path=customXml/item547.xml><?xml version="1.0" encoding="utf-8"?>
<EsriMapsInfo xmlns="ESRI.ArcGIS.Mapping.OfficeIntegration.PowerPointInfo">
  <Version>Version1</Version>
  <RequiresSignIn>False</RequiresSignIn>
</EsriMapsInfo>
</file>

<file path=customXml/item548.xml><?xml version="1.0" encoding="utf-8"?>
<EsriMapsInfo xmlns="ESRI.ArcGIS.Mapping.OfficeIntegration.PowerPointInfo">
  <Version>Version1</Version>
  <RequiresSignIn>False</RequiresSignIn>
</EsriMapsInfo>
</file>

<file path=customXml/item549.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50.xml><?xml version="1.0" encoding="utf-8"?>
<EsriMapsInfo xmlns="ESRI.ArcGIS.Mapping.OfficeIntegration.PowerPointInfo">
  <Version>Version1</Version>
  <RequiresSignIn>False</RequiresSignIn>
</EsriMapsInfo>
</file>

<file path=customXml/item551.xml><?xml version="1.0" encoding="utf-8"?>
<EsriMapsInfo xmlns="ESRI.ArcGIS.Mapping.OfficeIntegration.PowerPointInfo">
  <Version>Version1</Version>
  <RequiresSignIn>False</RequiresSignIn>
</EsriMapsInfo>
</file>

<file path=customXml/item552.xml><?xml version="1.0" encoding="utf-8"?>
<EsriMapsInfo xmlns="ESRI.ArcGIS.Mapping.OfficeIntegration.PowerPointInfo">
  <Version>Version1</Version>
  <RequiresSignIn>False</RequiresSignIn>
</EsriMapsInfo>
</file>

<file path=customXml/item553.xml><?xml version="1.0" encoding="utf-8"?>
<EsriMapsInfo xmlns="ESRI.ArcGIS.Mapping.OfficeIntegration.PowerPointInfo">
  <Version>Version1</Version>
  <RequiresSignIn>False</RequiresSignIn>
</EsriMapsInfo>
</file>

<file path=customXml/item554.xml><?xml version="1.0" encoding="utf-8"?>
<EsriMapsInfo xmlns="ESRI.ArcGIS.Mapping.OfficeIntegration.PowerPointInfo">
  <Version>Version1</Version>
  <RequiresSignIn>False</RequiresSignIn>
</EsriMapsInfo>
</file>

<file path=customXml/item555.xml><?xml version="1.0" encoding="utf-8"?>
<EsriMapsInfo xmlns="ESRI.ArcGIS.Mapping.OfficeIntegration.PowerPointInfo">
  <Version>Version1</Version>
  <RequiresSignIn>False</RequiresSignIn>
</EsriMapsInfo>
</file>

<file path=customXml/item556.xml><?xml version="1.0" encoding="utf-8"?>
<EsriMapsInfo xmlns="ESRI.ArcGIS.Mapping.OfficeIntegration.PowerPointInfo">
  <Version>Version1</Version>
  <RequiresSignIn>False</RequiresSignIn>
</EsriMapsInfo>
</file>

<file path=customXml/item557.xml><?xml version="1.0" encoding="utf-8"?>
<EsriMapsInfo xmlns="ESRI.ArcGIS.Mapping.OfficeIntegration.PowerPointInfo">
  <Version>Version1</Version>
  <RequiresSignIn>False</RequiresSignIn>
</EsriMapsInfo>
</file>

<file path=customXml/item558.xml><?xml version="1.0" encoding="utf-8"?>
<EsriMapsInfo xmlns="ESRI.ArcGIS.Mapping.OfficeIntegration.PowerPointInfo">
  <Version>Version1</Version>
  <RequiresSignIn>False</RequiresSignIn>
</EsriMapsInfo>
</file>

<file path=customXml/item559.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60.xml><?xml version="1.0" encoding="utf-8"?>
<EsriMapsInfo xmlns="ESRI.ArcGIS.Mapping.OfficeIntegration.PowerPointInfo">
  <Version>Version1</Version>
  <RequiresSignIn>False</RequiresSignIn>
</EsriMapsInfo>
</file>

<file path=customXml/item561.xml><?xml version="1.0" encoding="utf-8"?>
<EsriMapsInfo xmlns="ESRI.ArcGIS.Mapping.OfficeIntegration.PowerPointInfo">
  <Version>Version1</Version>
  <RequiresSignIn>False</RequiresSignIn>
</EsriMapsInfo>
</file>

<file path=customXml/item562.xml><?xml version="1.0" encoding="utf-8"?>
<EsriMapsInfo xmlns="ESRI.ArcGIS.Mapping.OfficeIntegration.PowerPointInfo">
  <Version>Version1</Version>
  <RequiresSignIn>False</RequiresSignIn>
</EsriMapsInfo>
</file>

<file path=customXml/item563.xml><?xml version="1.0" encoding="utf-8"?>
<EsriMapsInfo xmlns="ESRI.ArcGIS.Mapping.OfficeIntegration.PowerPointInfo">
  <Version>Version1</Version>
  <RequiresSignIn>False</RequiresSignIn>
</EsriMapsInfo>
</file>

<file path=customXml/item564.xml><?xml version="1.0" encoding="utf-8"?>
<EsriMapsInfo xmlns="ESRI.ArcGIS.Mapping.OfficeIntegration.PowerPointInfo">
  <Version>Version1</Version>
  <RequiresSignIn>False</RequiresSignIn>
</EsriMapsInfo>
</file>

<file path=customXml/item565.xml><?xml version="1.0" encoding="utf-8"?>
<EsriMapsInfo xmlns="ESRI.ArcGIS.Mapping.OfficeIntegration.PowerPointInfo">
  <Version>Version1</Version>
  <RequiresSignIn>False</RequiresSignIn>
</EsriMapsInfo>
</file>

<file path=customXml/item566.xml><?xml version="1.0" encoding="utf-8"?>
<EsriMapsInfo xmlns="ESRI.ArcGIS.Mapping.OfficeIntegration.PowerPointInfo">
  <Version>Version1</Version>
  <RequiresSignIn>False</RequiresSignIn>
</EsriMapsInfo>
</file>

<file path=customXml/item567.xml><?xml version="1.0" encoding="utf-8"?>
<EsriMapsInfo xmlns="ESRI.ArcGIS.Mapping.OfficeIntegration.PowerPointInfo">
  <Version>Version1</Version>
  <RequiresSignIn>False</RequiresSignIn>
</EsriMapsInfo>
</file>

<file path=customXml/item568.xml><?xml version="1.0" encoding="utf-8"?>
<EsriMapsInfo xmlns="ESRI.ArcGIS.Mapping.OfficeIntegration.PowerPointInfo">
  <Version>Version1</Version>
  <RequiresSignIn>False</RequiresSignIn>
</EsriMapsInfo>
</file>

<file path=customXml/item569.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70.xml><?xml version="1.0" encoding="utf-8"?>
<EsriMapsInfo xmlns="ESRI.ArcGIS.Mapping.OfficeIntegration.PowerPointInfo">
  <Version>Version1</Version>
  <RequiresSignIn>False</RequiresSignIn>
</EsriMapsInfo>
</file>

<file path=customXml/item571.xml><?xml version="1.0" encoding="utf-8"?>
<EsriMapsInfo xmlns="ESRI.ArcGIS.Mapping.OfficeIntegration.PowerPointInfo">
  <Version>Version1</Version>
  <RequiresSignIn>False</RequiresSignIn>
</EsriMapsInfo>
</file>

<file path=customXml/item572.xml><?xml version="1.0" encoding="utf-8"?>
<EsriMapsInfo xmlns="ESRI.ArcGIS.Mapping.OfficeIntegration.PowerPointInfo">
  <Version>Version1</Version>
  <RequiresSignIn>False</RequiresSignIn>
</EsriMapsInfo>
</file>

<file path=customXml/item573.xml><?xml version="1.0" encoding="utf-8"?>
<EsriMapsInfo xmlns="ESRI.ArcGIS.Mapping.OfficeIntegration.PowerPointInfo">
  <Version>Version1</Version>
  <RequiresSignIn>False</RequiresSignIn>
</EsriMapsInfo>
</file>

<file path=customXml/item574.xml><?xml version="1.0" encoding="utf-8"?>
<EsriMapsInfo xmlns="ESRI.ArcGIS.Mapping.OfficeIntegration.PowerPointInfo">
  <Version>Version1</Version>
  <RequiresSignIn>False</RequiresSignIn>
</EsriMapsInfo>
</file>

<file path=customXml/item575.xml><?xml version="1.0" encoding="utf-8"?>
<?mso-contentType ?>
<SharedContentType xmlns="Microsoft.SharePoint.Taxonomy.ContentTypeSync" SourceId="29f62856-1543-49d4-a736-4569d363f533" ContentTypeId="0x0101" PreviousValue="false"/>
</file>

<file path=customXml/item576.xml><?xml version="1.0" encoding="utf-8"?>
<EsriMapsInfo xmlns="ESRI.ArcGIS.Mapping.OfficeIntegration.PowerPointInfo">
  <Version>Version1</Version>
  <RequiresSignIn>False</RequiresSignIn>
</EsriMapsInfo>
</file>

<file path=customXml/item577.xml><?xml version="1.0" encoding="utf-8"?>
<EsriMapsInfo xmlns="ESRI.ArcGIS.Mapping.OfficeIntegration.PowerPointInfo">
  <Version>Version1</Version>
  <RequiresSignIn>False</RequiresSignIn>
</EsriMapsInfo>
</file>

<file path=customXml/item578.xml><?xml version="1.0" encoding="utf-8"?>
<EsriMapsInfo xmlns="ESRI.ArcGIS.Mapping.OfficeIntegration.PowerPointInfo">
  <Version>Version1</Version>
  <RequiresSignIn>False</RequiresSignIn>
</EsriMapsInfo>
</file>

<file path=customXml/item579.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80.xml><?xml version="1.0" encoding="utf-8"?>
<EsriMapsInfo xmlns="ESRI.ArcGIS.Mapping.OfficeIntegration.PowerPointInfo">
  <Version>Version1</Version>
  <RequiresSignIn>False</RequiresSignIn>
</EsriMapsInfo>
</file>

<file path=customXml/item581.xml><?xml version="1.0" encoding="utf-8"?>
<EsriMapsInfo xmlns="ESRI.ArcGIS.Mapping.OfficeIntegration.PowerPointInfo">
  <Version>Version1</Version>
  <RequiresSignIn>False</RequiresSignIn>
</EsriMapsInfo>
</file>

<file path=customXml/item582.xml><?xml version="1.0" encoding="utf-8"?>
<EsriMapsInfo xmlns="ESRI.ArcGIS.Mapping.OfficeIntegration.PowerPointInfo">
  <Version>Version1</Version>
  <RequiresSignIn>False</RequiresSignIn>
</EsriMapsInfo>
</file>

<file path=customXml/item583.xml><?xml version="1.0" encoding="utf-8"?>
<EsriMapsInfo xmlns="ESRI.ArcGIS.Mapping.OfficeIntegration.PowerPointInfo">
  <Version>Version1</Version>
  <RequiresSignIn>False</RequiresSignIn>
</EsriMapsInfo>
</file>

<file path=customXml/item584.xml><?xml version="1.0" encoding="utf-8"?>
<EsriMapsInfo xmlns="ESRI.ArcGIS.Mapping.OfficeIntegration.PowerPointInfo">
  <Version>Version1</Version>
  <RequiresSignIn>False</RequiresSignIn>
</EsriMapsInfo>
</file>

<file path=customXml/item585.xml><?xml version="1.0" encoding="utf-8"?>
<EsriMapsInfo xmlns="ESRI.ArcGIS.Mapping.OfficeIntegration.PowerPointInfo">
  <Version>Version1</Version>
  <RequiresSignIn>False</RequiresSignIn>
</EsriMapsInfo>
</file>

<file path=customXml/item586.xml><?xml version="1.0" encoding="utf-8"?>
<EsriMapsInfo xmlns="ESRI.ArcGIS.Mapping.OfficeIntegration.PowerPointInfo">
  <Version>Version1</Version>
  <RequiresSignIn>False</RequiresSignIn>
</EsriMapsInfo>
</file>

<file path=customXml/item587.xml><?xml version="1.0" encoding="utf-8"?>
<EsriMapsInfo xmlns="ESRI.ArcGIS.Mapping.OfficeIntegration.PowerPointInfo">
  <Version>Version1</Version>
  <RequiresSignIn>False</RequiresSignIn>
</EsriMapsInfo>
</file>

<file path=customXml/item588.xml><?xml version="1.0" encoding="utf-8"?>
<EsriMapsInfo xmlns="ESRI.ArcGIS.Mapping.OfficeIntegration.PowerPointInfo">
  <Version>Version1</Version>
  <RequiresSignIn>False</RequiresSignIn>
</EsriMapsInfo>
</file>

<file path=customXml/item589.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590.xml><?xml version="1.0" encoding="utf-8"?>
<EsriMapsInfo xmlns="ESRI.ArcGIS.Mapping.OfficeIntegration.PowerPointInfo">
  <Version>Version1</Version>
  <RequiresSignIn>False</RequiresSignIn>
</EsriMapsInfo>
</file>

<file path=customXml/item591.xml><?xml version="1.0" encoding="utf-8"?>
<EsriMapsInfo xmlns="ESRI.ArcGIS.Mapping.OfficeIntegration.PowerPointInfo">
  <Version>Version1</Version>
  <RequiresSignIn>False</RequiresSignIn>
</EsriMapsInfo>
</file>

<file path=customXml/item592.xml><?xml version="1.0" encoding="utf-8"?>
<EsriMapsInfo xmlns="ESRI.ArcGIS.Mapping.OfficeIntegration.PowerPointInfo">
  <Version>Version1</Version>
  <RequiresSignIn>False</RequiresSignIn>
</EsriMapsInfo>
</file>

<file path=customXml/item593.xml><?xml version="1.0" encoding="utf-8"?>
<EsriMapsInfo xmlns="ESRI.ArcGIS.Mapping.OfficeIntegration.PowerPointInfo">
  <Version>Version1</Version>
  <RequiresSignIn>False</RequiresSignIn>
</EsriMapsInfo>
</file>

<file path=customXml/item594.xml><?xml version="1.0" encoding="utf-8"?>
<EsriMapsInfo xmlns="ESRI.ArcGIS.Mapping.OfficeIntegration.PowerPointInfo">
  <Version>Version1</Version>
  <RequiresSignIn>False</RequiresSignIn>
</EsriMapsInfo>
</file>

<file path=customXml/item595.xml><?xml version="1.0" encoding="utf-8"?>
<EsriMapsInfo xmlns="ESRI.ArcGIS.Mapping.OfficeIntegration.PowerPointInfo">
  <Version>Version1</Version>
  <RequiresSignIn>False</RequiresSignIn>
</EsriMapsInfo>
</file>

<file path=customXml/item596.xml><?xml version="1.0" encoding="utf-8"?>
<EsriMapsInfo xmlns="ESRI.ArcGIS.Mapping.OfficeIntegration.PowerPointInfo">
  <Version>Version1</Version>
  <RequiresSignIn>False</RequiresSignIn>
</EsriMapsInfo>
</file>

<file path=customXml/item597.xml><?xml version="1.0" encoding="utf-8"?>
<EsriMapsInfo xmlns="ESRI.ArcGIS.Mapping.OfficeIntegration.PowerPointInfo">
  <Version>Version1</Version>
  <RequiresSignIn>False</RequiresSignIn>
</EsriMapsInfo>
</file>

<file path=customXml/item598.xml><?xml version="1.0" encoding="utf-8"?>
<EsriMapsInfo xmlns="ESRI.ArcGIS.Mapping.OfficeIntegration.PowerPointInfo">
  <Version>Version1</Version>
  <RequiresSignIn>False</RequiresSignIn>
</EsriMapsInfo>
</file>

<file path=customXml/item59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00.xml><?xml version="1.0" encoding="utf-8"?>
<EsriMapsInfo xmlns="ESRI.ArcGIS.Mapping.OfficeIntegration.PowerPointInfo">
  <Version>Version1</Version>
  <RequiresSignIn>False</RequiresSignIn>
</EsriMapsInfo>
</file>

<file path=customXml/item601.xml><?xml version="1.0" encoding="utf-8"?>
<EsriMapsInfo xmlns="ESRI.ArcGIS.Mapping.OfficeIntegration.PowerPointInfo">
  <Version>Version1</Version>
  <RequiresSignIn>False</RequiresSignIn>
</EsriMapsInfo>
</file>

<file path=customXml/item602.xml><?xml version="1.0" encoding="utf-8"?>
<EsriMapsInfo xmlns="ESRI.ArcGIS.Mapping.OfficeIntegration.PowerPointInfo">
  <Version>Version1</Version>
  <RequiresSignIn>False</RequiresSignIn>
</EsriMapsInfo>
</file>

<file path=customXml/item603.xml><?xml version="1.0" encoding="utf-8"?>
<EsriMapsInfo xmlns="ESRI.ArcGIS.Mapping.OfficeIntegration.PowerPointInfo">
  <Version>Version1</Version>
  <RequiresSignIn>False</RequiresSignIn>
</EsriMapsInfo>
</file>

<file path=customXml/item604.xml><?xml version="1.0" encoding="utf-8"?>
<EsriMapsInfo xmlns="ESRI.ArcGIS.Mapping.OfficeIntegration.PowerPointInfo">
  <Version>Version1</Version>
  <RequiresSignIn>False</RequiresSignIn>
</EsriMapsInfo>
</file>

<file path=customXml/item605.xml><?xml version="1.0" encoding="utf-8"?>
<EsriMapsInfo xmlns="ESRI.ArcGIS.Mapping.OfficeIntegration.PowerPointInfo">
  <Version>Version1</Version>
  <RequiresSignIn>False</RequiresSignIn>
</EsriMapsInfo>
</file>

<file path=customXml/item606.xml><?xml version="1.0" encoding="utf-8"?>
<EsriMapsInfo xmlns="ESRI.ArcGIS.Mapping.OfficeIntegration.PowerPointInfo">
  <Version>Version1</Version>
  <RequiresSignIn>False</RequiresSignIn>
</EsriMapsInfo>
</file>

<file path=customXml/item607.xml><?xml version="1.0" encoding="utf-8"?>
<EsriMapsInfo xmlns="ESRI.ArcGIS.Mapping.OfficeIntegration.PowerPointInfo">
  <Version>Version1</Version>
  <RequiresSignIn>False</RequiresSignIn>
</EsriMapsInfo>
</file>

<file path=customXml/item608.xml><?xml version="1.0" encoding="utf-8"?>
<EsriMapsInfo xmlns="ESRI.ArcGIS.Mapping.OfficeIntegration.PowerPointInfo">
  <Version>Version1</Version>
  <RequiresSignIn>False</RequiresSignIn>
</EsriMapsInfo>
</file>

<file path=customXml/item609.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10.xml><?xml version="1.0" encoding="utf-8"?>
<EsriMapsInfo xmlns="ESRI.ArcGIS.Mapping.OfficeIntegration.PowerPointInfo">
  <Version>Version1</Version>
  <RequiresSignIn>False</RequiresSignIn>
</EsriMapsInfo>
</file>

<file path=customXml/item611.xml><?xml version="1.0" encoding="utf-8"?>
<EsriMapsInfo xmlns="ESRI.ArcGIS.Mapping.OfficeIntegration.PowerPointInfo">
  <Version>Version1</Version>
  <RequiresSignIn>False</RequiresSignIn>
</EsriMapsInfo>
</file>

<file path=customXml/item612.xml><?xml version="1.0" encoding="utf-8"?>
<EsriMapsInfo xmlns="ESRI.ArcGIS.Mapping.OfficeIntegration.PowerPointInfo">
  <Version>Version1</Version>
  <RequiresSignIn>False</RequiresSignIn>
</EsriMapsInfo>
</file>

<file path=customXml/item613.xml><?xml version="1.0" encoding="utf-8"?>
<EsriMapsInfo xmlns="ESRI.ArcGIS.Mapping.OfficeIntegration.PowerPointInfo">
  <Version>Version1</Version>
  <RequiresSignIn>False</RequiresSignIn>
</EsriMapsInfo>
</file>

<file path=customXml/item614.xml><?xml version="1.0" encoding="utf-8"?>
<EsriMapsInfo xmlns="ESRI.ArcGIS.Mapping.OfficeIntegration.PowerPointInfo">
  <Version>Version1</Version>
  <RequiresSignIn>False</RequiresSignIn>
</EsriMapsInfo>
</file>

<file path=customXml/item615.xml><?xml version="1.0" encoding="utf-8"?>
<EsriMapsInfo xmlns="ESRI.ArcGIS.Mapping.OfficeIntegration.PowerPointInfo">
  <Version>Version1</Version>
  <RequiresSignIn>False</RequiresSignIn>
</EsriMapsInfo>
</file>

<file path=customXml/item616.xml><?xml version="1.0" encoding="utf-8"?>
<EsriMapsInfo xmlns="ESRI.ArcGIS.Mapping.OfficeIntegration.PowerPointInfo">
  <Version>Version1</Version>
  <RequiresSignIn>False</RequiresSignIn>
</EsriMapsInfo>
</file>

<file path=customXml/item617.xml><?xml version="1.0" encoding="utf-8"?>
<EsriMapsInfo xmlns="ESRI.ArcGIS.Mapping.OfficeIntegration.PowerPointInfo">
  <Version>Version1</Version>
  <RequiresSignIn>False</RequiresSignIn>
</EsriMapsInfo>
</file>

<file path=customXml/item618.xml><?xml version="1.0" encoding="utf-8"?>
<EsriMapsInfo xmlns="ESRI.ArcGIS.Mapping.OfficeIntegration.PowerPointInfo">
  <Version>Version1</Version>
  <RequiresSignIn>False</RequiresSignIn>
</EsriMapsInfo>
</file>

<file path=customXml/item619.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20.xml><?xml version="1.0" encoding="utf-8"?>
<EsriMapsInfo xmlns="ESRI.ArcGIS.Mapping.OfficeIntegration.PowerPointInfo">
  <Version>Version1</Version>
  <RequiresSignIn>False</RequiresSignIn>
</EsriMapsInfo>
</file>

<file path=customXml/item621.xml><?xml version="1.0" encoding="utf-8"?>
<EsriMapsInfo xmlns="ESRI.ArcGIS.Mapping.OfficeIntegration.PowerPointInfo">
  <Version>Version1</Version>
  <RequiresSignIn>False</RequiresSignIn>
</EsriMapsInfo>
</file>

<file path=customXml/item622.xml><?xml version="1.0" encoding="utf-8"?>
<EsriMapsInfo xmlns="ESRI.ArcGIS.Mapping.OfficeIntegration.PowerPointInfo">
  <Version>Version1</Version>
  <RequiresSignIn>False</RequiresSignIn>
</EsriMapsInfo>
</file>

<file path=customXml/item623.xml><?xml version="1.0" encoding="utf-8"?>
<EsriMapsInfo xmlns="ESRI.ArcGIS.Mapping.OfficeIntegration.PowerPointInfo">
  <Version>Version1</Version>
  <RequiresSignIn>False</RequiresSignIn>
</EsriMapsInfo>
</file>

<file path=customXml/item624.xml><?xml version="1.0" encoding="utf-8"?>
<EsriMapsInfo xmlns="ESRI.ArcGIS.Mapping.OfficeIntegration.PowerPointInfo">
  <Version>Version1</Version>
  <RequiresSignIn>False</RequiresSignIn>
</EsriMapsInfo>
</file>

<file path=customXml/item625.xml><?xml version="1.0" encoding="utf-8"?>
<EsriMapsInfo xmlns="ESRI.ArcGIS.Mapping.OfficeIntegration.PowerPointInfo">
  <Version>Version1</Version>
  <RequiresSignIn>False</RequiresSignIn>
</EsriMapsInfo>
</file>

<file path=customXml/item626.xml><?xml version="1.0" encoding="utf-8"?>
<EsriMapsInfo xmlns="ESRI.ArcGIS.Mapping.OfficeIntegration.PowerPointInfo">
  <Version>Version1</Version>
  <RequiresSignIn>False</RequiresSignIn>
</EsriMapsInfo>
</file>

<file path=customXml/item627.xml><?xml version="1.0" encoding="utf-8"?>
<EsriMapsInfo xmlns="ESRI.ArcGIS.Mapping.OfficeIntegration.PowerPointInfo">
  <Version>Version1</Version>
  <RequiresSignIn>False</RequiresSignIn>
</EsriMapsInfo>
</file>

<file path=customXml/item628.xml><?xml version="1.0" encoding="utf-8"?>
<EsriMapsInfo xmlns="ESRI.ArcGIS.Mapping.OfficeIntegration.PowerPointInfo">
  <Version>Version1</Version>
  <RequiresSignIn>False</RequiresSignIn>
</EsriMapsInfo>
</file>

<file path=customXml/item629.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2020-11-13T23:02:45+00:00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Props1.xml><?xml version="1.0" encoding="utf-8"?>
<ds:datastoreItem xmlns:ds="http://schemas.openxmlformats.org/officeDocument/2006/customXml" ds:itemID="{48840949-2614-435F-85DB-CE0B39F9168B}">
  <ds:schemaRefs>
    <ds:schemaRef ds:uri="ESRI.ArcGIS.Mapping.OfficeIntegration.PowerPointInfo"/>
  </ds:schemaRefs>
</ds:datastoreItem>
</file>

<file path=customXml/itemProps10.xml><?xml version="1.0" encoding="utf-8"?>
<ds:datastoreItem xmlns:ds="http://schemas.openxmlformats.org/officeDocument/2006/customXml" ds:itemID="{3AA37FCF-377E-489C-B28A-655A862DFC81}">
  <ds:schemaRefs>
    <ds:schemaRef ds:uri="ESRI.ArcGIS.Mapping.OfficeIntegration.PowerPointInfo"/>
  </ds:schemaRefs>
</ds:datastoreItem>
</file>

<file path=customXml/itemProps100.xml><?xml version="1.0" encoding="utf-8"?>
<ds:datastoreItem xmlns:ds="http://schemas.openxmlformats.org/officeDocument/2006/customXml" ds:itemID="{80E56A00-2379-4504-8F96-CA1C87A8B014}">
  <ds:schemaRefs>
    <ds:schemaRef ds:uri="ESRI.ArcGIS.Mapping.OfficeIntegration.PowerPointInfo"/>
  </ds:schemaRefs>
</ds:datastoreItem>
</file>

<file path=customXml/itemProps101.xml><?xml version="1.0" encoding="utf-8"?>
<ds:datastoreItem xmlns:ds="http://schemas.openxmlformats.org/officeDocument/2006/customXml" ds:itemID="{6DA677B6-A770-45E8-8AF2-FEF29FCDD9CF}">
  <ds:schemaRefs>
    <ds:schemaRef ds:uri="ESRI.ArcGIS.Mapping.OfficeIntegration.PowerPointInfo"/>
  </ds:schemaRefs>
</ds:datastoreItem>
</file>

<file path=customXml/itemProps102.xml><?xml version="1.0" encoding="utf-8"?>
<ds:datastoreItem xmlns:ds="http://schemas.openxmlformats.org/officeDocument/2006/customXml" ds:itemID="{C8DD183B-4D5B-4F34-B99A-04D871BE1E85}">
  <ds:schemaRefs>
    <ds:schemaRef ds:uri="ESRI.ArcGIS.Mapping.OfficeIntegration.PowerPointInfo"/>
  </ds:schemaRefs>
</ds:datastoreItem>
</file>

<file path=customXml/itemProps103.xml><?xml version="1.0" encoding="utf-8"?>
<ds:datastoreItem xmlns:ds="http://schemas.openxmlformats.org/officeDocument/2006/customXml" ds:itemID="{EE392A28-FED2-4D77-B3CD-EC4A35631386}">
  <ds:schemaRefs>
    <ds:schemaRef ds:uri="ESRI.ArcGIS.Mapping.OfficeIntegration.PowerPointInfo"/>
  </ds:schemaRefs>
</ds:datastoreItem>
</file>

<file path=customXml/itemProps104.xml><?xml version="1.0" encoding="utf-8"?>
<ds:datastoreItem xmlns:ds="http://schemas.openxmlformats.org/officeDocument/2006/customXml" ds:itemID="{64ABF668-E8FF-42F3-94FA-BCD677D6DE8C}">
  <ds:schemaRefs>
    <ds:schemaRef ds:uri="ESRI.ArcGIS.Mapping.OfficeIntegration.PowerPointInfo"/>
  </ds:schemaRefs>
</ds:datastoreItem>
</file>

<file path=customXml/itemProps105.xml><?xml version="1.0" encoding="utf-8"?>
<ds:datastoreItem xmlns:ds="http://schemas.openxmlformats.org/officeDocument/2006/customXml" ds:itemID="{9AFF88C6-EB75-47CB-BDFA-CC3945AE0041}">
  <ds:schemaRefs>
    <ds:schemaRef ds:uri="ESRI.ArcGIS.Mapping.OfficeIntegration.PowerPointInfo"/>
  </ds:schemaRefs>
</ds:datastoreItem>
</file>

<file path=customXml/itemProps106.xml><?xml version="1.0" encoding="utf-8"?>
<ds:datastoreItem xmlns:ds="http://schemas.openxmlformats.org/officeDocument/2006/customXml" ds:itemID="{EDF1930C-11CF-40BA-9071-39D249D515F6}">
  <ds:schemaRefs>
    <ds:schemaRef ds:uri="ESRI.ArcGIS.Mapping.OfficeIntegration.PowerPointInfo"/>
  </ds:schemaRefs>
</ds:datastoreItem>
</file>

<file path=customXml/itemProps107.xml><?xml version="1.0" encoding="utf-8"?>
<ds:datastoreItem xmlns:ds="http://schemas.openxmlformats.org/officeDocument/2006/customXml" ds:itemID="{CEB3D9B8-872F-4A82-85BA-5FF7CD30857B}">
  <ds:schemaRefs>
    <ds:schemaRef ds:uri="ESRI.ArcGIS.Mapping.OfficeIntegration.PowerPointInfo"/>
  </ds:schemaRefs>
</ds:datastoreItem>
</file>

<file path=customXml/itemProps108.xml><?xml version="1.0" encoding="utf-8"?>
<ds:datastoreItem xmlns:ds="http://schemas.openxmlformats.org/officeDocument/2006/customXml" ds:itemID="{93C17942-3681-4357-BA74-B14A6CD63A21}">
  <ds:schemaRefs>
    <ds:schemaRef ds:uri="ESRI.ArcGIS.Mapping.OfficeIntegration.PowerPointInfo"/>
  </ds:schemaRefs>
</ds:datastoreItem>
</file>

<file path=customXml/itemProps109.xml><?xml version="1.0" encoding="utf-8"?>
<ds:datastoreItem xmlns:ds="http://schemas.openxmlformats.org/officeDocument/2006/customXml" ds:itemID="{BD1F1EA1-538A-42B8-8EAA-E518BC05DA8B}">
  <ds:schemaRefs>
    <ds:schemaRef ds:uri="ESRI.ArcGIS.Mapping.OfficeIntegration.PowerPointInfo"/>
  </ds:schemaRefs>
</ds:datastoreItem>
</file>

<file path=customXml/itemProps11.xml><?xml version="1.0" encoding="utf-8"?>
<ds:datastoreItem xmlns:ds="http://schemas.openxmlformats.org/officeDocument/2006/customXml" ds:itemID="{6EF20E74-449C-4EC5-8EF1-2FDF3E298BF7}">
  <ds:schemaRefs>
    <ds:schemaRef ds:uri="ESRI.ArcGIS.Mapping.OfficeIntegration.PowerPointInfo"/>
  </ds:schemaRefs>
</ds:datastoreItem>
</file>

<file path=customXml/itemProps110.xml><?xml version="1.0" encoding="utf-8"?>
<ds:datastoreItem xmlns:ds="http://schemas.openxmlformats.org/officeDocument/2006/customXml" ds:itemID="{17991029-CE0A-427B-B616-82E701E9B5F8}">
  <ds:schemaRefs>
    <ds:schemaRef ds:uri="ESRI.ArcGIS.Mapping.OfficeIntegration.PowerPointInfo"/>
  </ds:schemaRefs>
</ds:datastoreItem>
</file>

<file path=customXml/itemProps111.xml><?xml version="1.0" encoding="utf-8"?>
<ds:datastoreItem xmlns:ds="http://schemas.openxmlformats.org/officeDocument/2006/customXml" ds:itemID="{40341785-C4CB-4EC2-839F-52823FA5AEBC}">
  <ds:schemaRefs>
    <ds:schemaRef ds:uri="ESRI.ArcGIS.Mapping.OfficeIntegration.PowerPointInfo"/>
  </ds:schemaRefs>
</ds:datastoreItem>
</file>

<file path=customXml/itemProps112.xml><?xml version="1.0" encoding="utf-8"?>
<ds:datastoreItem xmlns:ds="http://schemas.openxmlformats.org/officeDocument/2006/customXml" ds:itemID="{2FB61330-A411-47DA-BEC2-15069E31BD03}">
  <ds:schemaRefs>
    <ds:schemaRef ds:uri="ESRI.ArcGIS.Mapping.OfficeIntegration.PowerPointInfo"/>
  </ds:schemaRefs>
</ds:datastoreItem>
</file>

<file path=customXml/itemProps113.xml><?xml version="1.0" encoding="utf-8"?>
<ds:datastoreItem xmlns:ds="http://schemas.openxmlformats.org/officeDocument/2006/customXml" ds:itemID="{BE90A580-6105-4C32-8486-641BA700207E}">
  <ds:schemaRefs>
    <ds:schemaRef ds:uri="ESRI.ArcGIS.Mapping.OfficeIntegration.PowerPointInfo"/>
  </ds:schemaRefs>
</ds:datastoreItem>
</file>

<file path=customXml/itemProps114.xml><?xml version="1.0" encoding="utf-8"?>
<ds:datastoreItem xmlns:ds="http://schemas.openxmlformats.org/officeDocument/2006/customXml" ds:itemID="{54966ECE-0F64-4C2B-860E-118641646E51}">
  <ds:schemaRefs>
    <ds:schemaRef ds:uri="ESRI.ArcGIS.Mapping.OfficeIntegration.PowerPointInfo"/>
  </ds:schemaRefs>
</ds:datastoreItem>
</file>

<file path=customXml/itemProps115.xml><?xml version="1.0" encoding="utf-8"?>
<ds:datastoreItem xmlns:ds="http://schemas.openxmlformats.org/officeDocument/2006/customXml" ds:itemID="{2541B1DD-D7EC-4F3B-B5D8-AF97FAEBFB9D}">
  <ds:schemaRefs>
    <ds:schemaRef ds:uri="ESRI.ArcGIS.Mapping.OfficeIntegration.PowerPointInfo"/>
  </ds:schemaRefs>
</ds:datastoreItem>
</file>

<file path=customXml/itemProps116.xml><?xml version="1.0" encoding="utf-8"?>
<ds:datastoreItem xmlns:ds="http://schemas.openxmlformats.org/officeDocument/2006/customXml" ds:itemID="{90C3FFA9-4707-4040-B9FB-5D571D546EBE}">
  <ds:schemaRefs>
    <ds:schemaRef ds:uri="ESRI.ArcGIS.Mapping.OfficeIntegration.PowerPointInfo"/>
  </ds:schemaRefs>
</ds:datastoreItem>
</file>

<file path=customXml/itemProps117.xml><?xml version="1.0" encoding="utf-8"?>
<ds:datastoreItem xmlns:ds="http://schemas.openxmlformats.org/officeDocument/2006/customXml" ds:itemID="{1783F56B-ABEF-48DC-9E68-0215BA0F05C1}">
  <ds:schemaRefs>
    <ds:schemaRef ds:uri="ESRI.ArcGIS.Mapping.OfficeIntegration.PowerPointInfo"/>
  </ds:schemaRefs>
</ds:datastoreItem>
</file>

<file path=customXml/itemProps118.xml><?xml version="1.0" encoding="utf-8"?>
<ds:datastoreItem xmlns:ds="http://schemas.openxmlformats.org/officeDocument/2006/customXml" ds:itemID="{91FF535C-B9FE-4210-AF50-1EA27C7CA0C4}">
  <ds:schemaRefs>
    <ds:schemaRef ds:uri="ESRI.ArcGIS.Mapping.OfficeIntegration.PowerPointInfo"/>
  </ds:schemaRefs>
</ds:datastoreItem>
</file>

<file path=customXml/itemProps119.xml><?xml version="1.0" encoding="utf-8"?>
<ds:datastoreItem xmlns:ds="http://schemas.openxmlformats.org/officeDocument/2006/customXml" ds:itemID="{4FAFB6B2-75BF-478C-B6AA-310BE214E402}">
  <ds:schemaRefs>
    <ds:schemaRef ds:uri="ESRI.ArcGIS.Mapping.OfficeIntegration.PowerPointInfo"/>
  </ds:schemaRefs>
</ds:datastoreItem>
</file>

<file path=customXml/itemProps12.xml><?xml version="1.0" encoding="utf-8"?>
<ds:datastoreItem xmlns:ds="http://schemas.openxmlformats.org/officeDocument/2006/customXml" ds:itemID="{45CCCAF6-0F28-46BE-B5FC-76C600959FB8}">
  <ds:schemaRefs>
    <ds:schemaRef ds:uri="ESRI.ArcGIS.Mapping.OfficeIntegration.PowerPointInfo"/>
  </ds:schemaRefs>
</ds:datastoreItem>
</file>

<file path=customXml/itemProps120.xml><?xml version="1.0" encoding="utf-8"?>
<ds:datastoreItem xmlns:ds="http://schemas.openxmlformats.org/officeDocument/2006/customXml" ds:itemID="{40589810-5429-4127-9B44-CECEFF25E764}">
  <ds:schemaRefs>
    <ds:schemaRef ds:uri="ESRI.ArcGIS.Mapping.OfficeIntegration.PowerPointInfo"/>
  </ds:schemaRefs>
</ds:datastoreItem>
</file>

<file path=customXml/itemProps121.xml><?xml version="1.0" encoding="utf-8"?>
<ds:datastoreItem xmlns:ds="http://schemas.openxmlformats.org/officeDocument/2006/customXml" ds:itemID="{7C93ACB8-2CE5-4C47-B7BC-3BDD5D6AA277}">
  <ds:schemaRefs>
    <ds:schemaRef ds:uri="ESRI.ArcGIS.Mapping.OfficeIntegration.PowerPointInfo"/>
  </ds:schemaRefs>
</ds:datastoreItem>
</file>

<file path=customXml/itemProps122.xml><?xml version="1.0" encoding="utf-8"?>
<ds:datastoreItem xmlns:ds="http://schemas.openxmlformats.org/officeDocument/2006/customXml" ds:itemID="{62B66197-2E24-4EA7-89D8-C8DE12E6BE27}">
  <ds:schemaRefs>
    <ds:schemaRef ds:uri="ESRI.ArcGIS.Mapping.OfficeIntegration.PowerPointInfo"/>
  </ds:schemaRefs>
</ds:datastoreItem>
</file>

<file path=customXml/itemProps123.xml><?xml version="1.0" encoding="utf-8"?>
<ds:datastoreItem xmlns:ds="http://schemas.openxmlformats.org/officeDocument/2006/customXml" ds:itemID="{E40AF9DC-138E-415C-A3E9-30ACCE4BBB59}">
  <ds:schemaRefs>
    <ds:schemaRef ds:uri="ESRI.ArcGIS.Mapping.OfficeIntegration.PowerPointInfo"/>
  </ds:schemaRefs>
</ds:datastoreItem>
</file>

<file path=customXml/itemProps124.xml><?xml version="1.0" encoding="utf-8"?>
<ds:datastoreItem xmlns:ds="http://schemas.openxmlformats.org/officeDocument/2006/customXml" ds:itemID="{E605E7E7-3099-49CC-A368-E1A0D71A3DD4}">
  <ds:schemaRefs>
    <ds:schemaRef ds:uri="ESRI.ArcGIS.Mapping.OfficeIntegration.PowerPointInfo"/>
  </ds:schemaRefs>
</ds:datastoreItem>
</file>

<file path=customXml/itemProps125.xml><?xml version="1.0" encoding="utf-8"?>
<ds:datastoreItem xmlns:ds="http://schemas.openxmlformats.org/officeDocument/2006/customXml" ds:itemID="{11899618-6489-474D-A1F1-7634E6425EE3}">
  <ds:schemaRefs>
    <ds:schemaRef ds:uri="ESRI.ArcGIS.Mapping.OfficeIntegration.PowerPointInfo"/>
  </ds:schemaRefs>
</ds:datastoreItem>
</file>

<file path=customXml/itemProps126.xml><?xml version="1.0" encoding="utf-8"?>
<ds:datastoreItem xmlns:ds="http://schemas.openxmlformats.org/officeDocument/2006/customXml" ds:itemID="{37FD2F43-5FBB-4305-A7B8-13F6444CA888}">
  <ds:schemaRefs>
    <ds:schemaRef ds:uri="ESRI.ArcGIS.Mapping.OfficeIntegration.PowerPointInfo"/>
  </ds:schemaRefs>
</ds:datastoreItem>
</file>

<file path=customXml/itemProps127.xml><?xml version="1.0" encoding="utf-8"?>
<ds:datastoreItem xmlns:ds="http://schemas.openxmlformats.org/officeDocument/2006/customXml" ds:itemID="{B5A4D65C-3C0B-4337-9ED8-6BB236098500}">
  <ds:schemaRefs>
    <ds:schemaRef ds:uri="ESRI.ArcGIS.Mapping.OfficeIntegration.PowerPointInfo"/>
  </ds:schemaRefs>
</ds:datastoreItem>
</file>

<file path=customXml/itemProps128.xml><?xml version="1.0" encoding="utf-8"?>
<ds:datastoreItem xmlns:ds="http://schemas.openxmlformats.org/officeDocument/2006/customXml" ds:itemID="{2F92EBF3-8BBE-4571-AFD8-8BE4E419EBC6}">
  <ds:schemaRefs>
    <ds:schemaRef ds:uri="ESRI.ArcGIS.Mapping.OfficeIntegration.PowerPointInfo"/>
  </ds:schemaRefs>
</ds:datastoreItem>
</file>

<file path=customXml/itemProps129.xml><?xml version="1.0" encoding="utf-8"?>
<ds:datastoreItem xmlns:ds="http://schemas.openxmlformats.org/officeDocument/2006/customXml" ds:itemID="{B072D1A3-DF4A-4E68-BED3-60FB98266683}">
  <ds:schemaRefs>
    <ds:schemaRef ds:uri="ESRI.ArcGIS.Mapping.OfficeIntegration.PowerPointInfo"/>
  </ds:schemaRefs>
</ds:datastoreItem>
</file>

<file path=customXml/itemProps13.xml><?xml version="1.0" encoding="utf-8"?>
<ds:datastoreItem xmlns:ds="http://schemas.openxmlformats.org/officeDocument/2006/customXml" ds:itemID="{5D7840A8-B2B6-46FC-A16D-C69D75C91CCF}">
  <ds:schemaRefs>
    <ds:schemaRef ds:uri="ESRI.ArcGIS.Mapping.OfficeIntegration.PowerPointInfo"/>
  </ds:schemaRefs>
</ds:datastoreItem>
</file>

<file path=customXml/itemProps130.xml><?xml version="1.0" encoding="utf-8"?>
<ds:datastoreItem xmlns:ds="http://schemas.openxmlformats.org/officeDocument/2006/customXml" ds:itemID="{8601A8E0-C97E-4F71-853F-2B4FD00E108C}">
  <ds:schemaRefs>
    <ds:schemaRef ds:uri="ESRI.ArcGIS.Mapping.OfficeIntegration.PowerPointInfo"/>
  </ds:schemaRefs>
</ds:datastoreItem>
</file>

<file path=customXml/itemProps131.xml><?xml version="1.0" encoding="utf-8"?>
<ds:datastoreItem xmlns:ds="http://schemas.openxmlformats.org/officeDocument/2006/customXml" ds:itemID="{22156144-9854-4325-88A1-E94B1A87D6C9}">
  <ds:schemaRefs>
    <ds:schemaRef ds:uri="ESRI.ArcGIS.Mapping.OfficeIntegration.PowerPointInfo"/>
  </ds:schemaRefs>
</ds:datastoreItem>
</file>

<file path=customXml/itemProps132.xml><?xml version="1.0" encoding="utf-8"?>
<ds:datastoreItem xmlns:ds="http://schemas.openxmlformats.org/officeDocument/2006/customXml" ds:itemID="{ED09B25C-9DE7-437A-AB73-FDB370BB1B13}">
  <ds:schemaRefs>
    <ds:schemaRef ds:uri="ESRI.ArcGIS.Mapping.OfficeIntegration.PowerPointInfo"/>
  </ds:schemaRefs>
</ds:datastoreItem>
</file>

<file path=customXml/itemProps133.xml><?xml version="1.0" encoding="utf-8"?>
<ds:datastoreItem xmlns:ds="http://schemas.openxmlformats.org/officeDocument/2006/customXml" ds:itemID="{E6E1F729-4961-4872-B538-C3B12549A138}">
  <ds:schemaRefs>
    <ds:schemaRef ds:uri="ESRI.ArcGIS.Mapping.OfficeIntegration.PowerPointInfo"/>
  </ds:schemaRefs>
</ds:datastoreItem>
</file>

<file path=customXml/itemProps134.xml><?xml version="1.0" encoding="utf-8"?>
<ds:datastoreItem xmlns:ds="http://schemas.openxmlformats.org/officeDocument/2006/customXml" ds:itemID="{03ED7EE6-D5CC-4399-A147-B48B69CBB4FB}">
  <ds:schemaRefs>
    <ds:schemaRef ds:uri="ESRI.ArcGIS.Mapping.OfficeIntegration.PowerPointInfo"/>
  </ds:schemaRefs>
</ds:datastoreItem>
</file>

<file path=customXml/itemProps135.xml><?xml version="1.0" encoding="utf-8"?>
<ds:datastoreItem xmlns:ds="http://schemas.openxmlformats.org/officeDocument/2006/customXml" ds:itemID="{36766D13-7DB2-4BF3-9029-8FF654058D00}">
  <ds:schemaRefs>
    <ds:schemaRef ds:uri="ESRI.ArcGIS.Mapping.OfficeIntegration.PowerPointInfo"/>
  </ds:schemaRefs>
</ds:datastoreItem>
</file>

<file path=customXml/itemProps136.xml><?xml version="1.0" encoding="utf-8"?>
<ds:datastoreItem xmlns:ds="http://schemas.openxmlformats.org/officeDocument/2006/customXml" ds:itemID="{CBBA23D5-F80D-40DF-8434-2108F5BDEF67}">
  <ds:schemaRefs>
    <ds:schemaRef ds:uri="ESRI.ArcGIS.Mapping.OfficeIntegration.PowerPointInfo"/>
  </ds:schemaRefs>
</ds:datastoreItem>
</file>

<file path=customXml/itemProps137.xml><?xml version="1.0" encoding="utf-8"?>
<ds:datastoreItem xmlns:ds="http://schemas.openxmlformats.org/officeDocument/2006/customXml" ds:itemID="{4FDDCB9E-AE96-44CF-83D9-A2EE25BBA9C9}">
  <ds:schemaRefs>
    <ds:schemaRef ds:uri="ESRI.ArcGIS.Mapping.OfficeIntegration.PowerPointInfo"/>
  </ds:schemaRefs>
</ds:datastoreItem>
</file>

<file path=customXml/itemProps138.xml><?xml version="1.0" encoding="utf-8"?>
<ds:datastoreItem xmlns:ds="http://schemas.openxmlformats.org/officeDocument/2006/customXml" ds:itemID="{92390631-AC4A-4016-B798-EDD3481B0D99}">
  <ds:schemaRefs>
    <ds:schemaRef ds:uri="ESRI.ArcGIS.Mapping.OfficeIntegration.PowerPointInfo"/>
  </ds:schemaRefs>
</ds:datastoreItem>
</file>

<file path=customXml/itemProps139.xml><?xml version="1.0" encoding="utf-8"?>
<ds:datastoreItem xmlns:ds="http://schemas.openxmlformats.org/officeDocument/2006/customXml" ds:itemID="{2D6FB5C8-A257-490F-AC8B-3ED2D5A0ED57}">
  <ds:schemaRefs>
    <ds:schemaRef ds:uri="ESRI.ArcGIS.Mapping.OfficeIntegration.PowerPointInfo"/>
  </ds:schemaRefs>
</ds:datastoreItem>
</file>

<file path=customXml/itemProps14.xml><?xml version="1.0" encoding="utf-8"?>
<ds:datastoreItem xmlns:ds="http://schemas.openxmlformats.org/officeDocument/2006/customXml" ds:itemID="{01C20CD8-DECC-460A-B5C1-26CE00C67BEE}">
  <ds:schemaRefs>
    <ds:schemaRef ds:uri="ESRI.ArcGIS.Mapping.OfficeIntegration.PowerPointInfo"/>
  </ds:schemaRefs>
</ds:datastoreItem>
</file>

<file path=customXml/itemProps140.xml><?xml version="1.0" encoding="utf-8"?>
<ds:datastoreItem xmlns:ds="http://schemas.openxmlformats.org/officeDocument/2006/customXml" ds:itemID="{003BD730-66BA-4A46-B94F-C83DC9943356}">
  <ds:schemaRefs>
    <ds:schemaRef ds:uri="ESRI.ArcGIS.Mapping.OfficeIntegration.PowerPointInfo"/>
  </ds:schemaRefs>
</ds:datastoreItem>
</file>

<file path=customXml/itemProps141.xml><?xml version="1.0" encoding="utf-8"?>
<ds:datastoreItem xmlns:ds="http://schemas.openxmlformats.org/officeDocument/2006/customXml" ds:itemID="{AB728CFF-2197-4862-A485-F6FEA31EBFEF}">
  <ds:schemaRefs>
    <ds:schemaRef ds:uri="ESRI.ArcGIS.Mapping.OfficeIntegration.PowerPointInfo"/>
  </ds:schemaRefs>
</ds:datastoreItem>
</file>

<file path=customXml/itemProps142.xml><?xml version="1.0" encoding="utf-8"?>
<ds:datastoreItem xmlns:ds="http://schemas.openxmlformats.org/officeDocument/2006/customXml" ds:itemID="{9AF3B882-38CC-4CE8-B5A9-9CBF27F75C1C}">
  <ds:schemaRefs>
    <ds:schemaRef ds:uri="ESRI.ArcGIS.Mapping.OfficeIntegration.PowerPointInfo"/>
  </ds:schemaRefs>
</ds:datastoreItem>
</file>

<file path=customXml/itemProps143.xml><?xml version="1.0" encoding="utf-8"?>
<ds:datastoreItem xmlns:ds="http://schemas.openxmlformats.org/officeDocument/2006/customXml" ds:itemID="{65025BF2-0D30-4DF2-91D4-AD3D8CD3D58C}">
  <ds:schemaRefs>
    <ds:schemaRef ds:uri="ESRI.ArcGIS.Mapping.OfficeIntegration.PowerPointInfo"/>
  </ds:schemaRefs>
</ds:datastoreItem>
</file>

<file path=customXml/itemProps144.xml><?xml version="1.0" encoding="utf-8"?>
<ds:datastoreItem xmlns:ds="http://schemas.openxmlformats.org/officeDocument/2006/customXml" ds:itemID="{7344681A-B02C-4180-8F25-B48B1F29A7E2}">
  <ds:schemaRefs>
    <ds:schemaRef ds:uri="ESRI.ArcGIS.Mapping.OfficeIntegration.PowerPointInfo"/>
  </ds:schemaRefs>
</ds:datastoreItem>
</file>

<file path=customXml/itemProps145.xml><?xml version="1.0" encoding="utf-8"?>
<ds:datastoreItem xmlns:ds="http://schemas.openxmlformats.org/officeDocument/2006/customXml" ds:itemID="{449ED886-2556-4934-BA00-70EAB658F7E2}">
  <ds:schemaRefs>
    <ds:schemaRef ds:uri="ESRI.ArcGIS.Mapping.OfficeIntegration.PowerPointInfo"/>
  </ds:schemaRefs>
</ds:datastoreItem>
</file>

<file path=customXml/itemProps146.xml><?xml version="1.0" encoding="utf-8"?>
<ds:datastoreItem xmlns:ds="http://schemas.openxmlformats.org/officeDocument/2006/customXml" ds:itemID="{1B3C17C1-4CBE-474B-99B8-353968559909}">
  <ds:schemaRefs>
    <ds:schemaRef ds:uri="ESRI.ArcGIS.Mapping.OfficeIntegration.PowerPointInfo"/>
  </ds:schemaRefs>
</ds:datastoreItem>
</file>

<file path=customXml/itemProps147.xml><?xml version="1.0" encoding="utf-8"?>
<ds:datastoreItem xmlns:ds="http://schemas.openxmlformats.org/officeDocument/2006/customXml" ds:itemID="{A48ED29A-CF9D-4AB5-929D-8AB59F4784E8}">
  <ds:schemaRefs>
    <ds:schemaRef ds:uri="ESRI.ArcGIS.Mapping.OfficeIntegration.PowerPointInfo"/>
  </ds:schemaRefs>
</ds:datastoreItem>
</file>

<file path=customXml/itemProps148.xml><?xml version="1.0" encoding="utf-8"?>
<ds:datastoreItem xmlns:ds="http://schemas.openxmlformats.org/officeDocument/2006/customXml" ds:itemID="{9F574241-D266-4572-AFCD-1F4959B3CE58}">
  <ds:schemaRefs>
    <ds:schemaRef ds:uri="ESRI.ArcGIS.Mapping.OfficeIntegration.PowerPointInfo"/>
  </ds:schemaRefs>
</ds:datastoreItem>
</file>

<file path=customXml/itemProps149.xml><?xml version="1.0" encoding="utf-8"?>
<ds:datastoreItem xmlns:ds="http://schemas.openxmlformats.org/officeDocument/2006/customXml" ds:itemID="{5DA53D87-3425-4C3B-A4ED-73B0EC34AFB4}">
  <ds:schemaRefs>
    <ds:schemaRef ds:uri="ESRI.ArcGIS.Mapping.OfficeIntegration.PowerPointInfo"/>
  </ds:schemaRefs>
</ds:datastoreItem>
</file>

<file path=customXml/itemProps15.xml><?xml version="1.0" encoding="utf-8"?>
<ds:datastoreItem xmlns:ds="http://schemas.openxmlformats.org/officeDocument/2006/customXml" ds:itemID="{36BDE3A9-8477-4802-BD5C-6402A8CB98A5}">
  <ds:schemaRefs>
    <ds:schemaRef ds:uri="ESRI.ArcGIS.Mapping.OfficeIntegration.PowerPointInfo"/>
  </ds:schemaRefs>
</ds:datastoreItem>
</file>

<file path=customXml/itemProps150.xml><?xml version="1.0" encoding="utf-8"?>
<ds:datastoreItem xmlns:ds="http://schemas.openxmlformats.org/officeDocument/2006/customXml" ds:itemID="{55FA921D-0F84-4429-954D-0ABD472DA127}">
  <ds:schemaRefs>
    <ds:schemaRef ds:uri="ESRI.ArcGIS.Mapping.OfficeIntegration.PowerPointInfo"/>
  </ds:schemaRefs>
</ds:datastoreItem>
</file>

<file path=customXml/itemProps151.xml><?xml version="1.0" encoding="utf-8"?>
<ds:datastoreItem xmlns:ds="http://schemas.openxmlformats.org/officeDocument/2006/customXml" ds:itemID="{1CFD401B-CDFD-48EC-A631-917B842AEF41}">
  <ds:schemaRefs>
    <ds:schemaRef ds:uri="ESRI.ArcGIS.Mapping.OfficeIntegration.PowerPointInfo"/>
  </ds:schemaRefs>
</ds:datastoreItem>
</file>

<file path=customXml/itemProps152.xml><?xml version="1.0" encoding="utf-8"?>
<ds:datastoreItem xmlns:ds="http://schemas.openxmlformats.org/officeDocument/2006/customXml" ds:itemID="{58E61F79-6653-4015-B126-98076969757F}">
  <ds:schemaRefs>
    <ds:schemaRef ds:uri="ESRI.ArcGIS.Mapping.OfficeIntegration.PowerPointInfo"/>
  </ds:schemaRefs>
</ds:datastoreItem>
</file>

<file path=customXml/itemProps153.xml><?xml version="1.0" encoding="utf-8"?>
<ds:datastoreItem xmlns:ds="http://schemas.openxmlformats.org/officeDocument/2006/customXml" ds:itemID="{47C1627A-6823-4E86-A991-B1D005E7726F}">
  <ds:schemaRefs>
    <ds:schemaRef ds:uri="ESRI.ArcGIS.Mapping.OfficeIntegration.PowerPointInfo"/>
  </ds:schemaRefs>
</ds:datastoreItem>
</file>

<file path=customXml/itemProps154.xml><?xml version="1.0" encoding="utf-8"?>
<ds:datastoreItem xmlns:ds="http://schemas.openxmlformats.org/officeDocument/2006/customXml" ds:itemID="{E728852F-AE28-49F9-A48C-8B0C7F7E2867}">
  <ds:schemaRefs>
    <ds:schemaRef ds:uri="ESRI.ArcGIS.Mapping.OfficeIntegration.PowerPointInfo"/>
  </ds:schemaRefs>
</ds:datastoreItem>
</file>

<file path=customXml/itemProps155.xml><?xml version="1.0" encoding="utf-8"?>
<ds:datastoreItem xmlns:ds="http://schemas.openxmlformats.org/officeDocument/2006/customXml" ds:itemID="{200D8A43-DCFC-418A-BF41-27903125F1C6}">
  <ds:schemaRefs>
    <ds:schemaRef ds:uri="ESRI.ArcGIS.Mapping.OfficeIntegration.PowerPointInfo"/>
  </ds:schemaRefs>
</ds:datastoreItem>
</file>

<file path=customXml/itemProps156.xml><?xml version="1.0" encoding="utf-8"?>
<ds:datastoreItem xmlns:ds="http://schemas.openxmlformats.org/officeDocument/2006/customXml" ds:itemID="{5CCBB325-A32D-4C10-8803-A4DE30510D4C}">
  <ds:schemaRefs>
    <ds:schemaRef ds:uri="ESRI.ArcGIS.Mapping.OfficeIntegration.PowerPointInfo"/>
  </ds:schemaRefs>
</ds:datastoreItem>
</file>

<file path=customXml/itemProps157.xml><?xml version="1.0" encoding="utf-8"?>
<ds:datastoreItem xmlns:ds="http://schemas.openxmlformats.org/officeDocument/2006/customXml" ds:itemID="{DB46114C-3FCC-412A-9D54-72143254FDB3}">
  <ds:schemaRefs>
    <ds:schemaRef ds:uri="ESRI.ArcGIS.Mapping.OfficeIntegration.PowerPointInfo"/>
  </ds:schemaRefs>
</ds:datastoreItem>
</file>

<file path=customXml/itemProps158.xml><?xml version="1.0" encoding="utf-8"?>
<ds:datastoreItem xmlns:ds="http://schemas.openxmlformats.org/officeDocument/2006/customXml" ds:itemID="{2542DF8A-0B3A-4BC5-BB87-DF76DA6B79E9}">
  <ds:schemaRefs>
    <ds:schemaRef ds:uri="ESRI.ArcGIS.Mapping.OfficeIntegration.PowerPointInfo"/>
  </ds:schemaRefs>
</ds:datastoreItem>
</file>

<file path=customXml/itemProps159.xml><?xml version="1.0" encoding="utf-8"?>
<ds:datastoreItem xmlns:ds="http://schemas.openxmlformats.org/officeDocument/2006/customXml" ds:itemID="{8CE7489A-B753-4730-B5FE-D6B4FCA65FF7}">
  <ds:schemaRefs>
    <ds:schemaRef ds:uri="ESRI.ArcGIS.Mapping.OfficeIntegration.PowerPointInfo"/>
  </ds:schemaRefs>
</ds:datastoreItem>
</file>

<file path=customXml/itemProps16.xml><?xml version="1.0" encoding="utf-8"?>
<ds:datastoreItem xmlns:ds="http://schemas.openxmlformats.org/officeDocument/2006/customXml" ds:itemID="{5E4ABC53-BFB4-4F82-8B1A-3B3B683E6EC6}">
  <ds:schemaRefs>
    <ds:schemaRef ds:uri="ESRI.ArcGIS.Mapping.OfficeIntegration.PowerPointInfo"/>
  </ds:schemaRefs>
</ds:datastoreItem>
</file>

<file path=customXml/itemProps160.xml><?xml version="1.0" encoding="utf-8"?>
<ds:datastoreItem xmlns:ds="http://schemas.openxmlformats.org/officeDocument/2006/customXml" ds:itemID="{1CE32B75-2B21-40EE-B325-3E8CC7FB00DB}">
  <ds:schemaRefs>
    <ds:schemaRef ds:uri="ESRI.ArcGIS.Mapping.OfficeIntegration.PowerPointInfo"/>
  </ds:schemaRefs>
</ds:datastoreItem>
</file>

<file path=customXml/itemProps161.xml><?xml version="1.0" encoding="utf-8"?>
<ds:datastoreItem xmlns:ds="http://schemas.openxmlformats.org/officeDocument/2006/customXml" ds:itemID="{65B03095-E933-4416-9FBA-3ED5710605C5}">
  <ds:schemaRefs>
    <ds:schemaRef ds:uri="ESRI.ArcGIS.Mapping.OfficeIntegration.PowerPointInfo"/>
  </ds:schemaRefs>
</ds:datastoreItem>
</file>

<file path=customXml/itemProps162.xml><?xml version="1.0" encoding="utf-8"?>
<ds:datastoreItem xmlns:ds="http://schemas.openxmlformats.org/officeDocument/2006/customXml" ds:itemID="{350F1748-D5BF-4C9B-8508-1729AF7DEC57}">
  <ds:schemaRefs>
    <ds:schemaRef ds:uri="ESRI.ArcGIS.Mapping.OfficeIntegration.PowerPointInfo"/>
  </ds:schemaRefs>
</ds:datastoreItem>
</file>

<file path=customXml/itemProps163.xml><?xml version="1.0" encoding="utf-8"?>
<ds:datastoreItem xmlns:ds="http://schemas.openxmlformats.org/officeDocument/2006/customXml" ds:itemID="{5172D2DD-2ED7-4BE1-9B82-3946B3B98AF9}">
  <ds:schemaRefs>
    <ds:schemaRef ds:uri="ESRI.ArcGIS.Mapping.OfficeIntegration.PowerPointInfo"/>
  </ds:schemaRefs>
</ds:datastoreItem>
</file>

<file path=customXml/itemProps164.xml><?xml version="1.0" encoding="utf-8"?>
<ds:datastoreItem xmlns:ds="http://schemas.openxmlformats.org/officeDocument/2006/customXml" ds:itemID="{E13C6723-AE21-4C1D-AC91-50C9EF883C64}">
  <ds:schemaRefs>
    <ds:schemaRef ds:uri="ESRI.ArcGIS.Mapping.OfficeIntegration.PowerPointInfo"/>
  </ds:schemaRefs>
</ds:datastoreItem>
</file>

<file path=customXml/itemProps165.xml><?xml version="1.0" encoding="utf-8"?>
<ds:datastoreItem xmlns:ds="http://schemas.openxmlformats.org/officeDocument/2006/customXml" ds:itemID="{33035E62-7B19-4089-929A-BAB9125C4452}">
  <ds:schemaRefs>
    <ds:schemaRef ds:uri="ESRI.ArcGIS.Mapping.OfficeIntegration.PowerPointInfo"/>
  </ds:schemaRefs>
</ds:datastoreItem>
</file>

<file path=customXml/itemProps166.xml><?xml version="1.0" encoding="utf-8"?>
<ds:datastoreItem xmlns:ds="http://schemas.openxmlformats.org/officeDocument/2006/customXml" ds:itemID="{39BC0931-9212-40AB-A40C-83E6EF3F4810}">
  <ds:schemaRefs>
    <ds:schemaRef ds:uri="ESRI.ArcGIS.Mapping.OfficeIntegration.PowerPointInfo"/>
  </ds:schemaRefs>
</ds:datastoreItem>
</file>

<file path=customXml/itemProps167.xml><?xml version="1.0" encoding="utf-8"?>
<ds:datastoreItem xmlns:ds="http://schemas.openxmlformats.org/officeDocument/2006/customXml" ds:itemID="{DF057BA4-10D2-4C73-8B42-F21E21D28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3c9337a2-4b94-4048-b9c9-c019cc03bf2a"/>
    <ds:schemaRef ds:uri="a4485480-cf54-46a9-b974-86596c8b0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68.xml><?xml version="1.0" encoding="utf-8"?>
<ds:datastoreItem xmlns:ds="http://schemas.openxmlformats.org/officeDocument/2006/customXml" ds:itemID="{75E69A40-34B6-4A9A-A175-6827DADBEA59}">
  <ds:schemaRefs>
    <ds:schemaRef ds:uri="ESRI.ArcGIS.Mapping.OfficeIntegration.PowerPointInfo"/>
  </ds:schemaRefs>
</ds:datastoreItem>
</file>

<file path=customXml/itemProps169.xml><?xml version="1.0" encoding="utf-8"?>
<ds:datastoreItem xmlns:ds="http://schemas.openxmlformats.org/officeDocument/2006/customXml" ds:itemID="{B70C0CB1-24CC-4C62-AC88-A9E52EE0ECBC}">
  <ds:schemaRefs>
    <ds:schemaRef ds:uri="ESRI.ArcGIS.Mapping.OfficeIntegration.PowerPointInfo"/>
  </ds:schemaRefs>
</ds:datastoreItem>
</file>

<file path=customXml/itemProps17.xml><?xml version="1.0" encoding="utf-8"?>
<ds:datastoreItem xmlns:ds="http://schemas.openxmlformats.org/officeDocument/2006/customXml" ds:itemID="{26C20DD2-1FB7-4BE9-A70D-58F9604DA277}">
  <ds:schemaRefs>
    <ds:schemaRef ds:uri="ESRI.ArcGIS.Mapping.OfficeIntegration.PowerPointInfo"/>
  </ds:schemaRefs>
</ds:datastoreItem>
</file>

<file path=customXml/itemProps170.xml><?xml version="1.0" encoding="utf-8"?>
<ds:datastoreItem xmlns:ds="http://schemas.openxmlformats.org/officeDocument/2006/customXml" ds:itemID="{BD9C81C9-8E5F-43B9-A60D-1EEAAE0132D8}">
  <ds:schemaRefs>
    <ds:schemaRef ds:uri="ESRI.ArcGIS.Mapping.OfficeIntegration.PowerPointInfo"/>
  </ds:schemaRefs>
</ds:datastoreItem>
</file>

<file path=customXml/itemProps171.xml><?xml version="1.0" encoding="utf-8"?>
<ds:datastoreItem xmlns:ds="http://schemas.openxmlformats.org/officeDocument/2006/customXml" ds:itemID="{A6032E1F-8430-4E1C-9B6E-C2EDD3D8D697}">
  <ds:schemaRefs>
    <ds:schemaRef ds:uri="ESRI.ArcGIS.Mapping.OfficeIntegration.PowerPointInfo"/>
  </ds:schemaRefs>
</ds:datastoreItem>
</file>

<file path=customXml/itemProps172.xml><?xml version="1.0" encoding="utf-8"?>
<ds:datastoreItem xmlns:ds="http://schemas.openxmlformats.org/officeDocument/2006/customXml" ds:itemID="{EEC95E91-2AC8-4B02-B835-DA8FE81EAC58}">
  <ds:schemaRefs>
    <ds:schemaRef ds:uri="ESRI.ArcGIS.Mapping.OfficeIntegration.PowerPointInfo"/>
  </ds:schemaRefs>
</ds:datastoreItem>
</file>

<file path=customXml/itemProps173.xml><?xml version="1.0" encoding="utf-8"?>
<ds:datastoreItem xmlns:ds="http://schemas.openxmlformats.org/officeDocument/2006/customXml" ds:itemID="{58814A8E-6657-4078-9D95-DB5EAF63E252}">
  <ds:schemaRefs>
    <ds:schemaRef ds:uri="ESRI.ArcGIS.Mapping.OfficeIntegration.PowerPointInfo"/>
  </ds:schemaRefs>
</ds:datastoreItem>
</file>

<file path=customXml/itemProps174.xml><?xml version="1.0" encoding="utf-8"?>
<ds:datastoreItem xmlns:ds="http://schemas.openxmlformats.org/officeDocument/2006/customXml" ds:itemID="{087E716C-1FC1-4578-A4F4-8C73011DF794}">
  <ds:schemaRefs>
    <ds:schemaRef ds:uri="ESRI.ArcGIS.Mapping.OfficeIntegration.PowerPointInfo"/>
  </ds:schemaRefs>
</ds:datastoreItem>
</file>

<file path=customXml/itemProps175.xml><?xml version="1.0" encoding="utf-8"?>
<ds:datastoreItem xmlns:ds="http://schemas.openxmlformats.org/officeDocument/2006/customXml" ds:itemID="{82C10069-28A6-4E9D-A950-DC3A7F6569D7}">
  <ds:schemaRefs>
    <ds:schemaRef ds:uri="ESRI.ArcGIS.Mapping.OfficeIntegration.PowerPointInfo"/>
  </ds:schemaRefs>
</ds:datastoreItem>
</file>

<file path=customXml/itemProps176.xml><?xml version="1.0" encoding="utf-8"?>
<ds:datastoreItem xmlns:ds="http://schemas.openxmlformats.org/officeDocument/2006/customXml" ds:itemID="{8F8D85C2-4730-48FC-874C-CF5438AA16EC}">
  <ds:schemaRefs>
    <ds:schemaRef ds:uri="ESRI.ArcGIS.Mapping.OfficeIntegration.PowerPointInfo"/>
  </ds:schemaRefs>
</ds:datastoreItem>
</file>

<file path=customXml/itemProps177.xml><?xml version="1.0" encoding="utf-8"?>
<ds:datastoreItem xmlns:ds="http://schemas.openxmlformats.org/officeDocument/2006/customXml" ds:itemID="{56DBABBC-4FA8-4DF1-B62C-F3949FCD056A}">
  <ds:schemaRefs>
    <ds:schemaRef ds:uri="ESRI.ArcGIS.Mapping.OfficeIntegration.PowerPointInfo"/>
  </ds:schemaRefs>
</ds:datastoreItem>
</file>

<file path=customXml/itemProps178.xml><?xml version="1.0" encoding="utf-8"?>
<ds:datastoreItem xmlns:ds="http://schemas.openxmlformats.org/officeDocument/2006/customXml" ds:itemID="{4E67FB55-0ACE-4BD3-B3A1-3B481739FC02}">
  <ds:schemaRefs>
    <ds:schemaRef ds:uri="ESRI.ArcGIS.Mapping.OfficeIntegration.PowerPointInfo"/>
  </ds:schemaRefs>
</ds:datastoreItem>
</file>

<file path=customXml/itemProps179.xml><?xml version="1.0" encoding="utf-8"?>
<ds:datastoreItem xmlns:ds="http://schemas.openxmlformats.org/officeDocument/2006/customXml" ds:itemID="{13F61132-BA09-4B68-96B0-99B813AFB8F6}">
  <ds:schemaRefs>
    <ds:schemaRef ds:uri="ESRI.ArcGIS.Mapping.OfficeIntegration.PowerPointInfo"/>
  </ds:schemaRefs>
</ds:datastoreItem>
</file>

<file path=customXml/itemProps18.xml><?xml version="1.0" encoding="utf-8"?>
<ds:datastoreItem xmlns:ds="http://schemas.openxmlformats.org/officeDocument/2006/customXml" ds:itemID="{A555ED1D-1E35-4AD9-B1F8-7B0343C939DF}">
  <ds:schemaRefs>
    <ds:schemaRef ds:uri="ESRI.ArcGIS.Mapping.OfficeIntegration.PowerPointInfo"/>
  </ds:schemaRefs>
</ds:datastoreItem>
</file>

<file path=customXml/itemProps180.xml><?xml version="1.0" encoding="utf-8"?>
<ds:datastoreItem xmlns:ds="http://schemas.openxmlformats.org/officeDocument/2006/customXml" ds:itemID="{6D05EB8D-1531-4176-BCC5-F61F4313FDC0}">
  <ds:schemaRefs>
    <ds:schemaRef ds:uri="ESRI.ArcGIS.Mapping.OfficeIntegration.PowerPointInfo"/>
  </ds:schemaRefs>
</ds:datastoreItem>
</file>

<file path=customXml/itemProps181.xml><?xml version="1.0" encoding="utf-8"?>
<ds:datastoreItem xmlns:ds="http://schemas.openxmlformats.org/officeDocument/2006/customXml" ds:itemID="{B9F9E447-0113-4057-A88D-936E7117FF8A}">
  <ds:schemaRefs>
    <ds:schemaRef ds:uri="ESRI.ArcGIS.Mapping.OfficeIntegration.PowerPointInfo"/>
  </ds:schemaRefs>
</ds:datastoreItem>
</file>

<file path=customXml/itemProps182.xml><?xml version="1.0" encoding="utf-8"?>
<ds:datastoreItem xmlns:ds="http://schemas.openxmlformats.org/officeDocument/2006/customXml" ds:itemID="{1F68A4D3-782D-43DA-822E-B896BC9EE0A3}">
  <ds:schemaRefs>
    <ds:schemaRef ds:uri="ESRI.ArcGIS.Mapping.OfficeIntegration.PowerPointInfo"/>
  </ds:schemaRefs>
</ds:datastoreItem>
</file>

<file path=customXml/itemProps183.xml><?xml version="1.0" encoding="utf-8"?>
<ds:datastoreItem xmlns:ds="http://schemas.openxmlformats.org/officeDocument/2006/customXml" ds:itemID="{0C4C627F-5F2C-4DBC-BC82-5B01F0B99A96}">
  <ds:schemaRefs>
    <ds:schemaRef ds:uri="ESRI.ArcGIS.Mapping.OfficeIntegration.PowerPointInfo"/>
  </ds:schemaRefs>
</ds:datastoreItem>
</file>

<file path=customXml/itemProps184.xml><?xml version="1.0" encoding="utf-8"?>
<ds:datastoreItem xmlns:ds="http://schemas.openxmlformats.org/officeDocument/2006/customXml" ds:itemID="{29F77873-D054-4E9A-9194-651F72CD9DC8}">
  <ds:schemaRefs>
    <ds:schemaRef ds:uri="ESRI.ArcGIS.Mapping.OfficeIntegration.PowerPointInfo"/>
  </ds:schemaRefs>
</ds:datastoreItem>
</file>

<file path=customXml/itemProps185.xml><?xml version="1.0" encoding="utf-8"?>
<ds:datastoreItem xmlns:ds="http://schemas.openxmlformats.org/officeDocument/2006/customXml" ds:itemID="{4964D5E0-510A-4465-AF7F-808ABD459E0C}">
  <ds:schemaRefs>
    <ds:schemaRef ds:uri="ESRI.ArcGIS.Mapping.OfficeIntegration.PowerPointInfo"/>
  </ds:schemaRefs>
</ds:datastoreItem>
</file>

<file path=customXml/itemProps186.xml><?xml version="1.0" encoding="utf-8"?>
<ds:datastoreItem xmlns:ds="http://schemas.openxmlformats.org/officeDocument/2006/customXml" ds:itemID="{BDDA8D2C-3647-4843-A56C-1533B9DC5697}">
  <ds:schemaRefs>
    <ds:schemaRef ds:uri="ESRI.ArcGIS.Mapping.OfficeIntegration.PowerPointInfo"/>
  </ds:schemaRefs>
</ds:datastoreItem>
</file>

<file path=customXml/itemProps187.xml><?xml version="1.0" encoding="utf-8"?>
<ds:datastoreItem xmlns:ds="http://schemas.openxmlformats.org/officeDocument/2006/customXml" ds:itemID="{E8DABA5A-4DE0-4B7D-833A-592270405384}">
  <ds:schemaRefs>
    <ds:schemaRef ds:uri="ESRI.ArcGIS.Mapping.OfficeIntegration.PowerPointInfo"/>
  </ds:schemaRefs>
</ds:datastoreItem>
</file>

<file path=customXml/itemProps188.xml><?xml version="1.0" encoding="utf-8"?>
<ds:datastoreItem xmlns:ds="http://schemas.openxmlformats.org/officeDocument/2006/customXml" ds:itemID="{FDAB5042-6516-419A-86FA-FB0891D90AB3}">
  <ds:schemaRefs>
    <ds:schemaRef ds:uri="ESRI.ArcGIS.Mapping.OfficeIntegration.PowerPointInfo"/>
  </ds:schemaRefs>
</ds:datastoreItem>
</file>

<file path=customXml/itemProps189.xml><?xml version="1.0" encoding="utf-8"?>
<ds:datastoreItem xmlns:ds="http://schemas.openxmlformats.org/officeDocument/2006/customXml" ds:itemID="{F88C01C7-158C-4EE4-BF00-C83D14332A82}">
  <ds:schemaRefs>
    <ds:schemaRef ds:uri="ESRI.ArcGIS.Mapping.OfficeIntegration.PowerPointInfo"/>
  </ds:schemaRefs>
</ds:datastoreItem>
</file>

<file path=customXml/itemProps19.xml><?xml version="1.0" encoding="utf-8"?>
<ds:datastoreItem xmlns:ds="http://schemas.openxmlformats.org/officeDocument/2006/customXml" ds:itemID="{B8B5B232-6174-4E2B-BB68-FF06A885727A}">
  <ds:schemaRefs>
    <ds:schemaRef ds:uri="ESRI.ArcGIS.Mapping.OfficeIntegration.PowerPointInfo"/>
  </ds:schemaRefs>
</ds:datastoreItem>
</file>

<file path=customXml/itemProps190.xml><?xml version="1.0" encoding="utf-8"?>
<ds:datastoreItem xmlns:ds="http://schemas.openxmlformats.org/officeDocument/2006/customXml" ds:itemID="{C1F82F0E-B933-48DA-8AF2-CED5FCBAB8F7}">
  <ds:schemaRefs>
    <ds:schemaRef ds:uri="ESRI.ArcGIS.Mapping.OfficeIntegration.PowerPointInfo"/>
  </ds:schemaRefs>
</ds:datastoreItem>
</file>

<file path=customXml/itemProps191.xml><?xml version="1.0" encoding="utf-8"?>
<ds:datastoreItem xmlns:ds="http://schemas.openxmlformats.org/officeDocument/2006/customXml" ds:itemID="{A336CBF1-60C4-4C0A-992E-4E1394CB6E8C}">
  <ds:schemaRefs>
    <ds:schemaRef ds:uri="ESRI.ArcGIS.Mapping.OfficeIntegration.PowerPointInfo"/>
  </ds:schemaRefs>
</ds:datastoreItem>
</file>

<file path=customXml/itemProps192.xml><?xml version="1.0" encoding="utf-8"?>
<ds:datastoreItem xmlns:ds="http://schemas.openxmlformats.org/officeDocument/2006/customXml" ds:itemID="{14A9FE3B-9555-491F-A64E-5EB52CBE8E33}">
  <ds:schemaRefs>
    <ds:schemaRef ds:uri="ESRI.ArcGIS.Mapping.OfficeIntegration.PowerPointInfo"/>
  </ds:schemaRefs>
</ds:datastoreItem>
</file>

<file path=customXml/itemProps193.xml><?xml version="1.0" encoding="utf-8"?>
<ds:datastoreItem xmlns:ds="http://schemas.openxmlformats.org/officeDocument/2006/customXml" ds:itemID="{3C8D1CBE-5213-424B-AB26-5F82F4A113E9}">
  <ds:schemaRefs>
    <ds:schemaRef ds:uri="ESRI.ArcGIS.Mapping.OfficeIntegration.PowerPointInfo"/>
  </ds:schemaRefs>
</ds:datastoreItem>
</file>

<file path=customXml/itemProps194.xml><?xml version="1.0" encoding="utf-8"?>
<ds:datastoreItem xmlns:ds="http://schemas.openxmlformats.org/officeDocument/2006/customXml" ds:itemID="{DF06B396-35AE-4AB4-B88D-FF21944A89DD}">
  <ds:schemaRefs>
    <ds:schemaRef ds:uri="ESRI.ArcGIS.Mapping.OfficeIntegration.PowerPointInfo"/>
  </ds:schemaRefs>
</ds:datastoreItem>
</file>

<file path=customXml/itemProps195.xml><?xml version="1.0" encoding="utf-8"?>
<ds:datastoreItem xmlns:ds="http://schemas.openxmlformats.org/officeDocument/2006/customXml" ds:itemID="{6EC9D6D8-CA2B-42C8-94D0-4B4A5B6A73D0}">
  <ds:schemaRefs>
    <ds:schemaRef ds:uri="ESRI.ArcGIS.Mapping.OfficeIntegration.PowerPointInfo"/>
  </ds:schemaRefs>
</ds:datastoreItem>
</file>

<file path=customXml/itemProps196.xml><?xml version="1.0" encoding="utf-8"?>
<ds:datastoreItem xmlns:ds="http://schemas.openxmlformats.org/officeDocument/2006/customXml" ds:itemID="{6AE5E149-1574-4FD4-9DCC-92B8D9B5900F}">
  <ds:schemaRefs>
    <ds:schemaRef ds:uri="ESRI.ArcGIS.Mapping.OfficeIntegration.PowerPointInfo"/>
  </ds:schemaRefs>
</ds:datastoreItem>
</file>

<file path=customXml/itemProps197.xml><?xml version="1.0" encoding="utf-8"?>
<ds:datastoreItem xmlns:ds="http://schemas.openxmlformats.org/officeDocument/2006/customXml" ds:itemID="{787F14C0-3AC5-4ECF-B56E-CED5B86E0957}">
  <ds:schemaRefs>
    <ds:schemaRef ds:uri="ESRI.ArcGIS.Mapping.OfficeIntegration.PowerPointInfo"/>
  </ds:schemaRefs>
</ds:datastoreItem>
</file>

<file path=customXml/itemProps198.xml><?xml version="1.0" encoding="utf-8"?>
<ds:datastoreItem xmlns:ds="http://schemas.openxmlformats.org/officeDocument/2006/customXml" ds:itemID="{A90BDF48-4C8A-4BC8-BE20-7D36858AAEB2}">
  <ds:schemaRefs>
    <ds:schemaRef ds:uri="ESRI.ArcGIS.Mapping.OfficeIntegration.PowerPointInfo"/>
  </ds:schemaRefs>
</ds:datastoreItem>
</file>

<file path=customXml/itemProps199.xml><?xml version="1.0" encoding="utf-8"?>
<ds:datastoreItem xmlns:ds="http://schemas.openxmlformats.org/officeDocument/2006/customXml" ds:itemID="{0B54C0FE-608C-4EFE-8660-0B1D2646599A}">
  <ds:schemaRefs>
    <ds:schemaRef ds:uri="ESRI.ArcGIS.Mapping.OfficeIntegration.PowerPointInfo"/>
  </ds:schemaRefs>
</ds:datastoreItem>
</file>

<file path=customXml/itemProps2.xml><?xml version="1.0" encoding="utf-8"?>
<ds:datastoreItem xmlns:ds="http://schemas.openxmlformats.org/officeDocument/2006/customXml" ds:itemID="{FE280B0F-EDB3-4B29-BFF3-86EEF48D43F5}">
  <ds:schemaRefs>
    <ds:schemaRef ds:uri="ESRI.ArcGIS.Mapping.OfficeIntegration.PowerPointInfo"/>
  </ds:schemaRefs>
</ds:datastoreItem>
</file>

<file path=customXml/itemProps20.xml><?xml version="1.0" encoding="utf-8"?>
<ds:datastoreItem xmlns:ds="http://schemas.openxmlformats.org/officeDocument/2006/customXml" ds:itemID="{5EC5123E-EF45-419D-B3B1-B87348A3FA99}">
  <ds:schemaRefs>
    <ds:schemaRef ds:uri="ESRI.ArcGIS.Mapping.OfficeIntegration.PowerPointInfo"/>
  </ds:schemaRefs>
</ds:datastoreItem>
</file>

<file path=customXml/itemProps200.xml><?xml version="1.0" encoding="utf-8"?>
<ds:datastoreItem xmlns:ds="http://schemas.openxmlformats.org/officeDocument/2006/customXml" ds:itemID="{A8D4148F-2B2B-4A37-BD84-1042C86CABE7}">
  <ds:schemaRefs>
    <ds:schemaRef ds:uri="ESRI.ArcGIS.Mapping.OfficeIntegration.PowerPointInfo"/>
  </ds:schemaRefs>
</ds:datastoreItem>
</file>

<file path=customXml/itemProps201.xml><?xml version="1.0" encoding="utf-8"?>
<ds:datastoreItem xmlns:ds="http://schemas.openxmlformats.org/officeDocument/2006/customXml" ds:itemID="{A5F49619-B978-4858-8FD9-06E75464C16A}">
  <ds:schemaRefs>
    <ds:schemaRef ds:uri="ESRI.ArcGIS.Mapping.OfficeIntegration.PowerPointInfo"/>
  </ds:schemaRefs>
</ds:datastoreItem>
</file>

<file path=customXml/itemProps202.xml><?xml version="1.0" encoding="utf-8"?>
<ds:datastoreItem xmlns:ds="http://schemas.openxmlformats.org/officeDocument/2006/customXml" ds:itemID="{5A6EED46-B47C-4977-893D-DCB4724D1E29}">
  <ds:schemaRefs>
    <ds:schemaRef ds:uri="ESRI.ArcGIS.Mapping.OfficeIntegration.PowerPointInfo"/>
  </ds:schemaRefs>
</ds:datastoreItem>
</file>

<file path=customXml/itemProps203.xml><?xml version="1.0" encoding="utf-8"?>
<ds:datastoreItem xmlns:ds="http://schemas.openxmlformats.org/officeDocument/2006/customXml" ds:itemID="{2658C3E7-FF6F-4532-9A1D-035763B01E9E}">
  <ds:schemaRefs>
    <ds:schemaRef ds:uri="ESRI.ArcGIS.Mapping.OfficeIntegration.PowerPointInfo"/>
  </ds:schemaRefs>
</ds:datastoreItem>
</file>

<file path=customXml/itemProps204.xml><?xml version="1.0" encoding="utf-8"?>
<ds:datastoreItem xmlns:ds="http://schemas.openxmlformats.org/officeDocument/2006/customXml" ds:itemID="{A857E3DD-195F-4686-87C8-6A62867C6E09}">
  <ds:schemaRefs>
    <ds:schemaRef ds:uri="ESRI.ArcGIS.Mapping.OfficeIntegration.PowerPointInfo"/>
  </ds:schemaRefs>
</ds:datastoreItem>
</file>

<file path=customXml/itemProps205.xml><?xml version="1.0" encoding="utf-8"?>
<ds:datastoreItem xmlns:ds="http://schemas.openxmlformats.org/officeDocument/2006/customXml" ds:itemID="{963441A9-92EE-4100-A1C7-9298479067C2}">
  <ds:schemaRefs>
    <ds:schemaRef ds:uri="ESRI.ArcGIS.Mapping.OfficeIntegration.PowerPointInfo"/>
  </ds:schemaRefs>
</ds:datastoreItem>
</file>

<file path=customXml/itemProps206.xml><?xml version="1.0" encoding="utf-8"?>
<ds:datastoreItem xmlns:ds="http://schemas.openxmlformats.org/officeDocument/2006/customXml" ds:itemID="{57989BC5-CD73-46DF-86DC-CA919B8D2B10}">
  <ds:schemaRefs>
    <ds:schemaRef ds:uri="ESRI.ArcGIS.Mapping.OfficeIntegration.PowerPointInfo"/>
  </ds:schemaRefs>
</ds:datastoreItem>
</file>

<file path=customXml/itemProps207.xml><?xml version="1.0" encoding="utf-8"?>
<ds:datastoreItem xmlns:ds="http://schemas.openxmlformats.org/officeDocument/2006/customXml" ds:itemID="{729622B9-BE1C-4370-8F7D-A3FE07D06DCE}">
  <ds:schemaRefs>
    <ds:schemaRef ds:uri="ESRI.ArcGIS.Mapping.OfficeIntegration.PowerPointInfo"/>
  </ds:schemaRefs>
</ds:datastoreItem>
</file>

<file path=customXml/itemProps208.xml><?xml version="1.0" encoding="utf-8"?>
<ds:datastoreItem xmlns:ds="http://schemas.openxmlformats.org/officeDocument/2006/customXml" ds:itemID="{A19CDB4E-A52B-415A-8297-0804FF855A4B}">
  <ds:schemaRefs>
    <ds:schemaRef ds:uri="ESRI.ArcGIS.Mapping.OfficeIntegration.PowerPointInfo"/>
  </ds:schemaRefs>
</ds:datastoreItem>
</file>

<file path=customXml/itemProps209.xml><?xml version="1.0" encoding="utf-8"?>
<ds:datastoreItem xmlns:ds="http://schemas.openxmlformats.org/officeDocument/2006/customXml" ds:itemID="{3C1D67E1-F8E5-44A6-B73F-357757F5E9D9}">
  <ds:schemaRefs>
    <ds:schemaRef ds:uri="ESRI.ArcGIS.Mapping.OfficeIntegration.PowerPointInfo"/>
  </ds:schemaRefs>
</ds:datastoreItem>
</file>

<file path=customXml/itemProps21.xml><?xml version="1.0" encoding="utf-8"?>
<ds:datastoreItem xmlns:ds="http://schemas.openxmlformats.org/officeDocument/2006/customXml" ds:itemID="{CC755BEC-DA35-4EDB-A3B6-28B657F878A0}">
  <ds:schemaRefs>
    <ds:schemaRef ds:uri="ESRI.ArcGIS.Mapping.OfficeIntegration.PowerPointInfo"/>
  </ds:schemaRefs>
</ds:datastoreItem>
</file>

<file path=customXml/itemProps210.xml><?xml version="1.0" encoding="utf-8"?>
<ds:datastoreItem xmlns:ds="http://schemas.openxmlformats.org/officeDocument/2006/customXml" ds:itemID="{3F58FBD0-89FB-4458-AF27-B3AA1DF30410}">
  <ds:schemaRefs>
    <ds:schemaRef ds:uri="ESRI.ArcGIS.Mapping.OfficeIntegration.PowerPointInfo"/>
  </ds:schemaRefs>
</ds:datastoreItem>
</file>

<file path=customXml/itemProps211.xml><?xml version="1.0" encoding="utf-8"?>
<ds:datastoreItem xmlns:ds="http://schemas.openxmlformats.org/officeDocument/2006/customXml" ds:itemID="{0FDFC1B2-9F15-4303-A836-70A36E781C7A}">
  <ds:schemaRefs>
    <ds:schemaRef ds:uri="ESRI.ArcGIS.Mapping.OfficeIntegration.PowerPointInfo"/>
  </ds:schemaRefs>
</ds:datastoreItem>
</file>

<file path=customXml/itemProps212.xml><?xml version="1.0" encoding="utf-8"?>
<ds:datastoreItem xmlns:ds="http://schemas.openxmlformats.org/officeDocument/2006/customXml" ds:itemID="{8EEC2681-F375-4579-9C36-6A371C095AC1}">
  <ds:schemaRefs>
    <ds:schemaRef ds:uri="ESRI.ArcGIS.Mapping.OfficeIntegration.PowerPointInfo"/>
  </ds:schemaRefs>
</ds:datastoreItem>
</file>

<file path=customXml/itemProps213.xml><?xml version="1.0" encoding="utf-8"?>
<ds:datastoreItem xmlns:ds="http://schemas.openxmlformats.org/officeDocument/2006/customXml" ds:itemID="{1EE08331-156E-44ED-97B1-371166D6E306}">
  <ds:schemaRefs>
    <ds:schemaRef ds:uri="ESRI.ArcGIS.Mapping.OfficeIntegration.PowerPointInfo"/>
  </ds:schemaRefs>
</ds:datastoreItem>
</file>

<file path=customXml/itemProps214.xml><?xml version="1.0" encoding="utf-8"?>
<ds:datastoreItem xmlns:ds="http://schemas.openxmlformats.org/officeDocument/2006/customXml" ds:itemID="{34B676AE-14F6-4A15-B5ED-DAC7E6C6E6DD}">
  <ds:schemaRefs>
    <ds:schemaRef ds:uri="ESRI.ArcGIS.Mapping.OfficeIntegration.PowerPointInfo"/>
  </ds:schemaRefs>
</ds:datastoreItem>
</file>

<file path=customXml/itemProps215.xml><?xml version="1.0" encoding="utf-8"?>
<ds:datastoreItem xmlns:ds="http://schemas.openxmlformats.org/officeDocument/2006/customXml" ds:itemID="{46AD8EAA-C79B-4D3F-A0CA-E05B6E8CA323}">
  <ds:schemaRefs>
    <ds:schemaRef ds:uri="ESRI.ArcGIS.Mapping.OfficeIntegration.PowerPointInfo"/>
  </ds:schemaRefs>
</ds:datastoreItem>
</file>

<file path=customXml/itemProps216.xml><?xml version="1.0" encoding="utf-8"?>
<ds:datastoreItem xmlns:ds="http://schemas.openxmlformats.org/officeDocument/2006/customXml" ds:itemID="{1AE17087-4ADE-48A7-A41C-EA90FAD2DCA6}">
  <ds:schemaRefs>
    <ds:schemaRef ds:uri="ESRI.ArcGIS.Mapping.OfficeIntegration.PowerPointInfo"/>
  </ds:schemaRefs>
</ds:datastoreItem>
</file>

<file path=customXml/itemProps217.xml><?xml version="1.0" encoding="utf-8"?>
<ds:datastoreItem xmlns:ds="http://schemas.openxmlformats.org/officeDocument/2006/customXml" ds:itemID="{54CF60C9-8611-4765-881A-EBED6D4E05D0}">
  <ds:schemaRefs>
    <ds:schemaRef ds:uri="ESRI.ArcGIS.Mapping.OfficeIntegration.PowerPointInfo"/>
  </ds:schemaRefs>
</ds:datastoreItem>
</file>

<file path=customXml/itemProps218.xml><?xml version="1.0" encoding="utf-8"?>
<ds:datastoreItem xmlns:ds="http://schemas.openxmlformats.org/officeDocument/2006/customXml" ds:itemID="{CEE4151F-6D42-4E1A-9109-2DBCBD34D701}">
  <ds:schemaRefs>
    <ds:schemaRef ds:uri="ESRI.ArcGIS.Mapping.OfficeIntegration.PowerPointInfo"/>
  </ds:schemaRefs>
</ds:datastoreItem>
</file>

<file path=customXml/itemProps219.xml><?xml version="1.0" encoding="utf-8"?>
<ds:datastoreItem xmlns:ds="http://schemas.openxmlformats.org/officeDocument/2006/customXml" ds:itemID="{E8FFB8DB-7ABE-45F0-823C-98B80424C0EA}">
  <ds:schemaRefs>
    <ds:schemaRef ds:uri="ESRI.ArcGIS.Mapping.OfficeIntegration.PowerPointInfo"/>
  </ds:schemaRefs>
</ds:datastoreItem>
</file>

<file path=customXml/itemProps22.xml><?xml version="1.0" encoding="utf-8"?>
<ds:datastoreItem xmlns:ds="http://schemas.openxmlformats.org/officeDocument/2006/customXml" ds:itemID="{7EBE3021-3FF3-4719-8161-5B6735027647}">
  <ds:schemaRefs>
    <ds:schemaRef ds:uri="ESRI.ArcGIS.Mapping.OfficeIntegration.PowerPointInfo"/>
  </ds:schemaRefs>
</ds:datastoreItem>
</file>

<file path=customXml/itemProps220.xml><?xml version="1.0" encoding="utf-8"?>
<ds:datastoreItem xmlns:ds="http://schemas.openxmlformats.org/officeDocument/2006/customXml" ds:itemID="{60EB8418-3626-415F-A345-07C8092D4CAF}">
  <ds:schemaRefs>
    <ds:schemaRef ds:uri="ESRI.ArcGIS.Mapping.OfficeIntegration.PowerPointInfo"/>
  </ds:schemaRefs>
</ds:datastoreItem>
</file>

<file path=customXml/itemProps221.xml><?xml version="1.0" encoding="utf-8"?>
<ds:datastoreItem xmlns:ds="http://schemas.openxmlformats.org/officeDocument/2006/customXml" ds:itemID="{6EFF3680-DB76-474C-A701-6C0C5E02894E}">
  <ds:schemaRefs>
    <ds:schemaRef ds:uri="ESRI.ArcGIS.Mapping.OfficeIntegration.PowerPointInfo"/>
  </ds:schemaRefs>
</ds:datastoreItem>
</file>

<file path=customXml/itemProps222.xml><?xml version="1.0" encoding="utf-8"?>
<ds:datastoreItem xmlns:ds="http://schemas.openxmlformats.org/officeDocument/2006/customXml" ds:itemID="{DBCE3497-3EC2-4A74-BA7E-FC7526401BA5}">
  <ds:schemaRefs>
    <ds:schemaRef ds:uri="ESRI.ArcGIS.Mapping.OfficeIntegration.PowerPointInfo"/>
  </ds:schemaRefs>
</ds:datastoreItem>
</file>

<file path=customXml/itemProps223.xml><?xml version="1.0" encoding="utf-8"?>
<ds:datastoreItem xmlns:ds="http://schemas.openxmlformats.org/officeDocument/2006/customXml" ds:itemID="{71DDBDB9-CC6B-4718-A8F1-641657381F94}">
  <ds:schemaRefs>
    <ds:schemaRef ds:uri="ESRI.ArcGIS.Mapping.OfficeIntegration.PowerPointInfo"/>
  </ds:schemaRefs>
</ds:datastoreItem>
</file>

<file path=customXml/itemProps224.xml><?xml version="1.0" encoding="utf-8"?>
<ds:datastoreItem xmlns:ds="http://schemas.openxmlformats.org/officeDocument/2006/customXml" ds:itemID="{468D9947-4687-46D2-A883-5E62C2B64CA5}">
  <ds:schemaRefs>
    <ds:schemaRef ds:uri="ESRI.ArcGIS.Mapping.OfficeIntegration.PowerPointInfo"/>
  </ds:schemaRefs>
</ds:datastoreItem>
</file>

<file path=customXml/itemProps225.xml><?xml version="1.0" encoding="utf-8"?>
<ds:datastoreItem xmlns:ds="http://schemas.openxmlformats.org/officeDocument/2006/customXml" ds:itemID="{43C5DAA0-A47F-4CB1-8AD6-B285C3AAA37D}">
  <ds:schemaRefs>
    <ds:schemaRef ds:uri="ESRI.ArcGIS.Mapping.OfficeIntegration.PowerPointInfo"/>
  </ds:schemaRefs>
</ds:datastoreItem>
</file>

<file path=customXml/itemProps226.xml><?xml version="1.0" encoding="utf-8"?>
<ds:datastoreItem xmlns:ds="http://schemas.openxmlformats.org/officeDocument/2006/customXml" ds:itemID="{E1DB61E5-3522-4D3F-828C-A6CCF6265282}">
  <ds:schemaRefs>
    <ds:schemaRef ds:uri="ESRI.ArcGIS.Mapping.OfficeIntegration.PowerPointInfo"/>
  </ds:schemaRefs>
</ds:datastoreItem>
</file>

<file path=customXml/itemProps227.xml><?xml version="1.0" encoding="utf-8"?>
<ds:datastoreItem xmlns:ds="http://schemas.openxmlformats.org/officeDocument/2006/customXml" ds:itemID="{CA81C9DB-F817-41D7-B9ED-F8F319A10D1D}">
  <ds:schemaRefs>
    <ds:schemaRef ds:uri="ESRI.ArcGIS.Mapping.OfficeIntegration.PowerPointInfo"/>
  </ds:schemaRefs>
</ds:datastoreItem>
</file>

<file path=customXml/itemProps228.xml><?xml version="1.0" encoding="utf-8"?>
<ds:datastoreItem xmlns:ds="http://schemas.openxmlformats.org/officeDocument/2006/customXml" ds:itemID="{82D8ABC2-7256-4D25-9E35-39C8E48A5F17}">
  <ds:schemaRefs>
    <ds:schemaRef ds:uri="ESRI.ArcGIS.Mapping.OfficeIntegration.PowerPointInfo"/>
  </ds:schemaRefs>
</ds:datastoreItem>
</file>

<file path=customXml/itemProps229.xml><?xml version="1.0" encoding="utf-8"?>
<ds:datastoreItem xmlns:ds="http://schemas.openxmlformats.org/officeDocument/2006/customXml" ds:itemID="{0CD0B648-4F7B-45AC-9F8D-1826A9900789}">
  <ds:schemaRefs>
    <ds:schemaRef ds:uri="ESRI.ArcGIS.Mapping.OfficeIntegration.PowerPointInfo"/>
  </ds:schemaRefs>
</ds:datastoreItem>
</file>

<file path=customXml/itemProps23.xml><?xml version="1.0" encoding="utf-8"?>
<ds:datastoreItem xmlns:ds="http://schemas.openxmlformats.org/officeDocument/2006/customXml" ds:itemID="{54AD1703-4AB2-42DD-B819-1870B8ABF643}">
  <ds:schemaRefs>
    <ds:schemaRef ds:uri="ESRI.ArcGIS.Mapping.OfficeIntegration.PowerPointInfo"/>
  </ds:schemaRefs>
</ds:datastoreItem>
</file>

<file path=customXml/itemProps230.xml><?xml version="1.0" encoding="utf-8"?>
<ds:datastoreItem xmlns:ds="http://schemas.openxmlformats.org/officeDocument/2006/customXml" ds:itemID="{FF1CBD5C-2492-47EA-B5B4-EE7BC69B4EDD}">
  <ds:schemaRefs>
    <ds:schemaRef ds:uri="ESRI.ArcGIS.Mapping.OfficeIntegration.PowerPointInfo"/>
  </ds:schemaRefs>
</ds:datastoreItem>
</file>

<file path=customXml/itemProps231.xml><?xml version="1.0" encoding="utf-8"?>
<ds:datastoreItem xmlns:ds="http://schemas.openxmlformats.org/officeDocument/2006/customXml" ds:itemID="{1EFF6853-0D50-430F-A290-1A5C1206CC9E}">
  <ds:schemaRefs>
    <ds:schemaRef ds:uri="ESRI.ArcGIS.Mapping.OfficeIntegration.PowerPointInfo"/>
  </ds:schemaRefs>
</ds:datastoreItem>
</file>

<file path=customXml/itemProps232.xml><?xml version="1.0" encoding="utf-8"?>
<ds:datastoreItem xmlns:ds="http://schemas.openxmlformats.org/officeDocument/2006/customXml" ds:itemID="{B3351F6C-4C5C-4BD9-9B8F-AFB290648A62}">
  <ds:schemaRefs>
    <ds:schemaRef ds:uri="ESRI.ArcGIS.Mapping.OfficeIntegration.PowerPointInfo"/>
  </ds:schemaRefs>
</ds:datastoreItem>
</file>

<file path=customXml/itemProps233.xml><?xml version="1.0" encoding="utf-8"?>
<ds:datastoreItem xmlns:ds="http://schemas.openxmlformats.org/officeDocument/2006/customXml" ds:itemID="{E76086FD-F352-4BA5-93AF-8268B309647A}">
  <ds:schemaRefs>
    <ds:schemaRef ds:uri="ESRI.ArcGIS.Mapping.OfficeIntegration.PowerPointInfo"/>
  </ds:schemaRefs>
</ds:datastoreItem>
</file>

<file path=customXml/itemProps234.xml><?xml version="1.0" encoding="utf-8"?>
<ds:datastoreItem xmlns:ds="http://schemas.openxmlformats.org/officeDocument/2006/customXml" ds:itemID="{389A3F1A-ACB8-43E0-94F0-359978EB944A}">
  <ds:schemaRefs>
    <ds:schemaRef ds:uri="ESRI.ArcGIS.Mapping.OfficeIntegration.PowerPointInfo"/>
  </ds:schemaRefs>
</ds:datastoreItem>
</file>

<file path=customXml/itemProps235.xml><?xml version="1.0" encoding="utf-8"?>
<ds:datastoreItem xmlns:ds="http://schemas.openxmlformats.org/officeDocument/2006/customXml" ds:itemID="{1CB4AACF-1FBA-4E70-AA07-77D49AF19775}">
  <ds:schemaRefs>
    <ds:schemaRef ds:uri="ESRI.ArcGIS.Mapping.OfficeIntegration.PowerPointInfo"/>
  </ds:schemaRefs>
</ds:datastoreItem>
</file>

<file path=customXml/itemProps236.xml><?xml version="1.0" encoding="utf-8"?>
<ds:datastoreItem xmlns:ds="http://schemas.openxmlformats.org/officeDocument/2006/customXml" ds:itemID="{EA0ED818-159E-4033-99E9-2E5CC6CAB63E}">
  <ds:schemaRefs>
    <ds:schemaRef ds:uri="ESRI.ArcGIS.Mapping.OfficeIntegration.PowerPointInfo"/>
  </ds:schemaRefs>
</ds:datastoreItem>
</file>

<file path=customXml/itemProps237.xml><?xml version="1.0" encoding="utf-8"?>
<ds:datastoreItem xmlns:ds="http://schemas.openxmlformats.org/officeDocument/2006/customXml" ds:itemID="{001E3815-7EE5-4C06-AB8C-064F3E473586}">
  <ds:schemaRefs>
    <ds:schemaRef ds:uri="ESRI.ArcGIS.Mapping.OfficeIntegration.PowerPointInfo"/>
  </ds:schemaRefs>
</ds:datastoreItem>
</file>

<file path=customXml/itemProps238.xml><?xml version="1.0" encoding="utf-8"?>
<ds:datastoreItem xmlns:ds="http://schemas.openxmlformats.org/officeDocument/2006/customXml" ds:itemID="{A890D14D-A6BA-4EAA-A028-3D2554B861DB}">
  <ds:schemaRefs>
    <ds:schemaRef ds:uri="ESRI.ArcGIS.Mapping.OfficeIntegration.PowerPointInfo"/>
  </ds:schemaRefs>
</ds:datastoreItem>
</file>

<file path=customXml/itemProps239.xml><?xml version="1.0" encoding="utf-8"?>
<ds:datastoreItem xmlns:ds="http://schemas.openxmlformats.org/officeDocument/2006/customXml" ds:itemID="{3E5C5433-082B-4E16-9DC3-8377B839EEDC}">
  <ds:schemaRefs>
    <ds:schemaRef ds:uri="ESRI.ArcGIS.Mapping.OfficeIntegration.PowerPointInfo"/>
  </ds:schemaRefs>
</ds:datastoreItem>
</file>

<file path=customXml/itemProps24.xml><?xml version="1.0" encoding="utf-8"?>
<ds:datastoreItem xmlns:ds="http://schemas.openxmlformats.org/officeDocument/2006/customXml" ds:itemID="{64665A93-FD5C-404E-919D-5C4364104CE2}">
  <ds:schemaRefs>
    <ds:schemaRef ds:uri="ESRI.ArcGIS.Mapping.OfficeIntegration.PowerPointInfo"/>
  </ds:schemaRefs>
</ds:datastoreItem>
</file>

<file path=customXml/itemProps240.xml><?xml version="1.0" encoding="utf-8"?>
<ds:datastoreItem xmlns:ds="http://schemas.openxmlformats.org/officeDocument/2006/customXml" ds:itemID="{70F1C1D2-531A-4482-A600-8AD91816F7B2}">
  <ds:schemaRefs>
    <ds:schemaRef ds:uri="ESRI.ArcGIS.Mapping.OfficeIntegration.PowerPointInfo"/>
  </ds:schemaRefs>
</ds:datastoreItem>
</file>

<file path=customXml/itemProps241.xml><?xml version="1.0" encoding="utf-8"?>
<ds:datastoreItem xmlns:ds="http://schemas.openxmlformats.org/officeDocument/2006/customXml" ds:itemID="{D6774309-6212-412F-B5F8-2A22BD3A19A5}">
  <ds:schemaRefs>
    <ds:schemaRef ds:uri="ESRI.ArcGIS.Mapping.OfficeIntegration.PowerPointInfo"/>
  </ds:schemaRefs>
</ds:datastoreItem>
</file>

<file path=customXml/itemProps242.xml><?xml version="1.0" encoding="utf-8"?>
<ds:datastoreItem xmlns:ds="http://schemas.openxmlformats.org/officeDocument/2006/customXml" ds:itemID="{2E13BFF5-5C50-44AD-9BB0-767ACF725CCE}">
  <ds:schemaRefs>
    <ds:schemaRef ds:uri="ESRI.ArcGIS.Mapping.OfficeIntegration.PowerPointInfo"/>
  </ds:schemaRefs>
</ds:datastoreItem>
</file>

<file path=customXml/itemProps243.xml><?xml version="1.0" encoding="utf-8"?>
<ds:datastoreItem xmlns:ds="http://schemas.openxmlformats.org/officeDocument/2006/customXml" ds:itemID="{FF31CF34-78B8-4FF0-9E5B-5B68BB91E07F}">
  <ds:schemaRefs>
    <ds:schemaRef ds:uri="ESRI.ArcGIS.Mapping.OfficeIntegration.PowerPointInfo"/>
  </ds:schemaRefs>
</ds:datastoreItem>
</file>

<file path=customXml/itemProps244.xml><?xml version="1.0" encoding="utf-8"?>
<ds:datastoreItem xmlns:ds="http://schemas.openxmlformats.org/officeDocument/2006/customXml" ds:itemID="{8721BC91-EA69-48E6-B10A-965EE3369749}">
  <ds:schemaRefs>
    <ds:schemaRef ds:uri="ESRI.ArcGIS.Mapping.OfficeIntegration.PowerPointInfo"/>
  </ds:schemaRefs>
</ds:datastoreItem>
</file>

<file path=customXml/itemProps245.xml><?xml version="1.0" encoding="utf-8"?>
<ds:datastoreItem xmlns:ds="http://schemas.openxmlformats.org/officeDocument/2006/customXml" ds:itemID="{E266FEDA-1A57-481E-95E9-CB4DF33A51E6}">
  <ds:schemaRefs>
    <ds:schemaRef ds:uri="ESRI.ArcGIS.Mapping.OfficeIntegration.PowerPointInfo"/>
  </ds:schemaRefs>
</ds:datastoreItem>
</file>

<file path=customXml/itemProps246.xml><?xml version="1.0" encoding="utf-8"?>
<ds:datastoreItem xmlns:ds="http://schemas.openxmlformats.org/officeDocument/2006/customXml" ds:itemID="{120758F5-EDD9-4A35-BEB8-7045918C9602}">
  <ds:schemaRefs>
    <ds:schemaRef ds:uri="ESRI.ArcGIS.Mapping.OfficeIntegration.PowerPointInfo"/>
  </ds:schemaRefs>
</ds:datastoreItem>
</file>

<file path=customXml/itemProps247.xml><?xml version="1.0" encoding="utf-8"?>
<ds:datastoreItem xmlns:ds="http://schemas.openxmlformats.org/officeDocument/2006/customXml" ds:itemID="{7ED4893B-70E8-4186-B17C-B285028C90CE}">
  <ds:schemaRefs>
    <ds:schemaRef ds:uri="ESRI.ArcGIS.Mapping.OfficeIntegration.PowerPointInfo"/>
  </ds:schemaRefs>
</ds:datastoreItem>
</file>

<file path=customXml/itemProps248.xml><?xml version="1.0" encoding="utf-8"?>
<ds:datastoreItem xmlns:ds="http://schemas.openxmlformats.org/officeDocument/2006/customXml" ds:itemID="{CABBEFBB-B436-4C10-B470-C315CA9FF337}">
  <ds:schemaRefs>
    <ds:schemaRef ds:uri="ESRI.ArcGIS.Mapping.OfficeIntegration.PowerPointInfo"/>
  </ds:schemaRefs>
</ds:datastoreItem>
</file>

<file path=customXml/itemProps249.xml><?xml version="1.0" encoding="utf-8"?>
<ds:datastoreItem xmlns:ds="http://schemas.openxmlformats.org/officeDocument/2006/customXml" ds:itemID="{63F2B401-91E5-4B6A-95A3-DB12E4EEC769}">
  <ds:schemaRefs>
    <ds:schemaRef ds:uri="ESRI.ArcGIS.Mapping.OfficeIntegration.PowerPointInfo"/>
  </ds:schemaRefs>
</ds:datastoreItem>
</file>

<file path=customXml/itemProps25.xml><?xml version="1.0" encoding="utf-8"?>
<ds:datastoreItem xmlns:ds="http://schemas.openxmlformats.org/officeDocument/2006/customXml" ds:itemID="{FE45E595-02F7-4C95-89D7-86E457CF5E5A}">
  <ds:schemaRefs>
    <ds:schemaRef ds:uri="ESRI.ArcGIS.Mapping.OfficeIntegration.PowerPointInfo"/>
  </ds:schemaRefs>
</ds:datastoreItem>
</file>

<file path=customXml/itemProps250.xml><?xml version="1.0" encoding="utf-8"?>
<ds:datastoreItem xmlns:ds="http://schemas.openxmlformats.org/officeDocument/2006/customXml" ds:itemID="{374ADB0C-9595-47D5-BEB8-5D1F8FC540BF}">
  <ds:schemaRefs>
    <ds:schemaRef ds:uri="ESRI.ArcGIS.Mapping.OfficeIntegration.PowerPointInfo"/>
  </ds:schemaRefs>
</ds:datastoreItem>
</file>

<file path=customXml/itemProps251.xml><?xml version="1.0" encoding="utf-8"?>
<ds:datastoreItem xmlns:ds="http://schemas.openxmlformats.org/officeDocument/2006/customXml" ds:itemID="{FD1105F0-B035-4CF7-852E-E578D2E868D9}">
  <ds:schemaRefs>
    <ds:schemaRef ds:uri="ESRI.ArcGIS.Mapping.OfficeIntegration.PowerPointInfo"/>
  </ds:schemaRefs>
</ds:datastoreItem>
</file>

<file path=customXml/itemProps252.xml><?xml version="1.0" encoding="utf-8"?>
<ds:datastoreItem xmlns:ds="http://schemas.openxmlformats.org/officeDocument/2006/customXml" ds:itemID="{BEE01141-C196-4FC0-B738-1E311C6033C6}">
  <ds:schemaRefs>
    <ds:schemaRef ds:uri="ESRI.ArcGIS.Mapping.OfficeIntegration.PowerPointInfo"/>
  </ds:schemaRefs>
</ds:datastoreItem>
</file>

<file path=customXml/itemProps253.xml><?xml version="1.0" encoding="utf-8"?>
<ds:datastoreItem xmlns:ds="http://schemas.openxmlformats.org/officeDocument/2006/customXml" ds:itemID="{2965618A-6455-463F-AC6C-DCF6EF1F2D6A}">
  <ds:schemaRefs>
    <ds:schemaRef ds:uri="ESRI.ArcGIS.Mapping.OfficeIntegration.PowerPointInfo"/>
  </ds:schemaRefs>
</ds:datastoreItem>
</file>

<file path=customXml/itemProps254.xml><?xml version="1.0" encoding="utf-8"?>
<ds:datastoreItem xmlns:ds="http://schemas.openxmlformats.org/officeDocument/2006/customXml" ds:itemID="{6349DD47-1793-4A63-81D2-880F93FB50FA}">
  <ds:schemaRefs>
    <ds:schemaRef ds:uri="ESRI.ArcGIS.Mapping.OfficeIntegration.PowerPointInfo"/>
  </ds:schemaRefs>
</ds:datastoreItem>
</file>

<file path=customXml/itemProps255.xml><?xml version="1.0" encoding="utf-8"?>
<ds:datastoreItem xmlns:ds="http://schemas.openxmlformats.org/officeDocument/2006/customXml" ds:itemID="{FBDF3D1D-444D-4D9B-AEE2-91155137D215}">
  <ds:schemaRefs>
    <ds:schemaRef ds:uri="ESRI.ArcGIS.Mapping.OfficeIntegration.PowerPointInfo"/>
  </ds:schemaRefs>
</ds:datastoreItem>
</file>

<file path=customXml/itemProps256.xml><?xml version="1.0" encoding="utf-8"?>
<ds:datastoreItem xmlns:ds="http://schemas.openxmlformats.org/officeDocument/2006/customXml" ds:itemID="{829BB1EB-F2A7-4022-9D85-B1CDC86AB0FB}">
  <ds:schemaRefs>
    <ds:schemaRef ds:uri="ESRI.ArcGIS.Mapping.OfficeIntegration.PowerPointInfo"/>
  </ds:schemaRefs>
</ds:datastoreItem>
</file>

<file path=customXml/itemProps257.xml><?xml version="1.0" encoding="utf-8"?>
<ds:datastoreItem xmlns:ds="http://schemas.openxmlformats.org/officeDocument/2006/customXml" ds:itemID="{A321A716-B1A6-4A4A-9EC5-49940CCE8DAD}">
  <ds:schemaRefs>
    <ds:schemaRef ds:uri="ESRI.ArcGIS.Mapping.OfficeIntegration.PowerPointInfo"/>
  </ds:schemaRefs>
</ds:datastoreItem>
</file>

<file path=customXml/itemProps258.xml><?xml version="1.0" encoding="utf-8"?>
<ds:datastoreItem xmlns:ds="http://schemas.openxmlformats.org/officeDocument/2006/customXml" ds:itemID="{2E4D74AC-AF82-4F92-9B36-8F8A9148E199}">
  <ds:schemaRefs>
    <ds:schemaRef ds:uri="ESRI.ArcGIS.Mapping.OfficeIntegration.PowerPointInfo"/>
  </ds:schemaRefs>
</ds:datastoreItem>
</file>

<file path=customXml/itemProps259.xml><?xml version="1.0" encoding="utf-8"?>
<ds:datastoreItem xmlns:ds="http://schemas.openxmlformats.org/officeDocument/2006/customXml" ds:itemID="{734E99CC-5EC5-4576-A562-99AF834E9322}">
  <ds:schemaRefs>
    <ds:schemaRef ds:uri="ESRI.ArcGIS.Mapping.OfficeIntegration.PowerPointInfo"/>
  </ds:schemaRefs>
</ds:datastoreItem>
</file>

<file path=customXml/itemProps26.xml><?xml version="1.0" encoding="utf-8"?>
<ds:datastoreItem xmlns:ds="http://schemas.openxmlformats.org/officeDocument/2006/customXml" ds:itemID="{81EC7829-9315-4633-ADAD-936BAFA47873}">
  <ds:schemaRefs>
    <ds:schemaRef ds:uri="ESRI.ArcGIS.Mapping.OfficeIntegration.PowerPointInfo"/>
  </ds:schemaRefs>
</ds:datastoreItem>
</file>

<file path=customXml/itemProps260.xml><?xml version="1.0" encoding="utf-8"?>
<ds:datastoreItem xmlns:ds="http://schemas.openxmlformats.org/officeDocument/2006/customXml" ds:itemID="{0556ECE5-F6AF-40E6-BED8-4E4BBDA3E260}">
  <ds:schemaRefs>
    <ds:schemaRef ds:uri="ESRI.ArcGIS.Mapping.OfficeIntegration.PowerPointInfo"/>
  </ds:schemaRefs>
</ds:datastoreItem>
</file>

<file path=customXml/itemProps261.xml><?xml version="1.0" encoding="utf-8"?>
<ds:datastoreItem xmlns:ds="http://schemas.openxmlformats.org/officeDocument/2006/customXml" ds:itemID="{B8C6C0CB-FA3A-4D86-A575-B62DD43154EF}">
  <ds:schemaRefs>
    <ds:schemaRef ds:uri="ESRI.ArcGIS.Mapping.OfficeIntegration.PowerPointInfo"/>
  </ds:schemaRefs>
</ds:datastoreItem>
</file>

<file path=customXml/itemProps262.xml><?xml version="1.0" encoding="utf-8"?>
<ds:datastoreItem xmlns:ds="http://schemas.openxmlformats.org/officeDocument/2006/customXml" ds:itemID="{41CBE5E1-F8C6-4B29-939E-C47F4DD61F06}">
  <ds:schemaRefs>
    <ds:schemaRef ds:uri="ESRI.ArcGIS.Mapping.OfficeIntegration.PowerPointInfo"/>
  </ds:schemaRefs>
</ds:datastoreItem>
</file>

<file path=customXml/itemProps263.xml><?xml version="1.0" encoding="utf-8"?>
<ds:datastoreItem xmlns:ds="http://schemas.openxmlformats.org/officeDocument/2006/customXml" ds:itemID="{D79D0D3E-C587-40CC-A383-F1BAB6D50704}">
  <ds:schemaRefs>
    <ds:schemaRef ds:uri="ESRI.ArcGIS.Mapping.OfficeIntegration.PowerPointInfo"/>
  </ds:schemaRefs>
</ds:datastoreItem>
</file>

<file path=customXml/itemProps264.xml><?xml version="1.0" encoding="utf-8"?>
<ds:datastoreItem xmlns:ds="http://schemas.openxmlformats.org/officeDocument/2006/customXml" ds:itemID="{AAAE94FD-58C4-40F2-BD4C-A78286401800}">
  <ds:schemaRefs>
    <ds:schemaRef ds:uri="ESRI.ArcGIS.Mapping.OfficeIntegration.PowerPointInfo"/>
  </ds:schemaRefs>
</ds:datastoreItem>
</file>

<file path=customXml/itemProps265.xml><?xml version="1.0" encoding="utf-8"?>
<ds:datastoreItem xmlns:ds="http://schemas.openxmlformats.org/officeDocument/2006/customXml" ds:itemID="{03ECA6CA-9DCD-4FC0-B12D-40214B06FB40}">
  <ds:schemaRefs>
    <ds:schemaRef ds:uri="ESRI.ArcGIS.Mapping.OfficeIntegration.PowerPointInfo"/>
  </ds:schemaRefs>
</ds:datastoreItem>
</file>

<file path=customXml/itemProps266.xml><?xml version="1.0" encoding="utf-8"?>
<ds:datastoreItem xmlns:ds="http://schemas.openxmlformats.org/officeDocument/2006/customXml" ds:itemID="{AF52D822-713A-4CC0-B43E-5DF75D7DCD60}">
  <ds:schemaRefs>
    <ds:schemaRef ds:uri="ESRI.ArcGIS.Mapping.OfficeIntegration.PowerPointInfo"/>
  </ds:schemaRefs>
</ds:datastoreItem>
</file>

<file path=customXml/itemProps267.xml><?xml version="1.0" encoding="utf-8"?>
<ds:datastoreItem xmlns:ds="http://schemas.openxmlformats.org/officeDocument/2006/customXml" ds:itemID="{F3653458-F76E-46C5-8742-F03153D92798}">
  <ds:schemaRefs>
    <ds:schemaRef ds:uri="ESRI.ArcGIS.Mapping.OfficeIntegration.PowerPointInfo"/>
  </ds:schemaRefs>
</ds:datastoreItem>
</file>

<file path=customXml/itemProps268.xml><?xml version="1.0" encoding="utf-8"?>
<ds:datastoreItem xmlns:ds="http://schemas.openxmlformats.org/officeDocument/2006/customXml" ds:itemID="{36F9A273-B567-4ED7-8709-D7F513774F24}">
  <ds:schemaRefs>
    <ds:schemaRef ds:uri="ESRI.ArcGIS.Mapping.OfficeIntegration.PowerPointInfo"/>
  </ds:schemaRefs>
</ds:datastoreItem>
</file>

<file path=customXml/itemProps269.xml><?xml version="1.0" encoding="utf-8"?>
<ds:datastoreItem xmlns:ds="http://schemas.openxmlformats.org/officeDocument/2006/customXml" ds:itemID="{CF2763C9-44BA-4382-A0C4-5BBE8FDA7860}">
  <ds:schemaRefs>
    <ds:schemaRef ds:uri="ESRI.ArcGIS.Mapping.OfficeIntegration.PowerPointInfo"/>
  </ds:schemaRefs>
</ds:datastoreItem>
</file>

<file path=customXml/itemProps27.xml><?xml version="1.0" encoding="utf-8"?>
<ds:datastoreItem xmlns:ds="http://schemas.openxmlformats.org/officeDocument/2006/customXml" ds:itemID="{F1147E2D-6738-49EE-83BD-8F2A05A47747}">
  <ds:schemaRefs>
    <ds:schemaRef ds:uri="ESRI.ArcGIS.Mapping.OfficeIntegration.PowerPointInfo"/>
  </ds:schemaRefs>
</ds:datastoreItem>
</file>

<file path=customXml/itemProps270.xml><?xml version="1.0" encoding="utf-8"?>
<ds:datastoreItem xmlns:ds="http://schemas.openxmlformats.org/officeDocument/2006/customXml" ds:itemID="{C2F433C6-1181-4211-90D1-73803401FD60}">
  <ds:schemaRefs>
    <ds:schemaRef ds:uri="ESRI.ArcGIS.Mapping.OfficeIntegration.PowerPointInfo"/>
  </ds:schemaRefs>
</ds:datastoreItem>
</file>

<file path=customXml/itemProps271.xml><?xml version="1.0" encoding="utf-8"?>
<ds:datastoreItem xmlns:ds="http://schemas.openxmlformats.org/officeDocument/2006/customXml" ds:itemID="{9484F4CF-BAE9-49F3-A857-F8F11EF57F58}">
  <ds:schemaRefs>
    <ds:schemaRef ds:uri="ESRI.ArcGIS.Mapping.OfficeIntegration.PowerPointInfo"/>
  </ds:schemaRefs>
</ds:datastoreItem>
</file>

<file path=customXml/itemProps272.xml><?xml version="1.0" encoding="utf-8"?>
<ds:datastoreItem xmlns:ds="http://schemas.openxmlformats.org/officeDocument/2006/customXml" ds:itemID="{86D7E36D-C5B3-44C6-B03A-2EDBA8D93AB2}">
  <ds:schemaRefs>
    <ds:schemaRef ds:uri="ESRI.ArcGIS.Mapping.OfficeIntegration.PowerPointInfo"/>
  </ds:schemaRefs>
</ds:datastoreItem>
</file>

<file path=customXml/itemProps273.xml><?xml version="1.0" encoding="utf-8"?>
<ds:datastoreItem xmlns:ds="http://schemas.openxmlformats.org/officeDocument/2006/customXml" ds:itemID="{91B0BBC6-170B-4258-A266-7141330248A7}">
  <ds:schemaRefs>
    <ds:schemaRef ds:uri="ESRI.ArcGIS.Mapping.OfficeIntegration.PowerPointInfo"/>
  </ds:schemaRefs>
</ds:datastoreItem>
</file>

<file path=customXml/itemProps274.xml><?xml version="1.0" encoding="utf-8"?>
<ds:datastoreItem xmlns:ds="http://schemas.openxmlformats.org/officeDocument/2006/customXml" ds:itemID="{5FEA8B2F-648A-41F8-95DA-CA8FD558A5D4}">
  <ds:schemaRefs>
    <ds:schemaRef ds:uri="ESRI.ArcGIS.Mapping.OfficeIntegration.PowerPointInfo"/>
  </ds:schemaRefs>
</ds:datastoreItem>
</file>

<file path=customXml/itemProps275.xml><?xml version="1.0" encoding="utf-8"?>
<ds:datastoreItem xmlns:ds="http://schemas.openxmlformats.org/officeDocument/2006/customXml" ds:itemID="{7324D9DC-4AEF-4D32-8DE6-99F0EBEC815A}">
  <ds:schemaRefs>
    <ds:schemaRef ds:uri="ESRI.ArcGIS.Mapping.OfficeIntegration.PowerPointInfo"/>
  </ds:schemaRefs>
</ds:datastoreItem>
</file>

<file path=customXml/itemProps276.xml><?xml version="1.0" encoding="utf-8"?>
<ds:datastoreItem xmlns:ds="http://schemas.openxmlformats.org/officeDocument/2006/customXml" ds:itemID="{BF5A87BA-FD0F-4A4A-94B0-D2C6EDD5C227}">
  <ds:schemaRefs>
    <ds:schemaRef ds:uri="ESRI.ArcGIS.Mapping.OfficeIntegration.PowerPointInfo"/>
  </ds:schemaRefs>
</ds:datastoreItem>
</file>

<file path=customXml/itemProps277.xml><?xml version="1.0" encoding="utf-8"?>
<ds:datastoreItem xmlns:ds="http://schemas.openxmlformats.org/officeDocument/2006/customXml" ds:itemID="{B8236569-3E00-4133-B76A-39271D43E864}">
  <ds:schemaRefs>
    <ds:schemaRef ds:uri="ESRI.ArcGIS.Mapping.OfficeIntegration.PowerPointInfo"/>
  </ds:schemaRefs>
</ds:datastoreItem>
</file>

<file path=customXml/itemProps278.xml><?xml version="1.0" encoding="utf-8"?>
<ds:datastoreItem xmlns:ds="http://schemas.openxmlformats.org/officeDocument/2006/customXml" ds:itemID="{5B74B131-8480-42AE-A27B-18F5E2103345}">
  <ds:schemaRefs>
    <ds:schemaRef ds:uri="ESRI.ArcGIS.Mapping.OfficeIntegration.PowerPointInfo"/>
  </ds:schemaRefs>
</ds:datastoreItem>
</file>

<file path=customXml/itemProps279.xml><?xml version="1.0" encoding="utf-8"?>
<ds:datastoreItem xmlns:ds="http://schemas.openxmlformats.org/officeDocument/2006/customXml" ds:itemID="{B9E3C00D-D45C-444C-81D5-77CCE0B8FA69}">
  <ds:schemaRefs>
    <ds:schemaRef ds:uri="ESRI.ArcGIS.Mapping.OfficeIntegration.PowerPointInfo"/>
  </ds:schemaRefs>
</ds:datastoreItem>
</file>

<file path=customXml/itemProps28.xml><?xml version="1.0" encoding="utf-8"?>
<ds:datastoreItem xmlns:ds="http://schemas.openxmlformats.org/officeDocument/2006/customXml" ds:itemID="{B849017F-4329-4252-8FF6-09C7B881470D}">
  <ds:schemaRefs>
    <ds:schemaRef ds:uri="ESRI.ArcGIS.Mapping.OfficeIntegration.PowerPointInfo"/>
  </ds:schemaRefs>
</ds:datastoreItem>
</file>

<file path=customXml/itemProps280.xml><?xml version="1.0" encoding="utf-8"?>
<ds:datastoreItem xmlns:ds="http://schemas.openxmlformats.org/officeDocument/2006/customXml" ds:itemID="{B84ED760-64C2-4A5A-B881-61DF91698D80}">
  <ds:schemaRefs>
    <ds:schemaRef ds:uri="ESRI.ArcGIS.Mapping.OfficeIntegration.PowerPointInfo"/>
  </ds:schemaRefs>
</ds:datastoreItem>
</file>

<file path=customXml/itemProps281.xml><?xml version="1.0" encoding="utf-8"?>
<ds:datastoreItem xmlns:ds="http://schemas.openxmlformats.org/officeDocument/2006/customXml" ds:itemID="{6F7EA5CF-9F20-490B-8328-5A6AC4AB4AFD}">
  <ds:schemaRefs>
    <ds:schemaRef ds:uri="ESRI.ArcGIS.Mapping.OfficeIntegration.PowerPointInfo"/>
  </ds:schemaRefs>
</ds:datastoreItem>
</file>

<file path=customXml/itemProps282.xml><?xml version="1.0" encoding="utf-8"?>
<ds:datastoreItem xmlns:ds="http://schemas.openxmlformats.org/officeDocument/2006/customXml" ds:itemID="{6DFFA1F3-441F-4000-960C-48E39D4C8423}">
  <ds:schemaRefs>
    <ds:schemaRef ds:uri="ESRI.ArcGIS.Mapping.OfficeIntegration.PowerPointInfo"/>
  </ds:schemaRefs>
</ds:datastoreItem>
</file>

<file path=customXml/itemProps283.xml><?xml version="1.0" encoding="utf-8"?>
<ds:datastoreItem xmlns:ds="http://schemas.openxmlformats.org/officeDocument/2006/customXml" ds:itemID="{39A60C0F-2A2F-47B7-85E3-EF45960A794D}">
  <ds:schemaRefs>
    <ds:schemaRef ds:uri="ESRI.ArcGIS.Mapping.OfficeIntegration.PowerPointInfo"/>
  </ds:schemaRefs>
</ds:datastoreItem>
</file>

<file path=customXml/itemProps284.xml><?xml version="1.0" encoding="utf-8"?>
<ds:datastoreItem xmlns:ds="http://schemas.openxmlformats.org/officeDocument/2006/customXml" ds:itemID="{2F44386F-E7F2-45DE-9B26-8D9C2AE21DEA}">
  <ds:schemaRefs>
    <ds:schemaRef ds:uri="ESRI.ArcGIS.Mapping.OfficeIntegration.PowerPointInfo"/>
  </ds:schemaRefs>
</ds:datastoreItem>
</file>

<file path=customXml/itemProps285.xml><?xml version="1.0" encoding="utf-8"?>
<ds:datastoreItem xmlns:ds="http://schemas.openxmlformats.org/officeDocument/2006/customXml" ds:itemID="{436DD073-9BDF-4108-83EB-54F1C86C8B69}">
  <ds:schemaRefs>
    <ds:schemaRef ds:uri="ESRI.ArcGIS.Mapping.OfficeIntegration.PowerPointInfo"/>
  </ds:schemaRefs>
</ds:datastoreItem>
</file>

<file path=customXml/itemProps286.xml><?xml version="1.0" encoding="utf-8"?>
<ds:datastoreItem xmlns:ds="http://schemas.openxmlformats.org/officeDocument/2006/customXml" ds:itemID="{298000D8-A618-4795-9501-F195C747AB10}">
  <ds:schemaRefs>
    <ds:schemaRef ds:uri="ESRI.ArcGIS.Mapping.OfficeIntegration.PowerPointInfo"/>
  </ds:schemaRefs>
</ds:datastoreItem>
</file>

<file path=customXml/itemProps287.xml><?xml version="1.0" encoding="utf-8"?>
<ds:datastoreItem xmlns:ds="http://schemas.openxmlformats.org/officeDocument/2006/customXml" ds:itemID="{3FE65DE2-43E8-45E9-B8E0-19718139CFC1}">
  <ds:schemaRefs>
    <ds:schemaRef ds:uri="ESRI.ArcGIS.Mapping.OfficeIntegration.PowerPointInfo"/>
  </ds:schemaRefs>
</ds:datastoreItem>
</file>

<file path=customXml/itemProps288.xml><?xml version="1.0" encoding="utf-8"?>
<ds:datastoreItem xmlns:ds="http://schemas.openxmlformats.org/officeDocument/2006/customXml" ds:itemID="{67F93ED5-783C-4588-907B-06D7B741B119}">
  <ds:schemaRefs>
    <ds:schemaRef ds:uri="ESRI.ArcGIS.Mapping.OfficeIntegration.PowerPointInfo"/>
  </ds:schemaRefs>
</ds:datastoreItem>
</file>

<file path=customXml/itemProps289.xml><?xml version="1.0" encoding="utf-8"?>
<ds:datastoreItem xmlns:ds="http://schemas.openxmlformats.org/officeDocument/2006/customXml" ds:itemID="{33604401-1837-44D7-A0FB-84A29CBC2533}">
  <ds:schemaRefs>
    <ds:schemaRef ds:uri="ESRI.ArcGIS.Mapping.OfficeIntegration.PowerPointInfo"/>
  </ds:schemaRefs>
</ds:datastoreItem>
</file>

<file path=customXml/itemProps29.xml><?xml version="1.0" encoding="utf-8"?>
<ds:datastoreItem xmlns:ds="http://schemas.openxmlformats.org/officeDocument/2006/customXml" ds:itemID="{BB63E645-B785-4DF0-BD0B-A6886137E608}">
  <ds:schemaRefs>
    <ds:schemaRef ds:uri="ESRI.ArcGIS.Mapping.OfficeIntegration.PowerPointInfo"/>
  </ds:schemaRefs>
</ds:datastoreItem>
</file>

<file path=customXml/itemProps290.xml><?xml version="1.0" encoding="utf-8"?>
<ds:datastoreItem xmlns:ds="http://schemas.openxmlformats.org/officeDocument/2006/customXml" ds:itemID="{C92A6CF1-C29C-4535-AE3A-B4D62848B03E}">
  <ds:schemaRefs>
    <ds:schemaRef ds:uri="ESRI.ArcGIS.Mapping.OfficeIntegration.PowerPointInfo"/>
  </ds:schemaRefs>
</ds:datastoreItem>
</file>

<file path=customXml/itemProps291.xml><?xml version="1.0" encoding="utf-8"?>
<ds:datastoreItem xmlns:ds="http://schemas.openxmlformats.org/officeDocument/2006/customXml" ds:itemID="{9304732E-300F-4B0B-AFD5-C83D91AF9167}">
  <ds:schemaRefs>
    <ds:schemaRef ds:uri="ESRI.ArcGIS.Mapping.OfficeIntegration.PowerPointInfo"/>
  </ds:schemaRefs>
</ds:datastoreItem>
</file>

<file path=customXml/itemProps292.xml><?xml version="1.0" encoding="utf-8"?>
<ds:datastoreItem xmlns:ds="http://schemas.openxmlformats.org/officeDocument/2006/customXml" ds:itemID="{6CF280CE-9702-475E-9BFF-BF40E6936A86}">
  <ds:schemaRefs>
    <ds:schemaRef ds:uri="ESRI.ArcGIS.Mapping.OfficeIntegration.PowerPointInfo"/>
  </ds:schemaRefs>
</ds:datastoreItem>
</file>

<file path=customXml/itemProps293.xml><?xml version="1.0" encoding="utf-8"?>
<ds:datastoreItem xmlns:ds="http://schemas.openxmlformats.org/officeDocument/2006/customXml" ds:itemID="{BE431EA7-4385-4FCB-A43D-C72ABAC3927C}">
  <ds:schemaRefs>
    <ds:schemaRef ds:uri="ESRI.ArcGIS.Mapping.OfficeIntegration.PowerPointInfo"/>
  </ds:schemaRefs>
</ds:datastoreItem>
</file>

<file path=customXml/itemProps294.xml><?xml version="1.0" encoding="utf-8"?>
<ds:datastoreItem xmlns:ds="http://schemas.openxmlformats.org/officeDocument/2006/customXml" ds:itemID="{109BD1AA-DD3A-42C4-B2BD-8ED4B60D177A}">
  <ds:schemaRefs>
    <ds:schemaRef ds:uri="ESRI.ArcGIS.Mapping.OfficeIntegration.PowerPointInfo"/>
  </ds:schemaRefs>
</ds:datastoreItem>
</file>

<file path=customXml/itemProps295.xml><?xml version="1.0" encoding="utf-8"?>
<ds:datastoreItem xmlns:ds="http://schemas.openxmlformats.org/officeDocument/2006/customXml" ds:itemID="{6ED9646F-A3BA-4981-BF4E-F1F34746A27E}">
  <ds:schemaRefs>
    <ds:schemaRef ds:uri="ESRI.ArcGIS.Mapping.OfficeIntegration.PowerPointInfo"/>
  </ds:schemaRefs>
</ds:datastoreItem>
</file>

<file path=customXml/itemProps296.xml><?xml version="1.0" encoding="utf-8"?>
<ds:datastoreItem xmlns:ds="http://schemas.openxmlformats.org/officeDocument/2006/customXml" ds:itemID="{F44614D8-1289-43A8-A324-7274C9B5EA14}">
  <ds:schemaRefs>
    <ds:schemaRef ds:uri="ESRI.ArcGIS.Mapping.OfficeIntegration.PowerPointInfo"/>
  </ds:schemaRefs>
</ds:datastoreItem>
</file>

<file path=customXml/itemProps297.xml><?xml version="1.0" encoding="utf-8"?>
<ds:datastoreItem xmlns:ds="http://schemas.openxmlformats.org/officeDocument/2006/customXml" ds:itemID="{8F195B8F-E302-476E-AF1B-8AD2450B0161}">
  <ds:schemaRefs>
    <ds:schemaRef ds:uri="ESRI.ArcGIS.Mapping.OfficeIntegration.PowerPointInfo"/>
  </ds:schemaRefs>
</ds:datastoreItem>
</file>

<file path=customXml/itemProps298.xml><?xml version="1.0" encoding="utf-8"?>
<ds:datastoreItem xmlns:ds="http://schemas.openxmlformats.org/officeDocument/2006/customXml" ds:itemID="{87E3ECCC-2B98-4E51-829A-31AB61687A00}">
  <ds:schemaRefs>
    <ds:schemaRef ds:uri="ESRI.ArcGIS.Mapping.OfficeIntegration.PowerPointInfo"/>
  </ds:schemaRefs>
</ds:datastoreItem>
</file>

<file path=customXml/itemProps299.xml><?xml version="1.0" encoding="utf-8"?>
<ds:datastoreItem xmlns:ds="http://schemas.openxmlformats.org/officeDocument/2006/customXml" ds:itemID="{7D1D168E-2429-49CE-95E3-23164B4E2FF4}">
  <ds:schemaRefs>
    <ds:schemaRef ds:uri="ESRI.ArcGIS.Mapping.OfficeIntegration.PowerPointInfo"/>
  </ds:schemaRefs>
</ds:datastoreItem>
</file>

<file path=customXml/itemProps3.xml><?xml version="1.0" encoding="utf-8"?>
<ds:datastoreItem xmlns:ds="http://schemas.openxmlformats.org/officeDocument/2006/customXml" ds:itemID="{D8095527-D657-4607-8A10-BAB5552E6CE7}">
  <ds:schemaRefs>
    <ds:schemaRef ds:uri="ESRI.ArcGIS.Mapping.OfficeIntegration.PowerPointInfo"/>
  </ds:schemaRefs>
</ds:datastoreItem>
</file>

<file path=customXml/itemProps30.xml><?xml version="1.0" encoding="utf-8"?>
<ds:datastoreItem xmlns:ds="http://schemas.openxmlformats.org/officeDocument/2006/customXml" ds:itemID="{18E0C23D-F87D-4C1E-AB57-D79AD9A2B284}">
  <ds:schemaRefs>
    <ds:schemaRef ds:uri="ESRI.ArcGIS.Mapping.OfficeIntegration.PowerPointInfo"/>
  </ds:schemaRefs>
</ds:datastoreItem>
</file>

<file path=customXml/itemProps300.xml><?xml version="1.0" encoding="utf-8"?>
<ds:datastoreItem xmlns:ds="http://schemas.openxmlformats.org/officeDocument/2006/customXml" ds:itemID="{4DF9302B-0AEA-4AFE-9075-7DD6B4A00929}">
  <ds:schemaRefs>
    <ds:schemaRef ds:uri="ESRI.ArcGIS.Mapping.OfficeIntegration.PowerPointInfo"/>
  </ds:schemaRefs>
</ds:datastoreItem>
</file>

<file path=customXml/itemProps301.xml><?xml version="1.0" encoding="utf-8"?>
<ds:datastoreItem xmlns:ds="http://schemas.openxmlformats.org/officeDocument/2006/customXml" ds:itemID="{1507270B-1D9D-47C5-B59F-4485C0B91E60}">
  <ds:schemaRefs>
    <ds:schemaRef ds:uri="ESRI.ArcGIS.Mapping.OfficeIntegration.PowerPointInfo"/>
  </ds:schemaRefs>
</ds:datastoreItem>
</file>

<file path=customXml/itemProps302.xml><?xml version="1.0" encoding="utf-8"?>
<ds:datastoreItem xmlns:ds="http://schemas.openxmlformats.org/officeDocument/2006/customXml" ds:itemID="{45A57D73-517E-4615-B8DA-A988BCC2A60E}">
  <ds:schemaRefs>
    <ds:schemaRef ds:uri="ESRI.ArcGIS.Mapping.OfficeIntegration.PowerPointInfo"/>
  </ds:schemaRefs>
</ds:datastoreItem>
</file>

<file path=customXml/itemProps303.xml><?xml version="1.0" encoding="utf-8"?>
<ds:datastoreItem xmlns:ds="http://schemas.openxmlformats.org/officeDocument/2006/customXml" ds:itemID="{A1E3A1E2-4C3E-415B-B706-958BD1D2DF64}">
  <ds:schemaRefs>
    <ds:schemaRef ds:uri="ESRI.ArcGIS.Mapping.OfficeIntegration.PowerPointInfo"/>
  </ds:schemaRefs>
</ds:datastoreItem>
</file>

<file path=customXml/itemProps304.xml><?xml version="1.0" encoding="utf-8"?>
<ds:datastoreItem xmlns:ds="http://schemas.openxmlformats.org/officeDocument/2006/customXml" ds:itemID="{DDBF8608-B625-4318-AB17-8ECB0D2E68C1}">
  <ds:schemaRefs>
    <ds:schemaRef ds:uri="ESRI.ArcGIS.Mapping.OfficeIntegration.PowerPointInfo"/>
  </ds:schemaRefs>
</ds:datastoreItem>
</file>

<file path=customXml/itemProps305.xml><?xml version="1.0" encoding="utf-8"?>
<ds:datastoreItem xmlns:ds="http://schemas.openxmlformats.org/officeDocument/2006/customXml" ds:itemID="{9A611DEF-FBDB-4CFC-8C06-D8F92F5B5B78}">
  <ds:schemaRefs>
    <ds:schemaRef ds:uri="ESRI.ArcGIS.Mapping.OfficeIntegration.PowerPointInfo"/>
  </ds:schemaRefs>
</ds:datastoreItem>
</file>

<file path=customXml/itemProps306.xml><?xml version="1.0" encoding="utf-8"?>
<ds:datastoreItem xmlns:ds="http://schemas.openxmlformats.org/officeDocument/2006/customXml" ds:itemID="{68FD3409-3404-4529-BE16-C839F1ECA00C}">
  <ds:schemaRefs>
    <ds:schemaRef ds:uri="ESRI.ArcGIS.Mapping.OfficeIntegration.PowerPointInfo"/>
  </ds:schemaRefs>
</ds:datastoreItem>
</file>

<file path=customXml/itemProps307.xml><?xml version="1.0" encoding="utf-8"?>
<ds:datastoreItem xmlns:ds="http://schemas.openxmlformats.org/officeDocument/2006/customXml" ds:itemID="{06764C08-2AD8-4BAF-94B1-F9E6061B62E0}">
  <ds:schemaRefs>
    <ds:schemaRef ds:uri="ESRI.ArcGIS.Mapping.OfficeIntegration.PowerPointInfo"/>
  </ds:schemaRefs>
</ds:datastoreItem>
</file>

<file path=customXml/itemProps308.xml><?xml version="1.0" encoding="utf-8"?>
<ds:datastoreItem xmlns:ds="http://schemas.openxmlformats.org/officeDocument/2006/customXml" ds:itemID="{9BDD7ADF-C028-4E51-8B95-D16F3F1D01B4}">
  <ds:schemaRefs>
    <ds:schemaRef ds:uri="ESRI.ArcGIS.Mapping.OfficeIntegration.PowerPointInfo"/>
  </ds:schemaRefs>
</ds:datastoreItem>
</file>

<file path=customXml/itemProps309.xml><?xml version="1.0" encoding="utf-8"?>
<ds:datastoreItem xmlns:ds="http://schemas.openxmlformats.org/officeDocument/2006/customXml" ds:itemID="{46881C92-7109-4691-A971-8D79157A69D9}">
  <ds:schemaRefs>
    <ds:schemaRef ds:uri="http://schemas.microsoft.com/sharepoint/v3/contenttype/forms"/>
  </ds:schemaRefs>
</ds:datastoreItem>
</file>

<file path=customXml/itemProps31.xml><?xml version="1.0" encoding="utf-8"?>
<ds:datastoreItem xmlns:ds="http://schemas.openxmlformats.org/officeDocument/2006/customXml" ds:itemID="{EB9520E9-697A-4822-8005-B3D1F04F4A23}">
  <ds:schemaRefs>
    <ds:schemaRef ds:uri="ESRI.ArcGIS.Mapping.OfficeIntegration.PowerPointInfo"/>
  </ds:schemaRefs>
</ds:datastoreItem>
</file>

<file path=customXml/itemProps310.xml><?xml version="1.0" encoding="utf-8"?>
<ds:datastoreItem xmlns:ds="http://schemas.openxmlformats.org/officeDocument/2006/customXml" ds:itemID="{15C6C800-0CDB-46F8-9B70-0A76C8229752}">
  <ds:schemaRefs>
    <ds:schemaRef ds:uri="ESRI.ArcGIS.Mapping.OfficeIntegration.PowerPointInfo"/>
  </ds:schemaRefs>
</ds:datastoreItem>
</file>

<file path=customXml/itemProps311.xml><?xml version="1.0" encoding="utf-8"?>
<ds:datastoreItem xmlns:ds="http://schemas.openxmlformats.org/officeDocument/2006/customXml" ds:itemID="{EFA1E724-6629-4510-BB69-2C594E3C5B03}">
  <ds:schemaRefs>
    <ds:schemaRef ds:uri="ESRI.ArcGIS.Mapping.OfficeIntegration.PowerPointInfo"/>
  </ds:schemaRefs>
</ds:datastoreItem>
</file>

<file path=customXml/itemProps312.xml><?xml version="1.0" encoding="utf-8"?>
<ds:datastoreItem xmlns:ds="http://schemas.openxmlformats.org/officeDocument/2006/customXml" ds:itemID="{2E52BECA-1EC8-4163-813C-6E058F611DA0}">
  <ds:schemaRefs>
    <ds:schemaRef ds:uri="ESRI.ArcGIS.Mapping.OfficeIntegration.PowerPointInfo"/>
  </ds:schemaRefs>
</ds:datastoreItem>
</file>

<file path=customXml/itemProps313.xml><?xml version="1.0" encoding="utf-8"?>
<ds:datastoreItem xmlns:ds="http://schemas.openxmlformats.org/officeDocument/2006/customXml" ds:itemID="{B05B9892-61FC-440B-ABA7-352765CD62F7}">
  <ds:schemaRefs>
    <ds:schemaRef ds:uri="ESRI.ArcGIS.Mapping.OfficeIntegration.PowerPointInfo"/>
  </ds:schemaRefs>
</ds:datastoreItem>
</file>

<file path=customXml/itemProps314.xml><?xml version="1.0" encoding="utf-8"?>
<ds:datastoreItem xmlns:ds="http://schemas.openxmlformats.org/officeDocument/2006/customXml" ds:itemID="{E2D2786E-5AFB-45C4-B4D8-CD6ACD59AACA}">
  <ds:schemaRefs>
    <ds:schemaRef ds:uri="ESRI.ArcGIS.Mapping.OfficeIntegration.PowerPointInfo"/>
  </ds:schemaRefs>
</ds:datastoreItem>
</file>

<file path=customXml/itemProps315.xml><?xml version="1.0" encoding="utf-8"?>
<ds:datastoreItem xmlns:ds="http://schemas.openxmlformats.org/officeDocument/2006/customXml" ds:itemID="{038AF7CA-8DE5-438B-89BC-A946C2F631C3}">
  <ds:schemaRefs>
    <ds:schemaRef ds:uri="ESRI.ArcGIS.Mapping.OfficeIntegration.PowerPointInfo"/>
  </ds:schemaRefs>
</ds:datastoreItem>
</file>

<file path=customXml/itemProps316.xml><?xml version="1.0" encoding="utf-8"?>
<ds:datastoreItem xmlns:ds="http://schemas.openxmlformats.org/officeDocument/2006/customXml" ds:itemID="{DAB36E65-6BE9-42B6-8E59-85E9CD8F0656}">
  <ds:schemaRefs>
    <ds:schemaRef ds:uri="ESRI.ArcGIS.Mapping.OfficeIntegration.PowerPointInfo"/>
  </ds:schemaRefs>
</ds:datastoreItem>
</file>

<file path=customXml/itemProps317.xml><?xml version="1.0" encoding="utf-8"?>
<ds:datastoreItem xmlns:ds="http://schemas.openxmlformats.org/officeDocument/2006/customXml" ds:itemID="{25EBDEA8-6D77-4B65-9330-2EF25085B895}">
  <ds:schemaRefs>
    <ds:schemaRef ds:uri="ESRI.ArcGIS.Mapping.OfficeIntegration.PowerPointInfo"/>
  </ds:schemaRefs>
</ds:datastoreItem>
</file>

<file path=customXml/itemProps318.xml><?xml version="1.0" encoding="utf-8"?>
<ds:datastoreItem xmlns:ds="http://schemas.openxmlformats.org/officeDocument/2006/customXml" ds:itemID="{34CF6AD0-B2AD-42FE-86F6-AD2023070A71}">
  <ds:schemaRefs>
    <ds:schemaRef ds:uri="ESRI.ArcGIS.Mapping.OfficeIntegration.PowerPointInfo"/>
  </ds:schemaRefs>
</ds:datastoreItem>
</file>

<file path=customXml/itemProps319.xml><?xml version="1.0" encoding="utf-8"?>
<ds:datastoreItem xmlns:ds="http://schemas.openxmlformats.org/officeDocument/2006/customXml" ds:itemID="{8F66C057-F431-4C90-A5BD-ED82D3D86B07}">
  <ds:schemaRefs>
    <ds:schemaRef ds:uri="ESRI.ArcGIS.Mapping.OfficeIntegration.PowerPointInfo"/>
  </ds:schemaRefs>
</ds:datastoreItem>
</file>

<file path=customXml/itemProps32.xml><?xml version="1.0" encoding="utf-8"?>
<ds:datastoreItem xmlns:ds="http://schemas.openxmlformats.org/officeDocument/2006/customXml" ds:itemID="{65E977B1-18E9-40EA-80ED-F0EE4BF76DAC}">
  <ds:schemaRefs>
    <ds:schemaRef ds:uri="ESRI.ArcGIS.Mapping.OfficeIntegration.PowerPointInfo"/>
  </ds:schemaRefs>
</ds:datastoreItem>
</file>

<file path=customXml/itemProps320.xml><?xml version="1.0" encoding="utf-8"?>
<ds:datastoreItem xmlns:ds="http://schemas.openxmlformats.org/officeDocument/2006/customXml" ds:itemID="{B6B39547-914F-4234-B7A5-5D70990AE8E0}">
  <ds:schemaRefs>
    <ds:schemaRef ds:uri="ESRI.ArcGIS.Mapping.OfficeIntegration.PowerPointInfo"/>
  </ds:schemaRefs>
</ds:datastoreItem>
</file>

<file path=customXml/itemProps321.xml><?xml version="1.0" encoding="utf-8"?>
<ds:datastoreItem xmlns:ds="http://schemas.openxmlformats.org/officeDocument/2006/customXml" ds:itemID="{501255DA-35FA-4225-8989-3916FE0A0566}">
  <ds:schemaRefs>
    <ds:schemaRef ds:uri="ESRI.ArcGIS.Mapping.OfficeIntegration.PowerPointInfo"/>
  </ds:schemaRefs>
</ds:datastoreItem>
</file>

<file path=customXml/itemProps322.xml><?xml version="1.0" encoding="utf-8"?>
<ds:datastoreItem xmlns:ds="http://schemas.openxmlformats.org/officeDocument/2006/customXml" ds:itemID="{D307EBA2-176B-4957-8A72-9534CA6126BC}">
  <ds:schemaRefs>
    <ds:schemaRef ds:uri="ESRI.ArcGIS.Mapping.OfficeIntegration.PowerPointInfo"/>
  </ds:schemaRefs>
</ds:datastoreItem>
</file>

<file path=customXml/itemProps323.xml><?xml version="1.0" encoding="utf-8"?>
<ds:datastoreItem xmlns:ds="http://schemas.openxmlformats.org/officeDocument/2006/customXml" ds:itemID="{855D23DE-CE9A-4DCE-8772-EB09FBBD2505}">
  <ds:schemaRefs>
    <ds:schemaRef ds:uri="ESRI.ArcGIS.Mapping.OfficeIntegration.PowerPointInfo"/>
  </ds:schemaRefs>
</ds:datastoreItem>
</file>

<file path=customXml/itemProps324.xml><?xml version="1.0" encoding="utf-8"?>
<ds:datastoreItem xmlns:ds="http://schemas.openxmlformats.org/officeDocument/2006/customXml" ds:itemID="{4B6AF6FD-E331-4CB7-B199-4CDD2DC7FA82}">
  <ds:schemaRefs>
    <ds:schemaRef ds:uri="ESRI.ArcGIS.Mapping.OfficeIntegration.PowerPointInfo"/>
  </ds:schemaRefs>
</ds:datastoreItem>
</file>

<file path=customXml/itemProps325.xml><?xml version="1.0" encoding="utf-8"?>
<ds:datastoreItem xmlns:ds="http://schemas.openxmlformats.org/officeDocument/2006/customXml" ds:itemID="{6F6DE01F-71B6-4F4F-9991-24BA39EB4A33}">
  <ds:schemaRefs>
    <ds:schemaRef ds:uri="ESRI.ArcGIS.Mapping.OfficeIntegration.PowerPointInfo"/>
  </ds:schemaRefs>
</ds:datastoreItem>
</file>

<file path=customXml/itemProps326.xml><?xml version="1.0" encoding="utf-8"?>
<ds:datastoreItem xmlns:ds="http://schemas.openxmlformats.org/officeDocument/2006/customXml" ds:itemID="{A357F30D-299D-450D-91A6-82B64A7CE2DB}">
  <ds:schemaRefs>
    <ds:schemaRef ds:uri="ESRI.ArcGIS.Mapping.OfficeIntegration.PowerPointInfo"/>
  </ds:schemaRefs>
</ds:datastoreItem>
</file>

<file path=customXml/itemProps327.xml><?xml version="1.0" encoding="utf-8"?>
<ds:datastoreItem xmlns:ds="http://schemas.openxmlformats.org/officeDocument/2006/customXml" ds:itemID="{F8931F77-1797-4AD9-9445-313D04C11384}">
  <ds:schemaRefs>
    <ds:schemaRef ds:uri="ESRI.ArcGIS.Mapping.OfficeIntegration.PowerPointInfo"/>
  </ds:schemaRefs>
</ds:datastoreItem>
</file>

<file path=customXml/itemProps328.xml><?xml version="1.0" encoding="utf-8"?>
<ds:datastoreItem xmlns:ds="http://schemas.openxmlformats.org/officeDocument/2006/customXml" ds:itemID="{3BE6EE19-EA9D-47F7-8242-1CDBB76AB729}">
  <ds:schemaRefs>
    <ds:schemaRef ds:uri="ESRI.ArcGIS.Mapping.OfficeIntegration.PowerPointInfo"/>
  </ds:schemaRefs>
</ds:datastoreItem>
</file>

<file path=customXml/itemProps329.xml><?xml version="1.0" encoding="utf-8"?>
<ds:datastoreItem xmlns:ds="http://schemas.openxmlformats.org/officeDocument/2006/customXml" ds:itemID="{6B74064E-8242-4E24-A209-2FB71A440A46}">
  <ds:schemaRefs>
    <ds:schemaRef ds:uri="ESRI.ArcGIS.Mapping.OfficeIntegration.PowerPointInfo"/>
  </ds:schemaRefs>
</ds:datastoreItem>
</file>

<file path=customXml/itemProps33.xml><?xml version="1.0" encoding="utf-8"?>
<ds:datastoreItem xmlns:ds="http://schemas.openxmlformats.org/officeDocument/2006/customXml" ds:itemID="{B9E92A1D-BD45-4E28-901C-28777EF2655C}">
  <ds:schemaRefs>
    <ds:schemaRef ds:uri="ESRI.ArcGIS.Mapping.OfficeIntegration.PowerPointInfo"/>
  </ds:schemaRefs>
</ds:datastoreItem>
</file>

<file path=customXml/itemProps330.xml><?xml version="1.0" encoding="utf-8"?>
<ds:datastoreItem xmlns:ds="http://schemas.openxmlformats.org/officeDocument/2006/customXml" ds:itemID="{70166A45-454B-48C9-918E-C9E000910B3A}">
  <ds:schemaRefs>
    <ds:schemaRef ds:uri="ESRI.ArcGIS.Mapping.OfficeIntegration.PowerPointInfo"/>
  </ds:schemaRefs>
</ds:datastoreItem>
</file>

<file path=customXml/itemProps331.xml><?xml version="1.0" encoding="utf-8"?>
<ds:datastoreItem xmlns:ds="http://schemas.openxmlformats.org/officeDocument/2006/customXml" ds:itemID="{B6FE7A14-A37D-4E4E-8F45-8C49B98FBCFF}">
  <ds:schemaRefs>
    <ds:schemaRef ds:uri="ESRI.ArcGIS.Mapping.OfficeIntegration.PowerPointInfo"/>
  </ds:schemaRefs>
</ds:datastoreItem>
</file>

<file path=customXml/itemProps332.xml><?xml version="1.0" encoding="utf-8"?>
<ds:datastoreItem xmlns:ds="http://schemas.openxmlformats.org/officeDocument/2006/customXml" ds:itemID="{D791A0DD-E815-424B-ACFD-E2EA70A5C0A2}">
  <ds:schemaRefs>
    <ds:schemaRef ds:uri="ESRI.ArcGIS.Mapping.OfficeIntegration.PowerPointInfo"/>
  </ds:schemaRefs>
</ds:datastoreItem>
</file>

<file path=customXml/itemProps333.xml><?xml version="1.0" encoding="utf-8"?>
<ds:datastoreItem xmlns:ds="http://schemas.openxmlformats.org/officeDocument/2006/customXml" ds:itemID="{2AAC55A1-6C84-4AA1-94B7-F42BF9D82DBC}">
  <ds:schemaRefs>
    <ds:schemaRef ds:uri="ESRI.ArcGIS.Mapping.OfficeIntegration.PowerPointInfo"/>
  </ds:schemaRefs>
</ds:datastoreItem>
</file>

<file path=customXml/itemProps334.xml><?xml version="1.0" encoding="utf-8"?>
<ds:datastoreItem xmlns:ds="http://schemas.openxmlformats.org/officeDocument/2006/customXml" ds:itemID="{29A8550B-986F-415F-85D5-2A05CC566F54}">
  <ds:schemaRefs>
    <ds:schemaRef ds:uri="ESRI.ArcGIS.Mapping.OfficeIntegration.PowerPointInfo"/>
  </ds:schemaRefs>
</ds:datastoreItem>
</file>

<file path=customXml/itemProps335.xml><?xml version="1.0" encoding="utf-8"?>
<ds:datastoreItem xmlns:ds="http://schemas.openxmlformats.org/officeDocument/2006/customXml" ds:itemID="{7E6395C6-3C57-4CF7-A332-2590112A10E8}">
  <ds:schemaRefs>
    <ds:schemaRef ds:uri="ESRI.ArcGIS.Mapping.OfficeIntegration.PowerPointInfo"/>
  </ds:schemaRefs>
</ds:datastoreItem>
</file>

<file path=customXml/itemProps336.xml><?xml version="1.0" encoding="utf-8"?>
<ds:datastoreItem xmlns:ds="http://schemas.openxmlformats.org/officeDocument/2006/customXml" ds:itemID="{F27AFC0B-5D1B-47F3-AABF-42F08D1F463A}">
  <ds:schemaRefs>
    <ds:schemaRef ds:uri="ESRI.ArcGIS.Mapping.OfficeIntegration.PowerPointInfo"/>
  </ds:schemaRefs>
</ds:datastoreItem>
</file>

<file path=customXml/itemProps337.xml><?xml version="1.0" encoding="utf-8"?>
<ds:datastoreItem xmlns:ds="http://schemas.openxmlformats.org/officeDocument/2006/customXml" ds:itemID="{F65716F2-83F1-438E-843B-20B04550F9C8}">
  <ds:schemaRefs>
    <ds:schemaRef ds:uri="ESRI.ArcGIS.Mapping.OfficeIntegration.PowerPointInfo"/>
  </ds:schemaRefs>
</ds:datastoreItem>
</file>

<file path=customXml/itemProps338.xml><?xml version="1.0" encoding="utf-8"?>
<ds:datastoreItem xmlns:ds="http://schemas.openxmlformats.org/officeDocument/2006/customXml" ds:itemID="{B2218F2F-3337-4A5E-8DAD-39012650ADDA}">
  <ds:schemaRefs>
    <ds:schemaRef ds:uri="ESRI.ArcGIS.Mapping.OfficeIntegration.PowerPointInfo"/>
  </ds:schemaRefs>
</ds:datastoreItem>
</file>

<file path=customXml/itemProps339.xml><?xml version="1.0" encoding="utf-8"?>
<ds:datastoreItem xmlns:ds="http://schemas.openxmlformats.org/officeDocument/2006/customXml" ds:itemID="{0885C15F-22FC-40A2-A202-0A57EAA526B5}">
  <ds:schemaRefs>
    <ds:schemaRef ds:uri="ESRI.ArcGIS.Mapping.OfficeIntegration.PowerPointInfo"/>
  </ds:schemaRefs>
</ds:datastoreItem>
</file>

<file path=customXml/itemProps34.xml><?xml version="1.0" encoding="utf-8"?>
<ds:datastoreItem xmlns:ds="http://schemas.openxmlformats.org/officeDocument/2006/customXml" ds:itemID="{FE665081-1B1D-49E9-88A8-9BCB1A009622}">
  <ds:schemaRefs>
    <ds:schemaRef ds:uri="ESRI.ArcGIS.Mapping.OfficeIntegration.PowerPointInfo"/>
  </ds:schemaRefs>
</ds:datastoreItem>
</file>

<file path=customXml/itemProps340.xml><?xml version="1.0" encoding="utf-8"?>
<ds:datastoreItem xmlns:ds="http://schemas.openxmlformats.org/officeDocument/2006/customXml" ds:itemID="{31644071-6A11-42BD-AD74-95176DD34AC5}">
  <ds:schemaRefs>
    <ds:schemaRef ds:uri="ESRI.ArcGIS.Mapping.OfficeIntegration.PowerPointInfo"/>
  </ds:schemaRefs>
</ds:datastoreItem>
</file>

<file path=customXml/itemProps341.xml><?xml version="1.0" encoding="utf-8"?>
<ds:datastoreItem xmlns:ds="http://schemas.openxmlformats.org/officeDocument/2006/customXml" ds:itemID="{AEA4305E-1959-46AA-B8AE-222B284E7C1B}">
  <ds:schemaRefs>
    <ds:schemaRef ds:uri="ESRI.ArcGIS.Mapping.OfficeIntegration.PowerPointInfo"/>
  </ds:schemaRefs>
</ds:datastoreItem>
</file>

<file path=customXml/itemProps342.xml><?xml version="1.0" encoding="utf-8"?>
<ds:datastoreItem xmlns:ds="http://schemas.openxmlformats.org/officeDocument/2006/customXml" ds:itemID="{E4FD6788-F62C-43F9-97BA-2484C1790650}">
  <ds:schemaRefs>
    <ds:schemaRef ds:uri="ESRI.ArcGIS.Mapping.OfficeIntegration.PowerPointInfo"/>
  </ds:schemaRefs>
</ds:datastoreItem>
</file>

<file path=customXml/itemProps343.xml><?xml version="1.0" encoding="utf-8"?>
<ds:datastoreItem xmlns:ds="http://schemas.openxmlformats.org/officeDocument/2006/customXml" ds:itemID="{62C26598-D6D3-45AB-ABF3-0611E2720187}">
  <ds:schemaRefs>
    <ds:schemaRef ds:uri="ESRI.ArcGIS.Mapping.OfficeIntegration.PowerPointInfo"/>
  </ds:schemaRefs>
</ds:datastoreItem>
</file>

<file path=customXml/itemProps344.xml><?xml version="1.0" encoding="utf-8"?>
<ds:datastoreItem xmlns:ds="http://schemas.openxmlformats.org/officeDocument/2006/customXml" ds:itemID="{3F8985F9-F326-44CF-A603-91D14216D4B3}">
  <ds:schemaRefs>
    <ds:schemaRef ds:uri="ESRI.ArcGIS.Mapping.OfficeIntegration.PowerPointInfo"/>
  </ds:schemaRefs>
</ds:datastoreItem>
</file>

<file path=customXml/itemProps345.xml><?xml version="1.0" encoding="utf-8"?>
<ds:datastoreItem xmlns:ds="http://schemas.openxmlformats.org/officeDocument/2006/customXml" ds:itemID="{693E6FB2-081A-4E6C-B600-BD7C73B123CD}">
  <ds:schemaRefs>
    <ds:schemaRef ds:uri="ESRI.ArcGIS.Mapping.OfficeIntegration.PowerPointInfo"/>
  </ds:schemaRefs>
</ds:datastoreItem>
</file>

<file path=customXml/itemProps346.xml><?xml version="1.0" encoding="utf-8"?>
<ds:datastoreItem xmlns:ds="http://schemas.openxmlformats.org/officeDocument/2006/customXml" ds:itemID="{B20FBA0E-25D5-428B-B852-E706ABAFEF56}">
  <ds:schemaRefs>
    <ds:schemaRef ds:uri="ESRI.ArcGIS.Mapping.OfficeIntegration.PowerPointInfo"/>
  </ds:schemaRefs>
</ds:datastoreItem>
</file>

<file path=customXml/itemProps347.xml><?xml version="1.0" encoding="utf-8"?>
<ds:datastoreItem xmlns:ds="http://schemas.openxmlformats.org/officeDocument/2006/customXml" ds:itemID="{8D34926A-2193-4626-9370-49209AC7BC18}">
  <ds:schemaRefs>
    <ds:schemaRef ds:uri="ESRI.ArcGIS.Mapping.OfficeIntegration.PowerPointInfo"/>
  </ds:schemaRefs>
</ds:datastoreItem>
</file>

<file path=customXml/itemProps348.xml><?xml version="1.0" encoding="utf-8"?>
<ds:datastoreItem xmlns:ds="http://schemas.openxmlformats.org/officeDocument/2006/customXml" ds:itemID="{D494FEF9-EB5A-4D27-A767-DAAECB7CF6B2}">
  <ds:schemaRefs>
    <ds:schemaRef ds:uri="ESRI.ArcGIS.Mapping.OfficeIntegration.PowerPointInfo"/>
  </ds:schemaRefs>
</ds:datastoreItem>
</file>

<file path=customXml/itemProps349.xml><?xml version="1.0" encoding="utf-8"?>
<ds:datastoreItem xmlns:ds="http://schemas.openxmlformats.org/officeDocument/2006/customXml" ds:itemID="{A31AF46D-C575-48A4-8672-3E24C500B7E3}">
  <ds:schemaRefs>
    <ds:schemaRef ds:uri="ESRI.ArcGIS.Mapping.OfficeIntegration.PowerPointInfo"/>
  </ds:schemaRefs>
</ds:datastoreItem>
</file>

<file path=customXml/itemProps35.xml><?xml version="1.0" encoding="utf-8"?>
<ds:datastoreItem xmlns:ds="http://schemas.openxmlformats.org/officeDocument/2006/customXml" ds:itemID="{39A26376-BA7C-4247-8BC1-44E547BF0BD5}">
  <ds:schemaRefs>
    <ds:schemaRef ds:uri="ESRI.ArcGIS.Mapping.OfficeIntegration.PowerPointInfo"/>
  </ds:schemaRefs>
</ds:datastoreItem>
</file>

<file path=customXml/itemProps350.xml><?xml version="1.0" encoding="utf-8"?>
<ds:datastoreItem xmlns:ds="http://schemas.openxmlformats.org/officeDocument/2006/customXml" ds:itemID="{78899835-8145-4B60-8F08-C78730124D42}">
  <ds:schemaRefs>
    <ds:schemaRef ds:uri="ESRI.ArcGIS.Mapping.OfficeIntegration.PowerPointInfo"/>
  </ds:schemaRefs>
</ds:datastoreItem>
</file>

<file path=customXml/itemProps351.xml><?xml version="1.0" encoding="utf-8"?>
<ds:datastoreItem xmlns:ds="http://schemas.openxmlformats.org/officeDocument/2006/customXml" ds:itemID="{1C918507-093D-40A5-A246-84AF087F5BEB}">
  <ds:schemaRefs>
    <ds:schemaRef ds:uri="ESRI.ArcGIS.Mapping.OfficeIntegration.PowerPointInfo"/>
  </ds:schemaRefs>
</ds:datastoreItem>
</file>

<file path=customXml/itemProps352.xml><?xml version="1.0" encoding="utf-8"?>
<ds:datastoreItem xmlns:ds="http://schemas.openxmlformats.org/officeDocument/2006/customXml" ds:itemID="{FE9A899A-E92F-4D09-9917-D287E3BDC145}">
  <ds:schemaRefs>
    <ds:schemaRef ds:uri="ESRI.ArcGIS.Mapping.OfficeIntegration.PowerPointInfo"/>
  </ds:schemaRefs>
</ds:datastoreItem>
</file>

<file path=customXml/itemProps353.xml><?xml version="1.0" encoding="utf-8"?>
<ds:datastoreItem xmlns:ds="http://schemas.openxmlformats.org/officeDocument/2006/customXml" ds:itemID="{4928C628-CEDB-46ED-8504-8B994E9436BF}">
  <ds:schemaRefs>
    <ds:schemaRef ds:uri="ESRI.ArcGIS.Mapping.OfficeIntegration.PowerPointInfo"/>
  </ds:schemaRefs>
</ds:datastoreItem>
</file>

<file path=customXml/itemProps354.xml><?xml version="1.0" encoding="utf-8"?>
<ds:datastoreItem xmlns:ds="http://schemas.openxmlformats.org/officeDocument/2006/customXml" ds:itemID="{F8DF98F7-9458-4530-80A1-58C4A696C521}">
  <ds:schemaRefs>
    <ds:schemaRef ds:uri="ESRI.ArcGIS.Mapping.OfficeIntegration.PowerPointInfo"/>
  </ds:schemaRefs>
</ds:datastoreItem>
</file>

<file path=customXml/itemProps355.xml><?xml version="1.0" encoding="utf-8"?>
<ds:datastoreItem xmlns:ds="http://schemas.openxmlformats.org/officeDocument/2006/customXml" ds:itemID="{81E185D3-7B8E-4E8E-A468-20478D60CB19}">
  <ds:schemaRefs>
    <ds:schemaRef ds:uri="ESRI.ArcGIS.Mapping.OfficeIntegration.PowerPointInfo"/>
  </ds:schemaRefs>
</ds:datastoreItem>
</file>

<file path=customXml/itemProps356.xml><?xml version="1.0" encoding="utf-8"?>
<ds:datastoreItem xmlns:ds="http://schemas.openxmlformats.org/officeDocument/2006/customXml" ds:itemID="{91CD85CA-DF69-452D-847C-B934173CC62A}">
  <ds:schemaRefs>
    <ds:schemaRef ds:uri="ESRI.ArcGIS.Mapping.OfficeIntegration.PowerPointInfo"/>
  </ds:schemaRefs>
</ds:datastoreItem>
</file>

<file path=customXml/itemProps357.xml><?xml version="1.0" encoding="utf-8"?>
<ds:datastoreItem xmlns:ds="http://schemas.openxmlformats.org/officeDocument/2006/customXml" ds:itemID="{5BABE1E1-03CB-4366-8DBB-C36772C0712A}">
  <ds:schemaRefs>
    <ds:schemaRef ds:uri="ESRI.ArcGIS.Mapping.OfficeIntegration.PowerPointInfo"/>
  </ds:schemaRefs>
</ds:datastoreItem>
</file>

<file path=customXml/itemProps358.xml><?xml version="1.0" encoding="utf-8"?>
<ds:datastoreItem xmlns:ds="http://schemas.openxmlformats.org/officeDocument/2006/customXml" ds:itemID="{1D59C9ED-35D0-4A8C-9D56-0F2B45EB1DFC}">
  <ds:schemaRefs>
    <ds:schemaRef ds:uri="ESRI.ArcGIS.Mapping.OfficeIntegration.PowerPointInfo"/>
  </ds:schemaRefs>
</ds:datastoreItem>
</file>

<file path=customXml/itemProps359.xml><?xml version="1.0" encoding="utf-8"?>
<ds:datastoreItem xmlns:ds="http://schemas.openxmlformats.org/officeDocument/2006/customXml" ds:itemID="{ADBCF1C8-1E4E-4FB8-8365-EC82A110563D}">
  <ds:schemaRefs>
    <ds:schemaRef ds:uri="ESRI.ArcGIS.Mapping.OfficeIntegration.PowerPointInfo"/>
  </ds:schemaRefs>
</ds:datastoreItem>
</file>

<file path=customXml/itemProps36.xml><?xml version="1.0" encoding="utf-8"?>
<ds:datastoreItem xmlns:ds="http://schemas.openxmlformats.org/officeDocument/2006/customXml" ds:itemID="{B4874400-B3D4-435E-94D6-E826597E7CD5}">
  <ds:schemaRefs>
    <ds:schemaRef ds:uri="ESRI.ArcGIS.Mapping.OfficeIntegration.PowerPointInfo"/>
  </ds:schemaRefs>
</ds:datastoreItem>
</file>

<file path=customXml/itemProps360.xml><?xml version="1.0" encoding="utf-8"?>
<ds:datastoreItem xmlns:ds="http://schemas.openxmlformats.org/officeDocument/2006/customXml" ds:itemID="{27ACDD04-4FC5-46B4-AC49-A917A20CD678}">
  <ds:schemaRefs>
    <ds:schemaRef ds:uri="ESRI.ArcGIS.Mapping.OfficeIntegration.PowerPointInfo"/>
  </ds:schemaRefs>
</ds:datastoreItem>
</file>

<file path=customXml/itemProps361.xml><?xml version="1.0" encoding="utf-8"?>
<ds:datastoreItem xmlns:ds="http://schemas.openxmlformats.org/officeDocument/2006/customXml" ds:itemID="{05053360-C966-4576-AEEC-19ED3A4D12A9}">
  <ds:schemaRefs>
    <ds:schemaRef ds:uri="ESRI.ArcGIS.Mapping.OfficeIntegration.PowerPointInfo"/>
  </ds:schemaRefs>
</ds:datastoreItem>
</file>

<file path=customXml/itemProps362.xml><?xml version="1.0" encoding="utf-8"?>
<ds:datastoreItem xmlns:ds="http://schemas.openxmlformats.org/officeDocument/2006/customXml" ds:itemID="{BD41E431-E8B2-48F1-89E0-4EACB6507974}">
  <ds:schemaRefs>
    <ds:schemaRef ds:uri="ESRI.ArcGIS.Mapping.OfficeIntegration.PowerPointInfo"/>
  </ds:schemaRefs>
</ds:datastoreItem>
</file>

<file path=customXml/itemProps363.xml><?xml version="1.0" encoding="utf-8"?>
<ds:datastoreItem xmlns:ds="http://schemas.openxmlformats.org/officeDocument/2006/customXml" ds:itemID="{05905E63-48D8-4470-80D0-84D958ACA715}">
  <ds:schemaRefs>
    <ds:schemaRef ds:uri="ESRI.ArcGIS.Mapping.OfficeIntegration.PowerPointInfo"/>
  </ds:schemaRefs>
</ds:datastoreItem>
</file>

<file path=customXml/itemProps364.xml><?xml version="1.0" encoding="utf-8"?>
<ds:datastoreItem xmlns:ds="http://schemas.openxmlformats.org/officeDocument/2006/customXml" ds:itemID="{92CBFEB7-5C96-4041-94D5-8F8E593618FD}">
  <ds:schemaRefs>
    <ds:schemaRef ds:uri="ESRI.ArcGIS.Mapping.OfficeIntegration.PowerPointInfo"/>
  </ds:schemaRefs>
</ds:datastoreItem>
</file>

<file path=customXml/itemProps365.xml><?xml version="1.0" encoding="utf-8"?>
<ds:datastoreItem xmlns:ds="http://schemas.openxmlformats.org/officeDocument/2006/customXml" ds:itemID="{49FCB54F-399E-4DDA-9E7F-63FB6489AF19}">
  <ds:schemaRefs>
    <ds:schemaRef ds:uri="ESRI.ArcGIS.Mapping.OfficeIntegration.PowerPointInfo"/>
  </ds:schemaRefs>
</ds:datastoreItem>
</file>

<file path=customXml/itemProps366.xml><?xml version="1.0" encoding="utf-8"?>
<ds:datastoreItem xmlns:ds="http://schemas.openxmlformats.org/officeDocument/2006/customXml" ds:itemID="{580667A0-CBD0-47ED-B5A3-CA8EDB292E1C}">
  <ds:schemaRefs>
    <ds:schemaRef ds:uri="ESRI.ArcGIS.Mapping.OfficeIntegration.PowerPointInfo"/>
  </ds:schemaRefs>
</ds:datastoreItem>
</file>

<file path=customXml/itemProps367.xml><?xml version="1.0" encoding="utf-8"?>
<ds:datastoreItem xmlns:ds="http://schemas.openxmlformats.org/officeDocument/2006/customXml" ds:itemID="{1A6F5E2A-15C0-4A3E-AB2F-6C30AE66704B}">
  <ds:schemaRefs>
    <ds:schemaRef ds:uri="ESRI.ArcGIS.Mapping.OfficeIntegration.PowerPointInfo"/>
  </ds:schemaRefs>
</ds:datastoreItem>
</file>

<file path=customXml/itemProps368.xml><?xml version="1.0" encoding="utf-8"?>
<ds:datastoreItem xmlns:ds="http://schemas.openxmlformats.org/officeDocument/2006/customXml" ds:itemID="{90DE0E06-8028-4C74-8585-B80BCF038C64}">
  <ds:schemaRefs>
    <ds:schemaRef ds:uri="ESRI.ArcGIS.Mapping.OfficeIntegration.PowerPointInfo"/>
  </ds:schemaRefs>
</ds:datastoreItem>
</file>

<file path=customXml/itemProps369.xml><?xml version="1.0" encoding="utf-8"?>
<ds:datastoreItem xmlns:ds="http://schemas.openxmlformats.org/officeDocument/2006/customXml" ds:itemID="{8A156A31-15AF-46B6-A361-EF175E4F9BF6}">
  <ds:schemaRefs>
    <ds:schemaRef ds:uri="ESRI.ArcGIS.Mapping.OfficeIntegration.PowerPointInfo"/>
  </ds:schemaRefs>
</ds:datastoreItem>
</file>

<file path=customXml/itemProps37.xml><?xml version="1.0" encoding="utf-8"?>
<ds:datastoreItem xmlns:ds="http://schemas.openxmlformats.org/officeDocument/2006/customXml" ds:itemID="{528431D5-942A-4FDA-9021-37347DEA1899}">
  <ds:schemaRefs>
    <ds:schemaRef ds:uri="ESRI.ArcGIS.Mapping.OfficeIntegration.PowerPointInfo"/>
  </ds:schemaRefs>
</ds:datastoreItem>
</file>

<file path=customXml/itemProps370.xml><?xml version="1.0" encoding="utf-8"?>
<ds:datastoreItem xmlns:ds="http://schemas.openxmlformats.org/officeDocument/2006/customXml" ds:itemID="{1105B2C5-F622-47FD-8571-19B14E24F31B}">
  <ds:schemaRefs>
    <ds:schemaRef ds:uri="ESRI.ArcGIS.Mapping.OfficeIntegration.PowerPointInfo"/>
  </ds:schemaRefs>
</ds:datastoreItem>
</file>

<file path=customXml/itemProps371.xml><?xml version="1.0" encoding="utf-8"?>
<ds:datastoreItem xmlns:ds="http://schemas.openxmlformats.org/officeDocument/2006/customXml" ds:itemID="{F870C6C8-6C79-48A8-9372-E82C03BCF522}">
  <ds:schemaRefs>
    <ds:schemaRef ds:uri="ESRI.ArcGIS.Mapping.OfficeIntegration.PowerPointInfo"/>
  </ds:schemaRefs>
</ds:datastoreItem>
</file>

<file path=customXml/itemProps372.xml><?xml version="1.0" encoding="utf-8"?>
<ds:datastoreItem xmlns:ds="http://schemas.openxmlformats.org/officeDocument/2006/customXml" ds:itemID="{B7715E3C-687E-48D9-9A4C-BA80F68B5560}">
  <ds:schemaRefs>
    <ds:schemaRef ds:uri="ESRI.ArcGIS.Mapping.OfficeIntegration.PowerPointInfo"/>
  </ds:schemaRefs>
</ds:datastoreItem>
</file>

<file path=customXml/itemProps373.xml><?xml version="1.0" encoding="utf-8"?>
<ds:datastoreItem xmlns:ds="http://schemas.openxmlformats.org/officeDocument/2006/customXml" ds:itemID="{75F1C18C-CD43-4019-A3D2-FD50E8D0996B}">
  <ds:schemaRefs>
    <ds:schemaRef ds:uri="ESRI.ArcGIS.Mapping.OfficeIntegration.PowerPointInfo"/>
  </ds:schemaRefs>
</ds:datastoreItem>
</file>

<file path=customXml/itemProps374.xml><?xml version="1.0" encoding="utf-8"?>
<ds:datastoreItem xmlns:ds="http://schemas.openxmlformats.org/officeDocument/2006/customXml" ds:itemID="{DCFF4944-B79C-464A-B981-88C5C74C060F}">
  <ds:schemaRefs>
    <ds:schemaRef ds:uri="ESRI.ArcGIS.Mapping.OfficeIntegration.PowerPointInfo"/>
  </ds:schemaRefs>
</ds:datastoreItem>
</file>

<file path=customXml/itemProps375.xml><?xml version="1.0" encoding="utf-8"?>
<ds:datastoreItem xmlns:ds="http://schemas.openxmlformats.org/officeDocument/2006/customXml" ds:itemID="{8502774E-4394-4D9C-98F3-C5C4FC42AED0}">
  <ds:schemaRefs>
    <ds:schemaRef ds:uri="ESRI.ArcGIS.Mapping.OfficeIntegration.PowerPointInfo"/>
  </ds:schemaRefs>
</ds:datastoreItem>
</file>

<file path=customXml/itemProps376.xml><?xml version="1.0" encoding="utf-8"?>
<ds:datastoreItem xmlns:ds="http://schemas.openxmlformats.org/officeDocument/2006/customXml" ds:itemID="{43C29D2D-0A99-4A8E-A8AB-A2A826849D4F}">
  <ds:schemaRefs>
    <ds:schemaRef ds:uri="ESRI.ArcGIS.Mapping.OfficeIntegration.PowerPointInfo"/>
  </ds:schemaRefs>
</ds:datastoreItem>
</file>

<file path=customXml/itemProps377.xml><?xml version="1.0" encoding="utf-8"?>
<ds:datastoreItem xmlns:ds="http://schemas.openxmlformats.org/officeDocument/2006/customXml" ds:itemID="{1910C4E9-02E4-486E-9216-33AA376FE183}">
  <ds:schemaRefs>
    <ds:schemaRef ds:uri="ESRI.ArcGIS.Mapping.OfficeIntegration.PowerPointInfo"/>
  </ds:schemaRefs>
</ds:datastoreItem>
</file>

<file path=customXml/itemProps378.xml><?xml version="1.0" encoding="utf-8"?>
<ds:datastoreItem xmlns:ds="http://schemas.openxmlformats.org/officeDocument/2006/customXml" ds:itemID="{5364E194-64BA-4379-B60E-F74604AABEAA}">
  <ds:schemaRefs>
    <ds:schemaRef ds:uri="ESRI.ArcGIS.Mapping.OfficeIntegration.PowerPointInfo"/>
  </ds:schemaRefs>
</ds:datastoreItem>
</file>

<file path=customXml/itemProps379.xml><?xml version="1.0" encoding="utf-8"?>
<ds:datastoreItem xmlns:ds="http://schemas.openxmlformats.org/officeDocument/2006/customXml" ds:itemID="{302F93C3-0CEE-4895-855F-2DA771C9D855}">
  <ds:schemaRefs>
    <ds:schemaRef ds:uri="ESRI.ArcGIS.Mapping.OfficeIntegration.PowerPointInfo"/>
  </ds:schemaRefs>
</ds:datastoreItem>
</file>

<file path=customXml/itemProps38.xml><?xml version="1.0" encoding="utf-8"?>
<ds:datastoreItem xmlns:ds="http://schemas.openxmlformats.org/officeDocument/2006/customXml" ds:itemID="{637E746B-4D01-4D23-96A3-D4FCA5690F8A}">
  <ds:schemaRefs>
    <ds:schemaRef ds:uri="ESRI.ArcGIS.Mapping.OfficeIntegration.PowerPointInfo"/>
  </ds:schemaRefs>
</ds:datastoreItem>
</file>

<file path=customXml/itemProps380.xml><?xml version="1.0" encoding="utf-8"?>
<ds:datastoreItem xmlns:ds="http://schemas.openxmlformats.org/officeDocument/2006/customXml" ds:itemID="{1B9FB1D0-49B6-4B05-B616-6AC5C0F64471}">
  <ds:schemaRefs>
    <ds:schemaRef ds:uri="ESRI.ArcGIS.Mapping.OfficeIntegration.PowerPointInfo"/>
  </ds:schemaRefs>
</ds:datastoreItem>
</file>

<file path=customXml/itemProps381.xml><?xml version="1.0" encoding="utf-8"?>
<ds:datastoreItem xmlns:ds="http://schemas.openxmlformats.org/officeDocument/2006/customXml" ds:itemID="{AF699220-E905-4901-8BED-6430C91C18E0}">
  <ds:schemaRefs>
    <ds:schemaRef ds:uri="ESRI.ArcGIS.Mapping.OfficeIntegration.PowerPointInfo"/>
  </ds:schemaRefs>
</ds:datastoreItem>
</file>

<file path=customXml/itemProps382.xml><?xml version="1.0" encoding="utf-8"?>
<ds:datastoreItem xmlns:ds="http://schemas.openxmlformats.org/officeDocument/2006/customXml" ds:itemID="{74C4560C-81AC-47F5-A968-5CE327F9CB86}">
  <ds:schemaRefs>
    <ds:schemaRef ds:uri="ESRI.ArcGIS.Mapping.OfficeIntegration.PowerPointInfo"/>
  </ds:schemaRefs>
</ds:datastoreItem>
</file>

<file path=customXml/itemProps383.xml><?xml version="1.0" encoding="utf-8"?>
<ds:datastoreItem xmlns:ds="http://schemas.openxmlformats.org/officeDocument/2006/customXml" ds:itemID="{2183C77C-99E6-4C36-ADCE-867120D564E7}">
  <ds:schemaRefs>
    <ds:schemaRef ds:uri="ESRI.ArcGIS.Mapping.OfficeIntegration.PowerPointInfo"/>
  </ds:schemaRefs>
</ds:datastoreItem>
</file>

<file path=customXml/itemProps384.xml><?xml version="1.0" encoding="utf-8"?>
<ds:datastoreItem xmlns:ds="http://schemas.openxmlformats.org/officeDocument/2006/customXml" ds:itemID="{B1045026-4132-436B-94AF-70E1DF84DB4A}">
  <ds:schemaRefs>
    <ds:schemaRef ds:uri="ESRI.ArcGIS.Mapping.OfficeIntegration.PowerPointInfo"/>
  </ds:schemaRefs>
</ds:datastoreItem>
</file>

<file path=customXml/itemProps385.xml><?xml version="1.0" encoding="utf-8"?>
<ds:datastoreItem xmlns:ds="http://schemas.openxmlformats.org/officeDocument/2006/customXml" ds:itemID="{EB7778D5-54E1-499A-AB1E-3673EF308EC2}">
  <ds:schemaRefs>
    <ds:schemaRef ds:uri="ESRI.ArcGIS.Mapping.OfficeIntegration.PowerPointInfo"/>
  </ds:schemaRefs>
</ds:datastoreItem>
</file>

<file path=customXml/itemProps386.xml><?xml version="1.0" encoding="utf-8"?>
<ds:datastoreItem xmlns:ds="http://schemas.openxmlformats.org/officeDocument/2006/customXml" ds:itemID="{F00E3F4D-2CC9-40CF-9062-1856AA958058}">
  <ds:schemaRefs>
    <ds:schemaRef ds:uri="ESRI.ArcGIS.Mapping.OfficeIntegration.PowerPointInfo"/>
  </ds:schemaRefs>
</ds:datastoreItem>
</file>

<file path=customXml/itemProps387.xml><?xml version="1.0" encoding="utf-8"?>
<ds:datastoreItem xmlns:ds="http://schemas.openxmlformats.org/officeDocument/2006/customXml" ds:itemID="{9C29C4B1-07BD-4650-BC86-0AEC4D24229E}">
  <ds:schemaRefs>
    <ds:schemaRef ds:uri="ESRI.ArcGIS.Mapping.OfficeIntegration.PowerPointInfo"/>
  </ds:schemaRefs>
</ds:datastoreItem>
</file>

<file path=customXml/itemProps388.xml><?xml version="1.0" encoding="utf-8"?>
<ds:datastoreItem xmlns:ds="http://schemas.openxmlformats.org/officeDocument/2006/customXml" ds:itemID="{B27689B3-CB4B-4CB3-864B-CF43233BF17D}">
  <ds:schemaRefs>
    <ds:schemaRef ds:uri="ESRI.ArcGIS.Mapping.OfficeIntegration.PowerPointInfo"/>
  </ds:schemaRefs>
</ds:datastoreItem>
</file>

<file path=customXml/itemProps389.xml><?xml version="1.0" encoding="utf-8"?>
<ds:datastoreItem xmlns:ds="http://schemas.openxmlformats.org/officeDocument/2006/customXml" ds:itemID="{5176ADB0-182A-4E04-9DD9-A2F26DA4DB9C}">
  <ds:schemaRefs>
    <ds:schemaRef ds:uri="ESRI.ArcGIS.Mapping.OfficeIntegration.PowerPointInfo"/>
  </ds:schemaRefs>
</ds:datastoreItem>
</file>

<file path=customXml/itemProps39.xml><?xml version="1.0" encoding="utf-8"?>
<ds:datastoreItem xmlns:ds="http://schemas.openxmlformats.org/officeDocument/2006/customXml" ds:itemID="{B44CDD8B-6972-4276-9706-4C2A159826BA}">
  <ds:schemaRefs>
    <ds:schemaRef ds:uri="ESRI.ArcGIS.Mapping.OfficeIntegration.PowerPointInfo"/>
  </ds:schemaRefs>
</ds:datastoreItem>
</file>

<file path=customXml/itemProps390.xml><?xml version="1.0" encoding="utf-8"?>
<ds:datastoreItem xmlns:ds="http://schemas.openxmlformats.org/officeDocument/2006/customXml" ds:itemID="{EEFCAED7-30C2-481A-8D23-9AEF2514DC13}">
  <ds:schemaRefs>
    <ds:schemaRef ds:uri="ESRI.ArcGIS.Mapping.OfficeIntegration.PowerPointInfo"/>
  </ds:schemaRefs>
</ds:datastoreItem>
</file>

<file path=customXml/itemProps391.xml><?xml version="1.0" encoding="utf-8"?>
<ds:datastoreItem xmlns:ds="http://schemas.openxmlformats.org/officeDocument/2006/customXml" ds:itemID="{0FDAD929-1E97-4D70-A00D-124CE9B2B768}">
  <ds:schemaRefs>
    <ds:schemaRef ds:uri="ESRI.ArcGIS.Mapping.OfficeIntegration.PowerPointInfo"/>
  </ds:schemaRefs>
</ds:datastoreItem>
</file>

<file path=customXml/itemProps392.xml><?xml version="1.0" encoding="utf-8"?>
<ds:datastoreItem xmlns:ds="http://schemas.openxmlformats.org/officeDocument/2006/customXml" ds:itemID="{876EC228-8A1B-4C19-B861-7A6BEAF587AA}">
  <ds:schemaRefs>
    <ds:schemaRef ds:uri="ESRI.ArcGIS.Mapping.OfficeIntegration.PowerPointInfo"/>
  </ds:schemaRefs>
</ds:datastoreItem>
</file>

<file path=customXml/itemProps393.xml><?xml version="1.0" encoding="utf-8"?>
<ds:datastoreItem xmlns:ds="http://schemas.openxmlformats.org/officeDocument/2006/customXml" ds:itemID="{EE9B31C1-11C6-4032-AC42-5C781E8A91E7}">
  <ds:schemaRefs>
    <ds:schemaRef ds:uri="ESRI.ArcGIS.Mapping.OfficeIntegration.PowerPointInfo"/>
  </ds:schemaRefs>
</ds:datastoreItem>
</file>

<file path=customXml/itemProps394.xml><?xml version="1.0" encoding="utf-8"?>
<ds:datastoreItem xmlns:ds="http://schemas.openxmlformats.org/officeDocument/2006/customXml" ds:itemID="{0E0A0999-5B75-42A9-B82E-DB527732AC69}">
  <ds:schemaRefs>
    <ds:schemaRef ds:uri="ESRI.ArcGIS.Mapping.OfficeIntegration.PowerPointInfo"/>
  </ds:schemaRefs>
</ds:datastoreItem>
</file>

<file path=customXml/itemProps395.xml><?xml version="1.0" encoding="utf-8"?>
<ds:datastoreItem xmlns:ds="http://schemas.openxmlformats.org/officeDocument/2006/customXml" ds:itemID="{E8339592-5368-4658-A83D-15BE5BC86CCC}">
  <ds:schemaRefs>
    <ds:schemaRef ds:uri="ESRI.ArcGIS.Mapping.OfficeIntegration.PowerPointInfo"/>
  </ds:schemaRefs>
</ds:datastoreItem>
</file>

<file path=customXml/itemProps396.xml><?xml version="1.0" encoding="utf-8"?>
<ds:datastoreItem xmlns:ds="http://schemas.openxmlformats.org/officeDocument/2006/customXml" ds:itemID="{5F67759B-D229-4E69-9A54-1B598349D4D6}">
  <ds:schemaRefs>
    <ds:schemaRef ds:uri="ESRI.ArcGIS.Mapping.OfficeIntegration.PowerPointInfo"/>
  </ds:schemaRefs>
</ds:datastoreItem>
</file>

<file path=customXml/itemProps397.xml><?xml version="1.0" encoding="utf-8"?>
<ds:datastoreItem xmlns:ds="http://schemas.openxmlformats.org/officeDocument/2006/customXml" ds:itemID="{B2888941-5E7F-4880-99BB-1CCE4376DD41}">
  <ds:schemaRefs>
    <ds:schemaRef ds:uri="ESRI.ArcGIS.Mapping.OfficeIntegration.PowerPointInfo"/>
  </ds:schemaRefs>
</ds:datastoreItem>
</file>

<file path=customXml/itemProps398.xml><?xml version="1.0" encoding="utf-8"?>
<ds:datastoreItem xmlns:ds="http://schemas.openxmlformats.org/officeDocument/2006/customXml" ds:itemID="{DC6D8303-D2BD-4FAF-AA3E-3AC53F4D08A4}">
  <ds:schemaRefs>
    <ds:schemaRef ds:uri="ESRI.ArcGIS.Mapping.OfficeIntegration.PowerPointInfo"/>
  </ds:schemaRefs>
</ds:datastoreItem>
</file>

<file path=customXml/itemProps399.xml><?xml version="1.0" encoding="utf-8"?>
<ds:datastoreItem xmlns:ds="http://schemas.openxmlformats.org/officeDocument/2006/customXml" ds:itemID="{540D25F1-F6F1-4891-905D-7382BAB66137}">
  <ds:schemaRefs>
    <ds:schemaRef ds:uri="ESRI.ArcGIS.Mapping.OfficeIntegration.PowerPointInfo"/>
  </ds:schemaRefs>
</ds:datastoreItem>
</file>

<file path=customXml/itemProps4.xml><?xml version="1.0" encoding="utf-8"?>
<ds:datastoreItem xmlns:ds="http://schemas.openxmlformats.org/officeDocument/2006/customXml" ds:itemID="{81C00F17-B090-47D4-9398-E0637D3D7CE6}">
  <ds:schemaRefs>
    <ds:schemaRef ds:uri="ESRI.ArcGIS.Mapping.OfficeIntegration.PowerPointInfo"/>
  </ds:schemaRefs>
</ds:datastoreItem>
</file>

<file path=customXml/itemProps40.xml><?xml version="1.0" encoding="utf-8"?>
<ds:datastoreItem xmlns:ds="http://schemas.openxmlformats.org/officeDocument/2006/customXml" ds:itemID="{50CC8337-7FA5-41ED-B224-A21C59A85B8F}">
  <ds:schemaRefs>
    <ds:schemaRef ds:uri="ESRI.ArcGIS.Mapping.OfficeIntegration.PowerPointInfo"/>
  </ds:schemaRefs>
</ds:datastoreItem>
</file>

<file path=customXml/itemProps400.xml><?xml version="1.0" encoding="utf-8"?>
<ds:datastoreItem xmlns:ds="http://schemas.openxmlformats.org/officeDocument/2006/customXml" ds:itemID="{11CA23BC-306E-4A3C-B106-7E8CEF8ABD6B}">
  <ds:schemaRefs>
    <ds:schemaRef ds:uri="ESRI.ArcGIS.Mapping.OfficeIntegration.PowerPointInfo"/>
  </ds:schemaRefs>
</ds:datastoreItem>
</file>

<file path=customXml/itemProps401.xml><?xml version="1.0" encoding="utf-8"?>
<ds:datastoreItem xmlns:ds="http://schemas.openxmlformats.org/officeDocument/2006/customXml" ds:itemID="{C7E6CF6C-70B0-4C6E-ADCC-8FF4F470D2E2}">
  <ds:schemaRefs>
    <ds:schemaRef ds:uri="ESRI.ArcGIS.Mapping.OfficeIntegration.PowerPointInfo"/>
  </ds:schemaRefs>
</ds:datastoreItem>
</file>

<file path=customXml/itemProps402.xml><?xml version="1.0" encoding="utf-8"?>
<ds:datastoreItem xmlns:ds="http://schemas.openxmlformats.org/officeDocument/2006/customXml" ds:itemID="{6D16C34C-D0FB-4173-8BAF-BA417426D5E3}">
  <ds:schemaRefs>
    <ds:schemaRef ds:uri="ESRI.ArcGIS.Mapping.OfficeIntegration.PowerPointInfo"/>
  </ds:schemaRefs>
</ds:datastoreItem>
</file>

<file path=customXml/itemProps403.xml><?xml version="1.0" encoding="utf-8"?>
<ds:datastoreItem xmlns:ds="http://schemas.openxmlformats.org/officeDocument/2006/customXml" ds:itemID="{ED1B292B-74C8-46D0-AD20-95CCC0D3F746}">
  <ds:schemaRefs>
    <ds:schemaRef ds:uri="ESRI.ArcGIS.Mapping.OfficeIntegration.PowerPointInfo"/>
  </ds:schemaRefs>
</ds:datastoreItem>
</file>

<file path=customXml/itemProps404.xml><?xml version="1.0" encoding="utf-8"?>
<ds:datastoreItem xmlns:ds="http://schemas.openxmlformats.org/officeDocument/2006/customXml" ds:itemID="{78491B4B-A560-4FD5-BAEB-448807B7B9DD}">
  <ds:schemaRefs>
    <ds:schemaRef ds:uri="ESRI.ArcGIS.Mapping.OfficeIntegration.PowerPointInfo"/>
  </ds:schemaRefs>
</ds:datastoreItem>
</file>

<file path=customXml/itemProps405.xml><?xml version="1.0" encoding="utf-8"?>
<ds:datastoreItem xmlns:ds="http://schemas.openxmlformats.org/officeDocument/2006/customXml" ds:itemID="{0671FB70-9020-4B33-9CE0-4EECC6EDE566}">
  <ds:schemaRefs>
    <ds:schemaRef ds:uri="ESRI.ArcGIS.Mapping.OfficeIntegration.PowerPointInfo"/>
  </ds:schemaRefs>
</ds:datastoreItem>
</file>

<file path=customXml/itemProps406.xml><?xml version="1.0" encoding="utf-8"?>
<ds:datastoreItem xmlns:ds="http://schemas.openxmlformats.org/officeDocument/2006/customXml" ds:itemID="{75320613-C391-4DEA-BC35-861C52BB5DB8}">
  <ds:schemaRefs>
    <ds:schemaRef ds:uri="ESRI.ArcGIS.Mapping.OfficeIntegration.PowerPointInfo"/>
  </ds:schemaRefs>
</ds:datastoreItem>
</file>

<file path=customXml/itemProps407.xml><?xml version="1.0" encoding="utf-8"?>
<ds:datastoreItem xmlns:ds="http://schemas.openxmlformats.org/officeDocument/2006/customXml" ds:itemID="{D4EBBC30-2F85-4502-A285-E7705B5A9967}">
  <ds:schemaRefs>
    <ds:schemaRef ds:uri="ESRI.ArcGIS.Mapping.OfficeIntegration.PowerPointInfo"/>
  </ds:schemaRefs>
</ds:datastoreItem>
</file>

<file path=customXml/itemProps408.xml><?xml version="1.0" encoding="utf-8"?>
<ds:datastoreItem xmlns:ds="http://schemas.openxmlformats.org/officeDocument/2006/customXml" ds:itemID="{F2BFD30E-85F4-44FC-8769-14F59F02B0D3}">
  <ds:schemaRefs>
    <ds:schemaRef ds:uri="ESRI.ArcGIS.Mapping.OfficeIntegration.PowerPointInfo"/>
  </ds:schemaRefs>
</ds:datastoreItem>
</file>

<file path=customXml/itemProps409.xml><?xml version="1.0" encoding="utf-8"?>
<ds:datastoreItem xmlns:ds="http://schemas.openxmlformats.org/officeDocument/2006/customXml" ds:itemID="{763483E4-F8DE-4C7F-9199-C82DC6AC51FC}">
  <ds:schemaRefs>
    <ds:schemaRef ds:uri="ESRI.ArcGIS.Mapping.OfficeIntegration.PowerPointInfo"/>
  </ds:schemaRefs>
</ds:datastoreItem>
</file>

<file path=customXml/itemProps41.xml><?xml version="1.0" encoding="utf-8"?>
<ds:datastoreItem xmlns:ds="http://schemas.openxmlformats.org/officeDocument/2006/customXml" ds:itemID="{C4A8E709-8397-4672-8DF2-6520C028495D}">
  <ds:schemaRefs>
    <ds:schemaRef ds:uri="ESRI.ArcGIS.Mapping.OfficeIntegration.PowerPointInfo"/>
  </ds:schemaRefs>
</ds:datastoreItem>
</file>

<file path=customXml/itemProps410.xml><?xml version="1.0" encoding="utf-8"?>
<ds:datastoreItem xmlns:ds="http://schemas.openxmlformats.org/officeDocument/2006/customXml" ds:itemID="{69A94222-1977-4768-87E5-45854565B868}">
  <ds:schemaRefs>
    <ds:schemaRef ds:uri="ESRI.ArcGIS.Mapping.OfficeIntegration.PowerPointInfo"/>
  </ds:schemaRefs>
</ds:datastoreItem>
</file>

<file path=customXml/itemProps411.xml><?xml version="1.0" encoding="utf-8"?>
<ds:datastoreItem xmlns:ds="http://schemas.openxmlformats.org/officeDocument/2006/customXml" ds:itemID="{F167826D-670A-4706-BDAF-E080A5A3C94A}">
  <ds:schemaRefs>
    <ds:schemaRef ds:uri="ESRI.ArcGIS.Mapping.OfficeIntegration.PowerPointInfo"/>
  </ds:schemaRefs>
</ds:datastoreItem>
</file>

<file path=customXml/itemProps412.xml><?xml version="1.0" encoding="utf-8"?>
<ds:datastoreItem xmlns:ds="http://schemas.openxmlformats.org/officeDocument/2006/customXml" ds:itemID="{CBF866CA-E205-4990-B364-EF9C07F70259}">
  <ds:schemaRefs>
    <ds:schemaRef ds:uri="ESRI.ArcGIS.Mapping.OfficeIntegration.PowerPointInfo"/>
  </ds:schemaRefs>
</ds:datastoreItem>
</file>

<file path=customXml/itemProps413.xml><?xml version="1.0" encoding="utf-8"?>
<ds:datastoreItem xmlns:ds="http://schemas.openxmlformats.org/officeDocument/2006/customXml" ds:itemID="{368A1054-2981-4C33-BD01-22FCE4B67B84}">
  <ds:schemaRefs>
    <ds:schemaRef ds:uri="ESRI.ArcGIS.Mapping.OfficeIntegration.PowerPointInfo"/>
  </ds:schemaRefs>
</ds:datastoreItem>
</file>

<file path=customXml/itemProps414.xml><?xml version="1.0" encoding="utf-8"?>
<ds:datastoreItem xmlns:ds="http://schemas.openxmlformats.org/officeDocument/2006/customXml" ds:itemID="{100C6A38-2875-45E2-9D61-152BC4F4EF1A}">
  <ds:schemaRefs>
    <ds:schemaRef ds:uri="ESRI.ArcGIS.Mapping.OfficeIntegration.PowerPointInfo"/>
  </ds:schemaRefs>
</ds:datastoreItem>
</file>

<file path=customXml/itemProps415.xml><?xml version="1.0" encoding="utf-8"?>
<ds:datastoreItem xmlns:ds="http://schemas.openxmlformats.org/officeDocument/2006/customXml" ds:itemID="{944EB7D8-0A55-4AC3-9017-FAF07F27B232}">
  <ds:schemaRefs>
    <ds:schemaRef ds:uri="ESRI.ArcGIS.Mapping.OfficeIntegration.PowerPointInfo"/>
  </ds:schemaRefs>
</ds:datastoreItem>
</file>

<file path=customXml/itemProps416.xml><?xml version="1.0" encoding="utf-8"?>
<ds:datastoreItem xmlns:ds="http://schemas.openxmlformats.org/officeDocument/2006/customXml" ds:itemID="{48950681-7E48-46D4-B3A7-82CF7ED81EE7}">
  <ds:schemaRefs>
    <ds:schemaRef ds:uri="ESRI.ArcGIS.Mapping.OfficeIntegration.PowerPointInfo"/>
  </ds:schemaRefs>
</ds:datastoreItem>
</file>

<file path=customXml/itemProps417.xml><?xml version="1.0" encoding="utf-8"?>
<ds:datastoreItem xmlns:ds="http://schemas.openxmlformats.org/officeDocument/2006/customXml" ds:itemID="{794961F9-0C28-4EDF-B9F5-48972E957B6E}">
  <ds:schemaRefs>
    <ds:schemaRef ds:uri="ESRI.ArcGIS.Mapping.OfficeIntegration.PowerPointInfo"/>
  </ds:schemaRefs>
</ds:datastoreItem>
</file>

<file path=customXml/itemProps418.xml><?xml version="1.0" encoding="utf-8"?>
<ds:datastoreItem xmlns:ds="http://schemas.openxmlformats.org/officeDocument/2006/customXml" ds:itemID="{04BEE605-9BC5-407E-B173-4ECD3452370F}">
  <ds:schemaRefs>
    <ds:schemaRef ds:uri="ESRI.ArcGIS.Mapping.OfficeIntegration.PowerPointInfo"/>
  </ds:schemaRefs>
</ds:datastoreItem>
</file>

<file path=customXml/itemProps419.xml><?xml version="1.0" encoding="utf-8"?>
<ds:datastoreItem xmlns:ds="http://schemas.openxmlformats.org/officeDocument/2006/customXml" ds:itemID="{19112246-EF52-48BB-A185-5E25ECC4747E}">
  <ds:schemaRefs>
    <ds:schemaRef ds:uri="ESRI.ArcGIS.Mapping.OfficeIntegration.PowerPointInfo"/>
  </ds:schemaRefs>
</ds:datastoreItem>
</file>

<file path=customXml/itemProps42.xml><?xml version="1.0" encoding="utf-8"?>
<ds:datastoreItem xmlns:ds="http://schemas.openxmlformats.org/officeDocument/2006/customXml" ds:itemID="{D10EFFAB-BE5A-46D7-893C-9BB270DB2840}">
  <ds:schemaRefs>
    <ds:schemaRef ds:uri="ESRI.ArcGIS.Mapping.OfficeIntegration.PowerPointInfo"/>
  </ds:schemaRefs>
</ds:datastoreItem>
</file>

<file path=customXml/itemProps420.xml><?xml version="1.0" encoding="utf-8"?>
<ds:datastoreItem xmlns:ds="http://schemas.openxmlformats.org/officeDocument/2006/customXml" ds:itemID="{515F88B3-4A6C-4E2D-9066-627A71191BCE}">
  <ds:schemaRefs>
    <ds:schemaRef ds:uri="ESRI.ArcGIS.Mapping.OfficeIntegration.PowerPointInfo"/>
  </ds:schemaRefs>
</ds:datastoreItem>
</file>

<file path=customXml/itemProps421.xml><?xml version="1.0" encoding="utf-8"?>
<ds:datastoreItem xmlns:ds="http://schemas.openxmlformats.org/officeDocument/2006/customXml" ds:itemID="{0B9DAD49-E2E2-442F-8ABD-362F2D261D1F}">
  <ds:schemaRefs>
    <ds:schemaRef ds:uri="ESRI.ArcGIS.Mapping.OfficeIntegration.PowerPointInfo"/>
  </ds:schemaRefs>
</ds:datastoreItem>
</file>

<file path=customXml/itemProps422.xml><?xml version="1.0" encoding="utf-8"?>
<ds:datastoreItem xmlns:ds="http://schemas.openxmlformats.org/officeDocument/2006/customXml" ds:itemID="{FD84F057-B2FD-4CE1-A417-760FA5AD78E5}">
  <ds:schemaRefs>
    <ds:schemaRef ds:uri="ESRI.ArcGIS.Mapping.OfficeIntegration.PowerPointInfo"/>
  </ds:schemaRefs>
</ds:datastoreItem>
</file>

<file path=customXml/itemProps423.xml><?xml version="1.0" encoding="utf-8"?>
<ds:datastoreItem xmlns:ds="http://schemas.openxmlformats.org/officeDocument/2006/customXml" ds:itemID="{44E0F293-D919-483A-8BB2-96D5320FFD94}">
  <ds:schemaRefs>
    <ds:schemaRef ds:uri="ESRI.ArcGIS.Mapping.OfficeIntegration.PowerPointInfo"/>
  </ds:schemaRefs>
</ds:datastoreItem>
</file>

<file path=customXml/itemProps424.xml><?xml version="1.0" encoding="utf-8"?>
<ds:datastoreItem xmlns:ds="http://schemas.openxmlformats.org/officeDocument/2006/customXml" ds:itemID="{3DBC42E3-9BB5-4F92-841C-4320867FBA24}">
  <ds:schemaRefs>
    <ds:schemaRef ds:uri="ESRI.ArcGIS.Mapping.OfficeIntegration.PowerPointInfo"/>
  </ds:schemaRefs>
</ds:datastoreItem>
</file>

<file path=customXml/itemProps425.xml><?xml version="1.0" encoding="utf-8"?>
<ds:datastoreItem xmlns:ds="http://schemas.openxmlformats.org/officeDocument/2006/customXml" ds:itemID="{1DB22D3D-1516-4ED1-995B-69E86FBCC34C}">
  <ds:schemaRefs>
    <ds:schemaRef ds:uri="ESRI.ArcGIS.Mapping.OfficeIntegration.PowerPointInfo"/>
  </ds:schemaRefs>
</ds:datastoreItem>
</file>

<file path=customXml/itemProps426.xml><?xml version="1.0" encoding="utf-8"?>
<ds:datastoreItem xmlns:ds="http://schemas.openxmlformats.org/officeDocument/2006/customXml" ds:itemID="{9A4FFCE6-0EBA-4ADC-8F0C-4277E3C4FA4B}">
  <ds:schemaRefs>
    <ds:schemaRef ds:uri="ESRI.ArcGIS.Mapping.OfficeIntegration.PowerPointInfo"/>
  </ds:schemaRefs>
</ds:datastoreItem>
</file>

<file path=customXml/itemProps427.xml><?xml version="1.0" encoding="utf-8"?>
<ds:datastoreItem xmlns:ds="http://schemas.openxmlformats.org/officeDocument/2006/customXml" ds:itemID="{8F2A0844-514B-4E82-BCEC-FABB10B6B176}">
  <ds:schemaRefs>
    <ds:schemaRef ds:uri="ESRI.ArcGIS.Mapping.OfficeIntegration.PowerPointInfo"/>
  </ds:schemaRefs>
</ds:datastoreItem>
</file>

<file path=customXml/itemProps428.xml><?xml version="1.0" encoding="utf-8"?>
<ds:datastoreItem xmlns:ds="http://schemas.openxmlformats.org/officeDocument/2006/customXml" ds:itemID="{2D0DAD95-D3E4-457F-897A-B151D6089A7B}">
  <ds:schemaRefs>
    <ds:schemaRef ds:uri="ESRI.ArcGIS.Mapping.OfficeIntegration.PowerPointInfo"/>
  </ds:schemaRefs>
</ds:datastoreItem>
</file>

<file path=customXml/itemProps429.xml><?xml version="1.0" encoding="utf-8"?>
<ds:datastoreItem xmlns:ds="http://schemas.openxmlformats.org/officeDocument/2006/customXml" ds:itemID="{E86A2D5F-E618-4799-9121-2E812E108856}">
  <ds:schemaRefs>
    <ds:schemaRef ds:uri="ESRI.ArcGIS.Mapping.OfficeIntegration.PowerPointInfo"/>
  </ds:schemaRefs>
</ds:datastoreItem>
</file>

<file path=customXml/itemProps43.xml><?xml version="1.0" encoding="utf-8"?>
<ds:datastoreItem xmlns:ds="http://schemas.openxmlformats.org/officeDocument/2006/customXml" ds:itemID="{27CCD92B-691E-4E92-8F83-042C74D9EA3E}">
  <ds:schemaRefs>
    <ds:schemaRef ds:uri="ESRI.ArcGIS.Mapping.OfficeIntegration.PowerPointInfo"/>
  </ds:schemaRefs>
</ds:datastoreItem>
</file>

<file path=customXml/itemProps430.xml><?xml version="1.0" encoding="utf-8"?>
<ds:datastoreItem xmlns:ds="http://schemas.openxmlformats.org/officeDocument/2006/customXml" ds:itemID="{924501A3-7E0D-4764-8FDD-F622A80C79EF}">
  <ds:schemaRefs>
    <ds:schemaRef ds:uri="ESRI.ArcGIS.Mapping.OfficeIntegration.PowerPointInfo"/>
  </ds:schemaRefs>
</ds:datastoreItem>
</file>

<file path=customXml/itemProps431.xml><?xml version="1.0" encoding="utf-8"?>
<ds:datastoreItem xmlns:ds="http://schemas.openxmlformats.org/officeDocument/2006/customXml" ds:itemID="{C8B927B6-0343-43A0-8538-BE07DA00A063}">
  <ds:schemaRefs>
    <ds:schemaRef ds:uri="ESRI.ArcGIS.Mapping.OfficeIntegration.PowerPointInfo"/>
  </ds:schemaRefs>
</ds:datastoreItem>
</file>

<file path=customXml/itemProps432.xml><?xml version="1.0" encoding="utf-8"?>
<ds:datastoreItem xmlns:ds="http://schemas.openxmlformats.org/officeDocument/2006/customXml" ds:itemID="{BEF09D83-FF99-4208-BBB7-1EE398CB0855}">
  <ds:schemaRefs>
    <ds:schemaRef ds:uri="ESRI.ArcGIS.Mapping.OfficeIntegration.PowerPointInfo"/>
  </ds:schemaRefs>
</ds:datastoreItem>
</file>

<file path=customXml/itemProps433.xml><?xml version="1.0" encoding="utf-8"?>
<ds:datastoreItem xmlns:ds="http://schemas.openxmlformats.org/officeDocument/2006/customXml" ds:itemID="{4730187F-C129-4406-9CB0-7CFCA81E1F15}">
  <ds:schemaRefs>
    <ds:schemaRef ds:uri="ESRI.ArcGIS.Mapping.OfficeIntegration.PowerPointInfo"/>
  </ds:schemaRefs>
</ds:datastoreItem>
</file>

<file path=customXml/itemProps434.xml><?xml version="1.0" encoding="utf-8"?>
<ds:datastoreItem xmlns:ds="http://schemas.openxmlformats.org/officeDocument/2006/customXml" ds:itemID="{B15D9469-16CA-42BD-BC9E-F3D0A1C07C9B}">
  <ds:schemaRefs>
    <ds:schemaRef ds:uri="ESRI.ArcGIS.Mapping.OfficeIntegration.PowerPointInfo"/>
  </ds:schemaRefs>
</ds:datastoreItem>
</file>

<file path=customXml/itemProps435.xml><?xml version="1.0" encoding="utf-8"?>
<ds:datastoreItem xmlns:ds="http://schemas.openxmlformats.org/officeDocument/2006/customXml" ds:itemID="{356F151A-782F-4C54-AE57-8849C3AAA4D7}">
  <ds:schemaRefs>
    <ds:schemaRef ds:uri="ESRI.ArcGIS.Mapping.OfficeIntegration.PowerPointInfo"/>
  </ds:schemaRefs>
</ds:datastoreItem>
</file>

<file path=customXml/itemProps436.xml><?xml version="1.0" encoding="utf-8"?>
<ds:datastoreItem xmlns:ds="http://schemas.openxmlformats.org/officeDocument/2006/customXml" ds:itemID="{A03A14C4-BF16-4416-A8A5-6CBA925371E6}">
  <ds:schemaRefs>
    <ds:schemaRef ds:uri="ESRI.ArcGIS.Mapping.OfficeIntegration.PowerPointInfo"/>
  </ds:schemaRefs>
</ds:datastoreItem>
</file>

<file path=customXml/itemProps437.xml><?xml version="1.0" encoding="utf-8"?>
<ds:datastoreItem xmlns:ds="http://schemas.openxmlformats.org/officeDocument/2006/customXml" ds:itemID="{01B6A5FE-AD9A-489D-B248-612E31AC88AB}">
  <ds:schemaRefs>
    <ds:schemaRef ds:uri="ESRI.ArcGIS.Mapping.OfficeIntegration.PowerPointInfo"/>
  </ds:schemaRefs>
</ds:datastoreItem>
</file>

<file path=customXml/itemProps438.xml><?xml version="1.0" encoding="utf-8"?>
<ds:datastoreItem xmlns:ds="http://schemas.openxmlformats.org/officeDocument/2006/customXml" ds:itemID="{C00ABEE8-7A38-4A63-AA15-8164C42AFF68}">
  <ds:schemaRefs>
    <ds:schemaRef ds:uri="ESRI.ArcGIS.Mapping.OfficeIntegration.PowerPointInfo"/>
  </ds:schemaRefs>
</ds:datastoreItem>
</file>

<file path=customXml/itemProps439.xml><?xml version="1.0" encoding="utf-8"?>
<ds:datastoreItem xmlns:ds="http://schemas.openxmlformats.org/officeDocument/2006/customXml" ds:itemID="{63F2DC34-F747-4FFB-A256-AD9CB667320E}">
  <ds:schemaRefs>
    <ds:schemaRef ds:uri="ESRI.ArcGIS.Mapping.OfficeIntegration.PowerPointInfo"/>
  </ds:schemaRefs>
</ds:datastoreItem>
</file>

<file path=customXml/itemProps44.xml><?xml version="1.0" encoding="utf-8"?>
<ds:datastoreItem xmlns:ds="http://schemas.openxmlformats.org/officeDocument/2006/customXml" ds:itemID="{5B9B3BA1-4C90-418A-9BD9-1733C886722C}">
  <ds:schemaRefs>
    <ds:schemaRef ds:uri="ESRI.ArcGIS.Mapping.OfficeIntegration.PowerPointInfo"/>
  </ds:schemaRefs>
</ds:datastoreItem>
</file>

<file path=customXml/itemProps440.xml><?xml version="1.0" encoding="utf-8"?>
<ds:datastoreItem xmlns:ds="http://schemas.openxmlformats.org/officeDocument/2006/customXml" ds:itemID="{3564926A-6C3A-4EAA-8F21-BAB363B3D4F1}">
  <ds:schemaRefs>
    <ds:schemaRef ds:uri="ESRI.ArcGIS.Mapping.OfficeIntegration.PowerPointInfo"/>
  </ds:schemaRefs>
</ds:datastoreItem>
</file>

<file path=customXml/itemProps441.xml><?xml version="1.0" encoding="utf-8"?>
<ds:datastoreItem xmlns:ds="http://schemas.openxmlformats.org/officeDocument/2006/customXml" ds:itemID="{F48AA17D-8983-4EBA-B0FF-D98DF735D671}">
  <ds:schemaRefs>
    <ds:schemaRef ds:uri="ESRI.ArcGIS.Mapping.OfficeIntegration.PowerPointInfo"/>
  </ds:schemaRefs>
</ds:datastoreItem>
</file>

<file path=customXml/itemProps442.xml><?xml version="1.0" encoding="utf-8"?>
<ds:datastoreItem xmlns:ds="http://schemas.openxmlformats.org/officeDocument/2006/customXml" ds:itemID="{6E4559F5-9450-4964-8F3E-B8AD3BE0E463}">
  <ds:schemaRefs>
    <ds:schemaRef ds:uri="ESRI.ArcGIS.Mapping.OfficeIntegration.PowerPointInfo"/>
  </ds:schemaRefs>
</ds:datastoreItem>
</file>

<file path=customXml/itemProps443.xml><?xml version="1.0" encoding="utf-8"?>
<ds:datastoreItem xmlns:ds="http://schemas.openxmlformats.org/officeDocument/2006/customXml" ds:itemID="{8E497324-7EA0-4DD0-BDE0-794F95A6F942}">
  <ds:schemaRefs>
    <ds:schemaRef ds:uri="ESRI.ArcGIS.Mapping.OfficeIntegration.PowerPointInfo"/>
  </ds:schemaRefs>
</ds:datastoreItem>
</file>

<file path=customXml/itemProps444.xml><?xml version="1.0" encoding="utf-8"?>
<ds:datastoreItem xmlns:ds="http://schemas.openxmlformats.org/officeDocument/2006/customXml" ds:itemID="{D81B6C51-C960-4BB7-8C78-F5816D302C43}">
  <ds:schemaRefs>
    <ds:schemaRef ds:uri="ESRI.ArcGIS.Mapping.OfficeIntegration.PowerPointInfo"/>
  </ds:schemaRefs>
</ds:datastoreItem>
</file>

<file path=customXml/itemProps445.xml><?xml version="1.0" encoding="utf-8"?>
<ds:datastoreItem xmlns:ds="http://schemas.openxmlformats.org/officeDocument/2006/customXml" ds:itemID="{784CC306-35D7-492B-95C2-46BBA687B379}">
  <ds:schemaRefs>
    <ds:schemaRef ds:uri="ESRI.ArcGIS.Mapping.OfficeIntegration.PowerPointInfo"/>
  </ds:schemaRefs>
</ds:datastoreItem>
</file>

<file path=customXml/itemProps446.xml><?xml version="1.0" encoding="utf-8"?>
<ds:datastoreItem xmlns:ds="http://schemas.openxmlformats.org/officeDocument/2006/customXml" ds:itemID="{3EFEAC6C-E62F-4442-9C3B-318E6B308915}">
  <ds:schemaRefs>
    <ds:schemaRef ds:uri="ESRI.ArcGIS.Mapping.OfficeIntegration.PowerPointInfo"/>
  </ds:schemaRefs>
</ds:datastoreItem>
</file>

<file path=customXml/itemProps447.xml><?xml version="1.0" encoding="utf-8"?>
<ds:datastoreItem xmlns:ds="http://schemas.openxmlformats.org/officeDocument/2006/customXml" ds:itemID="{AD334FAF-665A-49D1-AE9E-E106C75D3BB0}">
  <ds:schemaRefs>
    <ds:schemaRef ds:uri="ESRI.ArcGIS.Mapping.OfficeIntegration.PowerPointInfo"/>
  </ds:schemaRefs>
</ds:datastoreItem>
</file>

<file path=customXml/itemProps448.xml><?xml version="1.0" encoding="utf-8"?>
<ds:datastoreItem xmlns:ds="http://schemas.openxmlformats.org/officeDocument/2006/customXml" ds:itemID="{6678A756-D40F-4CA2-8017-88CCD8283FAD}">
  <ds:schemaRefs>
    <ds:schemaRef ds:uri="ESRI.ArcGIS.Mapping.OfficeIntegration.PowerPointInfo"/>
  </ds:schemaRefs>
</ds:datastoreItem>
</file>

<file path=customXml/itemProps449.xml><?xml version="1.0" encoding="utf-8"?>
<ds:datastoreItem xmlns:ds="http://schemas.openxmlformats.org/officeDocument/2006/customXml" ds:itemID="{A4483D06-C48D-464E-AE1E-A3074E141FA7}">
  <ds:schemaRefs>
    <ds:schemaRef ds:uri="ESRI.ArcGIS.Mapping.OfficeIntegration.PowerPointInfo"/>
  </ds:schemaRefs>
</ds:datastoreItem>
</file>

<file path=customXml/itemProps45.xml><?xml version="1.0" encoding="utf-8"?>
<ds:datastoreItem xmlns:ds="http://schemas.openxmlformats.org/officeDocument/2006/customXml" ds:itemID="{8F146AF8-AB28-499A-BB47-053EE5EEBDEB}">
  <ds:schemaRefs>
    <ds:schemaRef ds:uri="ESRI.ArcGIS.Mapping.OfficeIntegration.PowerPointInfo"/>
  </ds:schemaRefs>
</ds:datastoreItem>
</file>

<file path=customXml/itemProps450.xml><?xml version="1.0" encoding="utf-8"?>
<ds:datastoreItem xmlns:ds="http://schemas.openxmlformats.org/officeDocument/2006/customXml" ds:itemID="{98E13BFB-2D17-45C6-9643-41466070DDE4}">
  <ds:schemaRefs>
    <ds:schemaRef ds:uri="ESRI.ArcGIS.Mapping.OfficeIntegration.PowerPointInfo"/>
  </ds:schemaRefs>
</ds:datastoreItem>
</file>

<file path=customXml/itemProps451.xml><?xml version="1.0" encoding="utf-8"?>
<ds:datastoreItem xmlns:ds="http://schemas.openxmlformats.org/officeDocument/2006/customXml" ds:itemID="{8FC32FB8-473D-4241-8480-2404FE88A17C}">
  <ds:schemaRefs>
    <ds:schemaRef ds:uri="ESRI.ArcGIS.Mapping.OfficeIntegration.PowerPointInfo"/>
  </ds:schemaRefs>
</ds:datastoreItem>
</file>

<file path=customXml/itemProps452.xml><?xml version="1.0" encoding="utf-8"?>
<ds:datastoreItem xmlns:ds="http://schemas.openxmlformats.org/officeDocument/2006/customXml" ds:itemID="{96B9DAEA-55F3-4788-B105-0F28125400D3}">
  <ds:schemaRefs>
    <ds:schemaRef ds:uri="ESRI.ArcGIS.Mapping.OfficeIntegration.PowerPointInfo"/>
  </ds:schemaRefs>
</ds:datastoreItem>
</file>

<file path=customXml/itemProps453.xml><?xml version="1.0" encoding="utf-8"?>
<ds:datastoreItem xmlns:ds="http://schemas.openxmlformats.org/officeDocument/2006/customXml" ds:itemID="{755ACA87-25D5-47E9-8DC3-E6EC49690EE3}">
  <ds:schemaRefs>
    <ds:schemaRef ds:uri="ESRI.ArcGIS.Mapping.OfficeIntegration.PowerPointInfo"/>
  </ds:schemaRefs>
</ds:datastoreItem>
</file>

<file path=customXml/itemProps454.xml><?xml version="1.0" encoding="utf-8"?>
<ds:datastoreItem xmlns:ds="http://schemas.openxmlformats.org/officeDocument/2006/customXml" ds:itemID="{B4338024-52AB-4A10-84BE-564A6222668D}">
  <ds:schemaRefs>
    <ds:schemaRef ds:uri="ESRI.ArcGIS.Mapping.OfficeIntegration.PowerPointInfo"/>
  </ds:schemaRefs>
</ds:datastoreItem>
</file>

<file path=customXml/itemProps455.xml><?xml version="1.0" encoding="utf-8"?>
<ds:datastoreItem xmlns:ds="http://schemas.openxmlformats.org/officeDocument/2006/customXml" ds:itemID="{3094C5A6-D41E-47DC-8C34-3FE0D59E7DDD}">
  <ds:schemaRefs>
    <ds:schemaRef ds:uri="ESRI.ArcGIS.Mapping.OfficeIntegration.PowerPointInfo"/>
  </ds:schemaRefs>
</ds:datastoreItem>
</file>

<file path=customXml/itemProps456.xml><?xml version="1.0" encoding="utf-8"?>
<ds:datastoreItem xmlns:ds="http://schemas.openxmlformats.org/officeDocument/2006/customXml" ds:itemID="{21D965AA-87EF-401C-8AED-D2F7688B84FF}">
  <ds:schemaRefs>
    <ds:schemaRef ds:uri="ESRI.ArcGIS.Mapping.OfficeIntegration.PowerPointInfo"/>
  </ds:schemaRefs>
</ds:datastoreItem>
</file>

<file path=customXml/itemProps457.xml><?xml version="1.0" encoding="utf-8"?>
<ds:datastoreItem xmlns:ds="http://schemas.openxmlformats.org/officeDocument/2006/customXml" ds:itemID="{2ACA5366-FCB3-468B-835F-E4B2E0875FC9}">
  <ds:schemaRefs>
    <ds:schemaRef ds:uri="ESRI.ArcGIS.Mapping.OfficeIntegration.PowerPointInfo"/>
  </ds:schemaRefs>
</ds:datastoreItem>
</file>

<file path=customXml/itemProps458.xml><?xml version="1.0" encoding="utf-8"?>
<ds:datastoreItem xmlns:ds="http://schemas.openxmlformats.org/officeDocument/2006/customXml" ds:itemID="{D4EC46E7-6B00-4CDA-ADA7-ADDF03B8FAA5}">
  <ds:schemaRefs>
    <ds:schemaRef ds:uri="ESRI.ArcGIS.Mapping.OfficeIntegration.PowerPointInfo"/>
  </ds:schemaRefs>
</ds:datastoreItem>
</file>

<file path=customXml/itemProps459.xml><?xml version="1.0" encoding="utf-8"?>
<ds:datastoreItem xmlns:ds="http://schemas.openxmlformats.org/officeDocument/2006/customXml" ds:itemID="{1348F919-AD5F-4A06-A1A9-F6BECC68F82D}">
  <ds:schemaRefs>
    <ds:schemaRef ds:uri="ESRI.ArcGIS.Mapping.OfficeIntegration.PowerPointInfo"/>
  </ds:schemaRefs>
</ds:datastoreItem>
</file>

<file path=customXml/itemProps46.xml><?xml version="1.0" encoding="utf-8"?>
<ds:datastoreItem xmlns:ds="http://schemas.openxmlformats.org/officeDocument/2006/customXml" ds:itemID="{EC0D800E-F6E8-4E43-87AA-1FB7DB80BCB8}">
  <ds:schemaRefs>
    <ds:schemaRef ds:uri="ESRI.ArcGIS.Mapping.OfficeIntegration.PowerPointInfo"/>
  </ds:schemaRefs>
</ds:datastoreItem>
</file>

<file path=customXml/itemProps460.xml><?xml version="1.0" encoding="utf-8"?>
<ds:datastoreItem xmlns:ds="http://schemas.openxmlformats.org/officeDocument/2006/customXml" ds:itemID="{05090BAF-C102-44CC-B2CA-71DFA3D94FFD}">
  <ds:schemaRefs>
    <ds:schemaRef ds:uri="ESRI.ArcGIS.Mapping.OfficeIntegration.PowerPointInfo"/>
  </ds:schemaRefs>
</ds:datastoreItem>
</file>

<file path=customXml/itemProps461.xml><?xml version="1.0" encoding="utf-8"?>
<ds:datastoreItem xmlns:ds="http://schemas.openxmlformats.org/officeDocument/2006/customXml" ds:itemID="{653FB504-9481-475D-BC4C-44291139D38F}">
  <ds:schemaRefs>
    <ds:schemaRef ds:uri="ESRI.ArcGIS.Mapping.OfficeIntegration.PowerPointInfo"/>
  </ds:schemaRefs>
</ds:datastoreItem>
</file>

<file path=customXml/itemProps462.xml><?xml version="1.0" encoding="utf-8"?>
<ds:datastoreItem xmlns:ds="http://schemas.openxmlformats.org/officeDocument/2006/customXml" ds:itemID="{B0210614-1063-4FF5-8959-FAFBFD7CE564}">
  <ds:schemaRefs>
    <ds:schemaRef ds:uri="ESRI.ArcGIS.Mapping.OfficeIntegration.PowerPointInfo"/>
  </ds:schemaRefs>
</ds:datastoreItem>
</file>

<file path=customXml/itemProps463.xml><?xml version="1.0" encoding="utf-8"?>
<ds:datastoreItem xmlns:ds="http://schemas.openxmlformats.org/officeDocument/2006/customXml" ds:itemID="{CFBA6F3E-6220-405C-9BB7-7E44D6EABF13}">
  <ds:schemaRefs>
    <ds:schemaRef ds:uri="ESRI.ArcGIS.Mapping.OfficeIntegration.PowerPointInfo"/>
  </ds:schemaRefs>
</ds:datastoreItem>
</file>

<file path=customXml/itemProps464.xml><?xml version="1.0" encoding="utf-8"?>
<ds:datastoreItem xmlns:ds="http://schemas.openxmlformats.org/officeDocument/2006/customXml" ds:itemID="{3B75E4D5-A46A-4840-A361-D766AB0D0CC3}">
  <ds:schemaRefs>
    <ds:schemaRef ds:uri="ESRI.ArcGIS.Mapping.OfficeIntegration.PowerPointInfo"/>
  </ds:schemaRefs>
</ds:datastoreItem>
</file>

<file path=customXml/itemProps465.xml><?xml version="1.0" encoding="utf-8"?>
<ds:datastoreItem xmlns:ds="http://schemas.openxmlformats.org/officeDocument/2006/customXml" ds:itemID="{FE74C2DC-2D6B-4281-9750-1B5878D9B9A3}">
  <ds:schemaRefs>
    <ds:schemaRef ds:uri="ESRI.ArcGIS.Mapping.OfficeIntegration.PowerPointInfo"/>
  </ds:schemaRefs>
</ds:datastoreItem>
</file>

<file path=customXml/itemProps466.xml><?xml version="1.0" encoding="utf-8"?>
<ds:datastoreItem xmlns:ds="http://schemas.openxmlformats.org/officeDocument/2006/customXml" ds:itemID="{0FF889FE-8012-423C-B547-F7A69F4A2FF8}">
  <ds:schemaRefs>
    <ds:schemaRef ds:uri="ESRI.ArcGIS.Mapping.OfficeIntegration.PowerPointInfo"/>
  </ds:schemaRefs>
</ds:datastoreItem>
</file>

<file path=customXml/itemProps467.xml><?xml version="1.0" encoding="utf-8"?>
<ds:datastoreItem xmlns:ds="http://schemas.openxmlformats.org/officeDocument/2006/customXml" ds:itemID="{16B0EBEB-7D9E-4478-A9CA-63F4324BF275}">
  <ds:schemaRefs>
    <ds:schemaRef ds:uri="ESRI.ArcGIS.Mapping.OfficeIntegration.PowerPointInfo"/>
  </ds:schemaRefs>
</ds:datastoreItem>
</file>

<file path=customXml/itemProps468.xml><?xml version="1.0" encoding="utf-8"?>
<ds:datastoreItem xmlns:ds="http://schemas.openxmlformats.org/officeDocument/2006/customXml" ds:itemID="{95E791D1-137E-4BB1-AC68-72024735ADAB}">
  <ds:schemaRefs>
    <ds:schemaRef ds:uri="ESRI.ArcGIS.Mapping.OfficeIntegration.PowerPointInfo"/>
  </ds:schemaRefs>
</ds:datastoreItem>
</file>

<file path=customXml/itemProps469.xml><?xml version="1.0" encoding="utf-8"?>
<ds:datastoreItem xmlns:ds="http://schemas.openxmlformats.org/officeDocument/2006/customXml" ds:itemID="{4FED9C58-5D06-454A-AC00-5E080F779128}">
  <ds:schemaRefs>
    <ds:schemaRef ds:uri="ESRI.ArcGIS.Mapping.OfficeIntegration.PowerPointInfo"/>
  </ds:schemaRefs>
</ds:datastoreItem>
</file>

<file path=customXml/itemProps47.xml><?xml version="1.0" encoding="utf-8"?>
<ds:datastoreItem xmlns:ds="http://schemas.openxmlformats.org/officeDocument/2006/customXml" ds:itemID="{253C5F46-A1AE-4DFD-82D7-194A6CD8DA64}">
  <ds:schemaRefs>
    <ds:schemaRef ds:uri="ESRI.ArcGIS.Mapping.OfficeIntegration.PowerPointInfo"/>
  </ds:schemaRefs>
</ds:datastoreItem>
</file>

<file path=customXml/itemProps470.xml><?xml version="1.0" encoding="utf-8"?>
<ds:datastoreItem xmlns:ds="http://schemas.openxmlformats.org/officeDocument/2006/customXml" ds:itemID="{3CB7F2C2-C76C-4998-9F33-9B8C889FFBFE}">
  <ds:schemaRefs>
    <ds:schemaRef ds:uri="ESRI.ArcGIS.Mapping.OfficeIntegration.PowerPointInfo"/>
  </ds:schemaRefs>
</ds:datastoreItem>
</file>

<file path=customXml/itemProps471.xml><?xml version="1.0" encoding="utf-8"?>
<ds:datastoreItem xmlns:ds="http://schemas.openxmlformats.org/officeDocument/2006/customXml" ds:itemID="{5A234564-4DFB-4041-B8E3-F505B8E6723F}">
  <ds:schemaRefs>
    <ds:schemaRef ds:uri="ESRI.ArcGIS.Mapping.OfficeIntegration.PowerPointInfo"/>
  </ds:schemaRefs>
</ds:datastoreItem>
</file>

<file path=customXml/itemProps472.xml><?xml version="1.0" encoding="utf-8"?>
<ds:datastoreItem xmlns:ds="http://schemas.openxmlformats.org/officeDocument/2006/customXml" ds:itemID="{DC14DBCB-8C92-41D2-9F73-C62AD20BCA67}">
  <ds:schemaRefs>
    <ds:schemaRef ds:uri="ESRI.ArcGIS.Mapping.OfficeIntegration.PowerPointInfo"/>
  </ds:schemaRefs>
</ds:datastoreItem>
</file>

<file path=customXml/itemProps473.xml><?xml version="1.0" encoding="utf-8"?>
<ds:datastoreItem xmlns:ds="http://schemas.openxmlformats.org/officeDocument/2006/customXml" ds:itemID="{CDF5089D-1236-431F-8737-BE142A464C3F}">
  <ds:schemaRefs>
    <ds:schemaRef ds:uri="ESRI.ArcGIS.Mapping.OfficeIntegration.PowerPointInfo"/>
  </ds:schemaRefs>
</ds:datastoreItem>
</file>

<file path=customXml/itemProps474.xml><?xml version="1.0" encoding="utf-8"?>
<ds:datastoreItem xmlns:ds="http://schemas.openxmlformats.org/officeDocument/2006/customXml" ds:itemID="{E6457CCD-8432-4660-9F0A-DBD385955A0B}">
  <ds:schemaRefs>
    <ds:schemaRef ds:uri="ESRI.ArcGIS.Mapping.OfficeIntegration.PowerPointInfo"/>
  </ds:schemaRefs>
</ds:datastoreItem>
</file>

<file path=customXml/itemProps475.xml><?xml version="1.0" encoding="utf-8"?>
<ds:datastoreItem xmlns:ds="http://schemas.openxmlformats.org/officeDocument/2006/customXml" ds:itemID="{F9363E1E-BB92-4481-9F1D-443861F04427}">
  <ds:schemaRefs>
    <ds:schemaRef ds:uri="ESRI.ArcGIS.Mapping.OfficeIntegration.PowerPointInfo"/>
  </ds:schemaRefs>
</ds:datastoreItem>
</file>

<file path=customXml/itemProps476.xml><?xml version="1.0" encoding="utf-8"?>
<ds:datastoreItem xmlns:ds="http://schemas.openxmlformats.org/officeDocument/2006/customXml" ds:itemID="{7DE07745-EC5E-426A-815B-3D85B9CA2E3C}">
  <ds:schemaRefs>
    <ds:schemaRef ds:uri="ESRI.ArcGIS.Mapping.OfficeIntegration.PowerPointInfo"/>
  </ds:schemaRefs>
</ds:datastoreItem>
</file>

<file path=customXml/itemProps477.xml><?xml version="1.0" encoding="utf-8"?>
<ds:datastoreItem xmlns:ds="http://schemas.openxmlformats.org/officeDocument/2006/customXml" ds:itemID="{F292017A-A3E7-49AA-BF12-F1D44A9BD94A}">
  <ds:schemaRefs>
    <ds:schemaRef ds:uri="ESRI.ArcGIS.Mapping.OfficeIntegration.PowerPointInfo"/>
  </ds:schemaRefs>
</ds:datastoreItem>
</file>

<file path=customXml/itemProps478.xml><?xml version="1.0" encoding="utf-8"?>
<ds:datastoreItem xmlns:ds="http://schemas.openxmlformats.org/officeDocument/2006/customXml" ds:itemID="{98C9A75E-D9BB-49BC-9E76-26F043B312F3}">
  <ds:schemaRefs>
    <ds:schemaRef ds:uri="ESRI.ArcGIS.Mapping.OfficeIntegration.PowerPointInfo"/>
  </ds:schemaRefs>
</ds:datastoreItem>
</file>

<file path=customXml/itemProps479.xml><?xml version="1.0" encoding="utf-8"?>
<ds:datastoreItem xmlns:ds="http://schemas.openxmlformats.org/officeDocument/2006/customXml" ds:itemID="{05B6C22F-0C55-4BA9-8E49-3DD31DA8AEED}">
  <ds:schemaRefs>
    <ds:schemaRef ds:uri="ESRI.ArcGIS.Mapping.OfficeIntegration.PowerPointInfo"/>
  </ds:schemaRefs>
</ds:datastoreItem>
</file>

<file path=customXml/itemProps48.xml><?xml version="1.0" encoding="utf-8"?>
<ds:datastoreItem xmlns:ds="http://schemas.openxmlformats.org/officeDocument/2006/customXml" ds:itemID="{3D74AF90-340C-4ACE-8EEA-CDB7F60664B8}">
  <ds:schemaRefs>
    <ds:schemaRef ds:uri="ESRI.ArcGIS.Mapping.OfficeIntegration.PowerPointInfo"/>
  </ds:schemaRefs>
</ds:datastoreItem>
</file>

<file path=customXml/itemProps480.xml><?xml version="1.0" encoding="utf-8"?>
<ds:datastoreItem xmlns:ds="http://schemas.openxmlformats.org/officeDocument/2006/customXml" ds:itemID="{2CDD912E-D2FC-4B7F-9A1E-BB5C9AAC9FEF}">
  <ds:schemaRefs>
    <ds:schemaRef ds:uri="ESRI.ArcGIS.Mapping.OfficeIntegration.PowerPointInfo"/>
  </ds:schemaRefs>
</ds:datastoreItem>
</file>

<file path=customXml/itemProps481.xml><?xml version="1.0" encoding="utf-8"?>
<ds:datastoreItem xmlns:ds="http://schemas.openxmlformats.org/officeDocument/2006/customXml" ds:itemID="{D6188FFB-0492-418E-8141-B5D100699F2B}">
  <ds:schemaRefs>
    <ds:schemaRef ds:uri="ESRI.ArcGIS.Mapping.OfficeIntegration.PowerPointInfo"/>
  </ds:schemaRefs>
</ds:datastoreItem>
</file>

<file path=customXml/itemProps482.xml><?xml version="1.0" encoding="utf-8"?>
<ds:datastoreItem xmlns:ds="http://schemas.openxmlformats.org/officeDocument/2006/customXml" ds:itemID="{26673B0B-DFF3-4961-8134-0133091F81C6}">
  <ds:schemaRefs>
    <ds:schemaRef ds:uri="ESRI.ArcGIS.Mapping.OfficeIntegration.PowerPointInfo"/>
  </ds:schemaRefs>
</ds:datastoreItem>
</file>

<file path=customXml/itemProps483.xml><?xml version="1.0" encoding="utf-8"?>
<ds:datastoreItem xmlns:ds="http://schemas.openxmlformats.org/officeDocument/2006/customXml" ds:itemID="{763C9086-FC70-4754-AE79-D3EEE448A2C0}">
  <ds:schemaRefs>
    <ds:schemaRef ds:uri="ESRI.ArcGIS.Mapping.OfficeIntegration.PowerPointInfo"/>
  </ds:schemaRefs>
</ds:datastoreItem>
</file>

<file path=customXml/itemProps484.xml><?xml version="1.0" encoding="utf-8"?>
<ds:datastoreItem xmlns:ds="http://schemas.openxmlformats.org/officeDocument/2006/customXml" ds:itemID="{CE97E117-DC94-40CA-B958-319E3F9C4F5F}">
  <ds:schemaRefs>
    <ds:schemaRef ds:uri="ESRI.ArcGIS.Mapping.OfficeIntegration.PowerPointInfo"/>
  </ds:schemaRefs>
</ds:datastoreItem>
</file>

<file path=customXml/itemProps485.xml><?xml version="1.0" encoding="utf-8"?>
<ds:datastoreItem xmlns:ds="http://schemas.openxmlformats.org/officeDocument/2006/customXml" ds:itemID="{DF76813C-58C0-4218-800D-9DF9AFF28864}">
  <ds:schemaRefs>
    <ds:schemaRef ds:uri="ESRI.ArcGIS.Mapping.OfficeIntegration.PowerPointInfo"/>
  </ds:schemaRefs>
</ds:datastoreItem>
</file>

<file path=customXml/itemProps486.xml><?xml version="1.0" encoding="utf-8"?>
<ds:datastoreItem xmlns:ds="http://schemas.openxmlformats.org/officeDocument/2006/customXml" ds:itemID="{F0428CA0-A557-4CCC-8A59-0F0E10F6BD10}">
  <ds:schemaRefs>
    <ds:schemaRef ds:uri="ESRI.ArcGIS.Mapping.OfficeIntegration.PowerPointInfo"/>
  </ds:schemaRefs>
</ds:datastoreItem>
</file>

<file path=customXml/itemProps487.xml><?xml version="1.0" encoding="utf-8"?>
<ds:datastoreItem xmlns:ds="http://schemas.openxmlformats.org/officeDocument/2006/customXml" ds:itemID="{4799C4B5-07F4-4CA6-8FC3-E5ED4093601B}">
  <ds:schemaRefs>
    <ds:schemaRef ds:uri="ESRI.ArcGIS.Mapping.OfficeIntegration.PowerPointInfo"/>
  </ds:schemaRefs>
</ds:datastoreItem>
</file>

<file path=customXml/itemProps488.xml><?xml version="1.0" encoding="utf-8"?>
<ds:datastoreItem xmlns:ds="http://schemas.openxmlformats.org/officeDocument/2006/customXml" ds:itemID="{31A33E0D-3E60-457A-9E48-AA62F29C6497}">
  <ds:schemaRefs>
    <ds:schemaRef ds:uri="ESRI.ArcGIS.Mapping.OfficeIntegration.PowerPointInfo"/>
  </ds:schemaRefs>
</ds:datastoreItem>
</file>

<file path=customXml/itemProps489.xml><?xml version="1.0" encoding="utf-8"?>
<ds:datastoreItem xmlns:ds="http://schemas.openxmlformats.org/officeDocument/2006/customXml" ds:itemID="{3A4E33A6-B5E0-4224-9447-C35E8DE46ACD}">
  <ds:schemaRefs>
    <ds:schemaRef ds:uri="ESRI.ArcGIS.Mapping.OfficeIntegration.PowerPointInfo"/>
  </ds:schemaRefs>
</ds:datastoreItem>
</file>

<file path=customXml/itemProps49.xml><?xml version="1.0" encoding="utf-8"?>
<ds:datastoreItem xmlns:ds="http://schemas.openxmlformats.org/officeDocument/2006/customXml" ds:itemID="{346E57D3-02D3-4E30-86AF-EC7514FFFB4A}">
  <ds:schemaRefs>
    <ds:schemaRef ds:uri="ESRI.ArcGIS.Mapping.OfficeIntegration.PowerPointInfo"/>
  </ds:schemaRefs>
</ds:datastoreItem>
</file>

<file path=customXml/itemProps490.xml><?xml version="1.0" encoding="utf-8"?>
<ds:datastoreItem xmlns:ds="http://schemas.openxmlformats.org/officeDocument/2006/customXml" ds:itemID="{906FA20B-7BB6-4B36-95E9-F126A377C961}">
  <ds:schemaRefs>
    <ds:schemaRef ds:uri="ESRI.ArcGIS.Mapping.OfficeIntegration.PowerPointInfo"/>
  </ds:schemaRefs>
</ds:datastoreItem>
</file>

<file path=customXml/itemProps491.xml><?xml version="1.0" encoding="utf-8"?>
<ds:datastoreItem xmlns:ds="http://schemas.openxmlformats.org/officeDocument/2006/customXml" ds:itemID="{01554D9C-C65C-42F1-A5BC-B3A390C5FAE6}">
  <ds:schemaRefs>
    <ds:schemaRef ds:uri="ESRI.ArcGIS.Mapping.OfficeIntegration.PowerPointInfo"/>
  </ds:schemaRefs>
</ds:datastoreItem>
</file>

<file path=customXml/itemProps492.xml><?xml version="1.0" encoding="utf-8"?>
<ds:datastoreItem xmlns:ds="http://schemas.openxmlformats.org/officeDocument/2006/customXml" ds:itemID="{E8ECEF18-DC4C-409A-B9E4-2FFFDE0CEBC7}">
  <ds:schemaRefs>
    <ds:schemaRef ds:uri="ESRI.ArcGIS.Mapping.OfficeIntegration.PowerPointInfo"/>
  </ds:schemaRefs>
</ds:datastoreItem>
</file>

<file path=customXml/itemProps493.xml><?xml version="1.0" encoding="utf-8"?>
<ds:datastoreItem xmlns:ds="http://schemas.openxmlformats.org/officeDocument/2006/customXml" ds:itemID="{58BF69A6-B7A0-4538-82AC-095B927BCF3E}">
  <ds:schemaRefs>
    <ds:schemaRef ds:uri="ESRI.ArcGIS.Mapping.OfficeIntegration.PowerPointInfo"/>
  </ds:schemaRefs>
</ds:datastoreItem>
</file>

<file path=customXml/itemProps494.xml><?xml version="1.0" encoding="utf-8"?>
<ds:datastoreItem xmlns:ds="http://schemas.openxmlformats.org/officeDocument/2006/customXml" ds:itemID="{60AB0E0C-AFF5-4C15-96BF-BF61D0145B20}">
  <ds:schemaRefs>
    <ds:schemaRef ds:uri="ESRI.ArcGIS.Mapping.OfficeIntegration.PowerPointInfo"/>
  </ds:schemaRefs>
</ds:datastoreItem>
</file>

<file path=customXml/itemProps495.xml><?xml version="1.0" encoding="utf-8"?>
<ds:datastoreItem xmlns:ds="http://schemas.openxmlformats.org/officeDocument/2006/customXml" ds:itemID="{7D76E1E2-B4EF-40AA-B813-710ADC7C5A61}">
  <ds:schemaRefs>
    <ds:schemaRef ds:uri="ESRI.ArcGIS.Mapping.OfficeIntegration.PowerPointInfo"/>
  </ds:schemaRefs>
</ds:datastoreItem>
</file>

<file path=customXml/itemProps496.xml><?xml version="1.0" encoding="utf-8"?>
<ds:datastoreItem xmlns:ds="http://schemas.openxmlformats.org/officeDocument/2006/customXml" ds:itemID="{061CF36B-83F2-46DE-98D4-5568E8E26C4D}">
  <ds:schemaRefs>
    <ds:schemaRef ds:uri="ESRI.ArcGIS.Mapping.OfficeIntegration.PowerPointInfo"/>
  </ds:schemaRefs>
</ds:datastoreItem>
</file>

<file path=customXml/itemProps497.xml><?xml version="1.0" encoding="utf-8"?>
<ds:datastoreItem xmlns:ds="http://schemas.openxmlformats.org/officeDocument/2006/customXml" ds:itemID="{7ABC3BE0-D8E2-4BA4-8AC5-36FB5155D7E6}">
  <ds:schemaRefs>
    <ds:schemaRef ds:uri="ESRI.ArcGIS.Mapping.OfficeIntegration.PowerPointInfo"/>
  </ds:schemaRefs>
</ds:datastoreItem>
</file>

<file path=customXml/itemProps498.xml><?xml version="1.0" encoding="utf-8"?>
<ds:datastoreItem xmlns:ds="http://schemas.openxmlformats.org/officeDocument/2006/customXml" ds:itemID="{C639505E-629C-43C7-82D9-E190479FF802}">
  <ds:schemaRefs>
    <ds:schemaRef ds:uri="ESRI.ArcGIS.Mapping.OfficeIntegration.PowerPointInfo"/>
  </ds:schemaRefs>
</ds:datastoreItem>
</file>

<file path=customXml/itemProps499.xml><?xml version="1.0" encoding="utf-8"?>
<ds:datastoreItem xmlns:ds="http://schemas.openxmlformats.org/officeDocument/2006/customXml" ds:itemID="{92CB520A-6249-417C-AC82-58F86A2C6F6B}">
  <ds:schemaRefs>
    <ds:schemaRef ds:uri="ESRI.ArcGIS.Mapping.OfficeIntegration.PowerPointInfo"/>
  </ds:schemaRefs>
</ds:datastoreItem>
</file>

<file path=customXml/itemProps5.xml><?xml version="1.0" encoding="utf-8"?>
<ds:datastoreItem xmlns:ds="http://schemas.openxmlformats.org/officeDocument/2006/customXml" ds:itemID="{33FAD661-2427-4A48-84C5-A17F0ACF3B16}">
  <ds:schemaRefs>
    <ds:schemaRef ds:uri="ESRI.ArcGIS.Mapping.OfficeIntegration.PowerPointInfo"/>
  </ds:schemaRefs>
</ds:datastoreItem>
</file>

<file path=customXml/itemProps50.xml><?xml version="1.0" encoding="utf-8"?>
<ds:datastoreItem xmlns:ds="http://schemas.openxmlformats.org/officeDocument/2006/customXml" ds:itemID="{5CA07CDA-04DB-40F9-9967-F5365AC5745F}">
  <ds:schemaRefs>
    <ds:schemaRef ds:uri="ESRI.ArcGIS.Mapping.OfficeIntegration.PowerPointInfo"/>
  </ds:schemaRefs>
</ds:datastoreItem>
</file>

<file path=customXml/itemProps500.xml><?xml version="1.0" encoding="utf-8"?>
<ds:datastoreItem xmlns:ds="http://schemas.openxmlformats.org/officeDocument/2006/customXml" ds:itemID="{E2319437-BA2F-4E5D-A098-9ADA87F04706}">
  <ds:schemaRefs>
    <ds:schemaRef ds:uri="ESRI.ArcGIS.Mapping.OfficeIntegration.PowerPointInfo"/>
  </ds:schemaRefs>
</ds:datastoreItem>
</file>

<file path=customXml/itemProps501.xml><?xml version="1.0" encoding="utf-8"?>
<ds:datastoreItem xmlns:ds="http://schemas.openxmlformats.org/officeDocument/2006/customXml" ds:itemID="{B251DFA6-EA39-4965-8068-16A24B6323CD}">
  <ds:schemaRefs>
    <ds:schemaRef ds:uri="ESRI.ArcGIS.Mapping.OfficeIntegration.PowerPointInfo"/>
  </ds:schemaRefs>
</ds:datastoreItem>
</file>

<file path=customXml/itemProps502.xml><?xml version="1.0" encoding="utf-8"?>
<ds:datastoreItem xmlns:ds="http://schemas.openxmlformats.org/officeDocument/2006/customXml" ds:itemID="{A726DDE9-1BC6-475A-94D1-5F0B39AD7C2E}">
  <ds:schemaRefs>
    <ds:schemaRef ds:uri="ESRI.ArcGIS.Mapping.OfficeIntegration.PowerPointInfo"/>
  </ds:schemaRefs>
</ds:datastoreItem>
</file>

<file path=customXml/itemProps503.xml><?xml version="1.0" encoding="utf-8"?>
<ds:datastoreItem xmlns:ds="http://schemas.openxmlformats.org/officeDocument/2006/customXml" ds:itemID="{E00FD29E-00D7-4C1E-96F9-EEFBE0073FF0}">
  <ds:schemaRefs>
    <ds:schemaRef ds:uri="ESRI.ArcGIS.Mapping.OfficeIntegration.PowerPointInfo"/>
  </ds:schemaRefs>
</ds:datastoreItem>
</file>

<file path=customXml/itemProps504.xml><?xml version="1.0" encoding="utf-8"?>
<ds:datastoreItem xmlns:ds="http://schemas.openxmlformats.org/officeDocument/2006/customXml" ds:itemID="{253AA3D8-A849-4E2D-8139-28B565EB165F}">
  <ds:schemaRefs>
    <ds:schemaRef ds:uri="ESRI.ArcGIS.Mapping.OfficeIntegration.PowerPointInfo"/>
  </ds:schemaRefs>
</ds:datastoreItem>
</file>

<file path=customXml/itemProps505.xml><?xml version="1.0" encoding="utf-8"?>
<ds:datastoreItem xmlns:ds="http://schemas.openxmlformats.org/officeDocument/2006/customXml" ds:itemID="{0882EF6D-0997-435E-AC3E-A2447A86C0D0}">
  <ds:schemaRefs>
    <ds:schemaRef ds:uri="ESRI.ArcGIS.Mapping.OfficeIntegration.PowerPointInfo"/>
  </ds:schemaRefs>
</ds:datastoreItem>
</file>

<file path=customXml/itemProps506.xml><?xml version="1.0" encoding="utf-8"?>
<ds:datastoreItem xmlns:ds="http://schemas.openxmlformats.org/officeDocument/2006/customXml" ds:itemID="{E88E87E6-F8B2-463C-93AD-0E651B7164E4}">
  <ds:schemaRefs>
    <ds:schemaRef ds:uri="ESRI.ArcGIS.Mapping.OfficeIntegration.PowerPointInfo"/>
  </ds:schemaRefs>
</ds:datastoreItem>
</file>

<file path=customXml/itemProps507.xml><?xml version="1.0" encoding="utf-8"?>
<ds:datastoreItem xmlns:ds="http://schemas.openxmlformats.org/officeDocument/2006/customXml" ds:itemID="{35726E84-D816-49AD-A327-14C0862DCB66}">
  <ds:schemaRefs>
    <ds:schemaRef ds:uri="ESRI.ArcGIS.Mapping.OfficeIntegration.PowerPointInfo"/>
  </ds:schemaRefs>
</ds:datastoreItem>
</file>

<file path=customXml/itemProps508.xml><?xml version="1.0" encoding="utf-8"?>
<ds:datastoreItem xmlns:ds="http://schemas.openxmlformats.org/officeDocument/2006/customXml" ds:itemID="{8EC18402-A3F5-4608-8AD1-A7C61A0818EE}">
  <ds:schemaRefs>
    <ds:schemaRef ds:uri="ESRI.ArcGIS.Mapping.OfficeIntegration.PowerPointInfo"/>
  </ds:schemaRefs>
</ds:datastoreItem>
</file>

<file path=customXml/itemProps509.xml><?xml version="1.0" encoding="utf-8"?>
<ds:datastoreItem xmlns:ds="http://schemas.openxmlformats.org/officeDocument/2006/customXml" ds:itemID="{B17920E9-262B-4705-B8B0-01C1925BE413}">
  <ds:schemaRefs>
    <ds:schemaRef ds:uri="ESRI.ArcGIS.Mapping.OfficeIntegration.PowerPointInfo"/>
  </ds:schemaRefs>
</ds:datastoreItem>
</file>

<file path=customXml/itemProps51.xml><?xml version="1.0" encoding="utf-8"?>
<ds:datastoreItem xmlns:ds="http://schemas.openxmlformats.org/officeDocument/2006/customXml" ds:itemID="{A437EFF9-50A3-4EDD-A793-40F28D002EED}">
  <ds:schemaRefs>
    <ds:schemaRef ds:uri="ESRI.ArcGIS.Mapping.OfficeIntegration.PowerPointInfo"/>
  </ds:schemaRefs>
</ds:datastoreItem>
</file>

<file path=customXml/itemProps510.xml><?xml version="1.0" encoding="utf-8"?>
<ds:datastoreItem xmlns:ds="http://schemas.openxmlformats.org/officeDocument/2006/customXml" ds:itemID="{D8CC2666-DF76-4DE4-900B-2F5C9B1D16EF}">
  <ds:schemaRefs>
    <ds:schemaRef ds:uri="ESRI.ArcGIS.Mapping.OfficeIntegration.PowerPointInfo"/>
  </ds:schemaRefs>
</ds:datastoreItem>
</file>

<file path=customXml/itemProps511.xml><?xml version="1.0" encoding="utf-8"?>
<ds:datastoreItem xmlns:ds="http://schemas.openxmlformats.org/officeDocument/2006/customXml" ds:itemID="{33EF75EB-6E4F-4D8A-A0F6-A5D2EADFE41F}">
  <ds:schemaRefs>
    <ds:schemaRef ds:uri="ESRI.ArcGIS.Mapping.OfficeIntegration.PowerPointInfo"/>
  </ds:schemaRefs>
</ds:datastoreItem>
</file>

<file path=customXml/itemProps512.xml><?xml version="1.0" encoding="utf-8"?>
<ds:datastoreItem xmlns:ds="http://schemas.openxmlformats.org/officeDocument/2006/customXml" ds:itemID="{027AD73F-6DEB-4DD0-BD1B-EC49D41782E8}">
  <ds:schemaRefs>
    <ds:schemaRef ds:uri="ESRI.ArcGIS.Mapping.OfficeIntegration.PowerPointInfo"/>
  </ds:schemaRefs>
</ds:datastoreItem>
</file>

<file path=customXml/itemProps513.xml><?xml version="1.0" encoding="utf-8"?>
<ds:datastoreItem xmlns:ds="http://schemas.openxmlformats.org/officeDocument/2006/customXml" ds:itemID="{8C2F4D00-43F5-4F8A-BB28-C9518A90B196}">
  <ds:schemaRefs>
    <ds:schemaRef ds:uri="ESRI.ArcGIS.Mapping.OfficeIntegration.PowerPointInfo"/>
  </ds:schemaRefs>
</ds:datastoreItem>
</file>

<file path=customXml/itemProps514.xml><?xml version="1.0" encoding="utf-8"?>
<ds:datastoreItem xmlns:ds="http://schemas.openxmlformats.org/officeDocument/2006/customXml" ds:itemID="{6C20BDC1-585A-40C3-893A-BA0A2E5D2278}">
  <ds:schemaRefs>
    <ds:schemaRef ds:uri="ESRI.ArcGIS.Mapping.OfficeIntegration.PowerPointInfo"/>
  </ds:schemaRefs>
</ds:datastoreItem>
</file>

<file path=customXml/itemProps515.xml><?xml version="1.0" encoding="utf-8"?>
<ds:datastoreItem xmlns:ds="http://schemas.openxmlformats.org/officeDocument/2006/customXml" ds:itemID="{61EAACF5-80B7-4119-B682-332D2BEDC638}">
  <ds:schemaRefs>
    <ds:schemaRef ds:uri="ESRI.ArcGIS.Mapping.OfficeIntegration.PowerPointInfo"/>
  </ds:schemaRefs>
</ds:datastoreItem>
</file>

<file path=customXml/itemProps516.xml><?xml version="1.0" encoding="utf-8"?>
<ds:datastoreItem xmlns:ds="http://schemas.openxmlformats.org/officeDocument/2006/customXml" ds:itemID="{DD053FFE-82BB-428D-99E4-4486DAECC507}">
  <ds:schemaRefs>
    <ds:schemaRef ds:uri="ESRI.ArcGIS.Mapping.OfficeIntegration.PowerPointInfo"/>
  </ds:schemaRefs>
</ds:datastoreItem>
</file>

<file path=customXml/itemProps517.xml><?xml version="1.0" encoding="utf-8"?>
<ds:datastoreItem xmlns:ds="http://schemas.openxmlformats.org/officeDocument/2006/customXml" ds:itemID="{A3E1CD78-2F26-42EF-9588-420C12BD6B62}">
  <ds:schemaRefs>
    <ds:schemaRef ds:uri="ESRI.ArcGIS.Mapping.OfficeIntegration.PowerPointInfo"/>
  </ds:schemaRefs>
</ds:datastoreItem>
</file>

<file path=customXml/itemProps518.xml><?xml version="1.0" encoding="utf-8"?>
<ds:datastoreItem xmlns:ds="http://schemas.openxmlformats.org/officeDocument/2006/customXml" ds:itemID="{38931436-6898-4186-9750-0B0E7DB91EFE}">
  <ds:schemaRefs>
    <ds:schemaRef ds:uri="ESRI.ArcGIS.Mapping.OfficeIntegration.PowerPointInfo"/>
  </ds:schemaRefs>
</ds:datastoreItem>
</file>

<file path=customXml/itemProps519.xml><?xml version="1.0" encoding="utf-8"?>
<ds:datastoreItem xmlns:ds="http://schemas.openxmlformats.org/officeDocument/2006/customXml" ds:itemID="{B1E3461F-84F9-4753-86DA-F68F0FA6AEB3}">
  <ds:schemaRefs>
    <ds:schemaRef ds:uri="ESRI.ArcGIS.Mapping.OfficeIntegration.PowerPointInfo"/>
  </ds:schemaRefs>
</ds:datastoreItem>
</file>

<file path=customXml/itemProps52.xml><?xml version="1.0" encoding="utf-8"?>
<ds:datastoreItem xmlns:ds="http://schemas.openxmlformats.org/officeDocument/2006/customXml" ds:itemID="{E5877D44-2235-4BA5-8219-195D64330148}">
  <ds:schemaRefs>
    <ds:schemaRef ds:uri="ESRI.ArcGIS.Mapping.OfficeIntegration.PowerPointInfo"/>
  </ds:schemaRefs>
</ds:datastoreItem>
</file>

<file path=customXml/itemProps520.xml><?xml version="1.0" encoding="utf-8"?>
<ds:datastoreItem xmlns:ds="http://schemas.openxmlformats.org/officeDocument/2006/customXml" ds:itemID="{9032C331-C734-4972-8BE8-1248F26F848D}">
  <ds:schemaRefs>
    <ds:schemaRef ds:uri="ESRI.ArcGIS.Mapping.OfficeIntegration.PowerPointInfo"/>
  </ds:schemaRefs>
</ds:datastoreItem>
</file>

<file path=customXml/itemProps521.xml><?xml version="1.0" encoding="utf-8"?>
<ds:datastoreItem xmlns:ds="http://schemas.openxmlformats.org/officeDocument/2006/customXml" ds:itemID="{8F875292-649B-43E7-8E7A-41B5A3F0F46F}">
  <ds:schemaRefs>
    <ds:schemaRef ds:uri="ESRI.ArcGIS.Mapping.OfficeIntegration.PowerPointInfo"/>
  </ds:schemaRefs>
</ds:datastoreItem>
</file>

<file path=customXml/itemProps522.xml><?xml version="1.0" encoding="utf-8"?>
<ds:datastoreItem xmlns:ds="http://schemas.openxmlformats.org/officeDocument/2006/customXml" ds:itemID="{047C56E4-2567-4EE4-9AC9-AEE509CEE747}">
  <ds:schemaRefs>
    <ds:schemaRef ds:uri="ESRI.ArcGIS.Mapping.OfficeIntegration.PowerPointInfo"/>
  </ds:schemaRefs>
</ds:datastoreItem>
</file>

<file path=customXml/itemProps523.xml><?xml version="1.0" encoding="utf-8"?>
<ds:datastoreItem xmlns:ds="http://schemas.openxmlformats.org/officeDocument/2006/customXml" ds:itemID="{86FC0702-8C02-4737-8DF7-53A6E65FFAC7}">
  <ds:schemaRefs>
    <ds:schemaRef ds:uri="ESRI.ArcGIS.Mapping.OfficeIntegration.PowerPointInfo"/>
  </ds:schemaRefs>
</ds:datastoreItem>
</file>

<file path=customXml/itemProps524.xml><?xml version="1.0" encoding="utf-8"?>
<ds:datastoreItem xmlns:ds="http://schemas.openxmlformats.org/officeDocument/2006/customXml" ds:itemID="{D03D7192-9F1C-44F4-95B8-A7B96F448BF5}">
  <ds:schemaRefs>
    <ds:schemaRef ds:uri="ESRI.ArcGIS.Mapping.OfficeIntegration.PowerPointInfo"/>
  </ds:schemaRefs>
</ds:datastoreItem>
</file>

<file path=customXml/itemProps525.xml><?xml version="1.0" encoding="utf-8"?>
<ds:datastoreItem xmlns:ds="http://schemas.openxmlformats.org/officeDocument/2006/customXml" ds:itemID="{3850F701-ABD0-497D-A289-277040A4EC72}">
  <ds:schemaRefs>
    <ds:schemaRef ds:uri="ESRI.ArcGIS.Mapping.OfficeIntegration.PowerPointInfo"/>
  </ds:schemaRefs>
</ds:datastoreItem>
</file>

<file path=customXml/itemProps526.xml><?xml version="1.0" encoding="utf-8"?>
<ds:datastoreItem xmlns:ds="http://schemas.openxmlformats.org/officeDocument/2006/customXml" ds:itemID="{C7D6D533-4D99-4402-9B36-15949072CE37}">
  <ds:schemaRefs>
    <ds:schemaRef ds:uri="ESRI.ArcGIS.Mapping.OfficeIntegration.PowerPointInfo"/>
  </ds:schemaRefs>
</ds:datastoreItem>
</file>

<file path=customXml/itemProps527.xml><?xml version="1.0" encoding="utf-8"?>
<ds:datastoreItem xmlns:ds="http://schemas.openxmlformats.org/officeDocument/2006/customXml" ds:itemID="{E2CEE010-A4AD-41BB-A387-5020568EABDC}">
  <ds:schemaRefs>
    <ds:schemaRef ds:uri="ESRI.ArcGIS.Mapping.OfficeIntegration.PowerPointInfo"/>
  </ds:schemaRefs>
</ds:datastoreItem>
</file>

<file path=customXml/itemProps528.xml><?xml version="1.0" encoding="utf-8"?>
<ds:datastoreItem xmlns:ds="http://schemas.openxmlformats.org/officeDocument/2006/customXml" ds:itemID="{D903F636-B714-4249-8DC5-F8231BFCB31F}">
  <ds:schemaRefs>
    <ds:schemaRef ds:uri="ESRI.ArcGIS.Mapping.OfficeIntegration.PowerPointInfo"/>
  </ds:schemaRefs>
</ds:datastoreItem>
</file>

<file path=customXml/itemProps529.xml><?xml version="1.0" encoding="utf-8"?>
<ds:datastoreItem xmlns:ds="http://schemas.openxmlformats.org/officeDocument/2006/customXml" ds:itemID="{2C1DD1F2-EF2D-40D5-BF28-A3CB88C27903}">
  <ds:schemaRefs>
    <ds:schemaRef ds:uri="ESRI.ArcGIS.Mapping.OfficeIntegration.PowerPointInfo"/>
  </ds:schemaRefs>
</ds:datastoreItem>
</file>

<file path=customXml/itemProps53.xml><?xml version="1.0" encoding="utf-8"?>
<ds:datastoreItem xmlns:ds="http://schemas.openxmlformats.org/officeDocument/2006/customXml" ds:itemID="{A62BADE4-01D1-464F-9485-A06DC84F846C}">
  <ds:schemaRefs>
    <ds:schemaRef ds:uri="ESRI.ArcGIS.Mapping.OfficeIntegration.PowerPointInfo"/>
  </ds:schemaRefs>
</ds:datastoreItem>
</file>

<file path=customXml/itemProps530.xml><?xml version="1.0" encoding="utf-8"?>
<ds:datastoreItem xmlns:ds="http://schemas.openxmlformats.org/officeDocument/2006/customXml" ds:itemID="{EA4949EC-17A9-4781-B126-01FF59EEB480}">
  <ds:schemaRefs>
    <ds:schemaRef ds:uri="ESRI.ArcGIS.Mapping.OfficeIntegration.PowerPointInfo"/>
  </ds:schemaRefs>
</ds:datastoreItem>
</file>

<file path=customXml/itemProps531.xml><?xml version="1.0" encoding="utf-8"?>
<ds:datastoreItem xmlns:ds="http://schemas.openxmlformats.org/officeDocument/2006/customXml" ds:itemID="{BDC73787-7558-45FC-A763-9119BEFBF941}">
  <ds:schemaRefs>
    <ds:schemaRef ds:uri="ESRI.ArcGIS.Mapping.OfficeIntegration.PowerPointInfo"/>
  </ds:schemaRefs>
</ds:datastoreItem>
</file>

<file path=customXml/itemProps532.xml><?xml version="1.0" encoding="utf-8"?>
<ds:datastoreItem xmlns:ds="http://schemas.openxmlformats.org/officeDocument/2006/customXml" ds:itemID="{0338B30B-784B-4A0C-9285-3787D735A6F6}">
  <ds:schemaRefs>
    <ds:schemaRef ds:uri="ESRI.ArcGIS.Mapping.OfficeIntegration.PowerPointInfo"/>
  </ds:schemaRefs>
</ds:datastoreItem>
</file>

<file path=customXml/itemProps533.xml><?xml version="1.0" encoding="utf-8"?>
<ds:datastoreItem xmlns:ds="http://schemas.openxmlformats.org/officeDocument/2006/customXml" ds:itemID="{995B7450-9736-480C-BA86-1E21D304C7E0}">
  <ds:schemaRefs>
    <ds:schemaRef ds:uri="ESRI.ArcGIS.Mapping.OfficeIntegration.PowerPointInfo"/>
  </ds:schemaRefs>
</ds:datastoreItem>
</file>

<file path=customXml/itemProps534.xml><?xml version="1.0" encoding="utf-8"?>
<ds:datastoreItem xmlns:ds="http://schemas.openxmlformats.org/officeDocument/2006/customXml" ds:itemID="{D609DAA9-4351-448D-8BF1-FAEF41F12C67}">
  <ds:schemaRefs>
    <ds:schemaRef ds:uri="ESRI.ArcGIS.Mapping.OfficeIntegration.PowerPointInfo"/>
  </ds:schemaRefs>
</ds:datastoreItem>
</file>

<file path=customXml/itemProps535.xml><?xml version="1.0" encoding="utf-8"?>
<ds:datastoreItem xmlns:ds="http://schemas.openxmlformats.org/officeDocument/2006/customXml" ds:itemID="{D6468350-046B-4926-AC70-8944E62D3603}">
  <ds:schemaRefs>
    <ds:schemaRef ds:uri="ESRI.ArcGIS.Mapping.OfficeIntegration.PowerPointInfo"/>
  </ds:schemaRefs>
</ds:datastoreItem>
</file>

<file path=customXml/itemProps536.xml><?xml version="1.0" encoding="utf-8"?>
<ds:datastoreItem xmlns:ds="http://schemas.openxmlformats.org/officeDocument/2006/customXml" ds:itemID="{BB6D762A-46A4-43C1-88C8-97350A9DB3B0}">
  <ds:schemaRefs>
    <ds:schemaRef ds:uri="ESRI.ArcGIS.Mapping.OfficeIntegration.PowerPointInfo"/>
  </ds:schemaRefs>
</ds:datastoreItem>
</file>

<file path=customXml/itemProps537.xml><?xml version="1.0" encoding="utf-8"?>
<ds:datastoreItem xmlns:ds="http://schemas.openxmlformats.org/officeDocument/2006/customXml" ds:itemID="{58F23945-F148-4735-986F-314F5E929539}">
  <ds:schemaRefs>
    <ds:schemaRef ds:uri="ESRI.ArcGIS.Mapping.OfficeIntegration.PowerPointInfo"/>
  </ds:schemaRefs>
</ds:datastoreItem>
</file>

<file path=customXml/itemProps538.xml><?xml version="1.0" encoding="utf-8"?>
<ds:datastoreItem xmlns:ds="http://schemas.openxmlformats.org/officeDocument/2006/customXml" ds:itemID="{4E5EE17F-F5CD-4FF0-9E1F-5B4CC2E910DE}">
  <ds:schemaRefs>
    <ds:schemaRef ds:uri="ESRI.ArcGIS.Mapping.OfficeIntegration.PowerPointInfo"/>
  </ds:schemaRefs>
</ds:datastoreItem>
</file>

<file path=customXml/itemProps539.xml><?xml version="1.0" encoding="utf-8"?>
<ds:datastoreItem xmlns:ds="http://schemas.openxmlformats.org/officeDocument/2006/customXml" ds:itemID="{CC809422-B79D-4BAA-AAA9-E843FCC33358}">
  <ds:schemaRefs>
    <ds:schemaRef ds:uri="ESRI.ArcGIS.Mapping.OfficeIntegration.PowerPointInfo"/>
  </ds:schemaRefs>
</ds:datastoreItem>
</file>

<file path=customXml/itemProps54.xml><?xml version="1.0" encoding="utf-8"?>
<ds:datastoreItem xmlns:ds="http://schemas.openxmlformats.org/officeDocument/2006/customXml" ds:itemID="{4FC2A14F-9CD1-49A0-849B-B463515656E9}">
  <ds:schemaRefs>
    <ds:schemaRef ds:uri="ESRI.ArcGIS.Mapping.OfficeIntegration.PowerPointInfo"/>
  </ds:schemaRefs>
</ds:datastoreItem>
</file>

<file path=customXml/itemProps540.xml><?xml version="1.0" encoding="utf-8"?>
<ds:datastoreItem xmlns:ds="http://schemas.openxmlformats.org/officeDocument/2006/customXml" ds:itemID="{5C0668AA-382B-4997-99B1-7413E7E250C6}">
  <ds:schemaRefs>
    <ds:schemaRef ds:uri="ESRI.ArcGIS.Mapping.OfficeIntegration.PowerPointInfo"/>
  </ds:schemaRefs>
</ds:datastoreItem>
</file>

<file path=customXml/itemProps541.xml><?xml version="1.0" encoding="utf-8"?>
<ds:datastoreItem xmlns:ds="http://schemas.openxmlformats.org/officeDocument/2006/customXml" ds:itemID="{DA32C4CD-AD97-41E6-9031-B3AC7FA7C364}">
  <ds:schemaRefs>
    <ds:schemaRef ds:uri="ESRI.ArcGIS.Mapping.OfficeIntegration.PowerPointInfo"/>
  </ds:schemaRefs>
</ds:datastoreItem>
</file>

<file path=customXml/itemProps542.xml><?xml version="1.0" encoding="utf-8"?>
<ds:datastoreItem xmlns:ds="http://schemas.openxmlformats.org/officeDocument/2006/customXml" ds:itemID="{A52C3332-6B89-4990-B039-45372F2DFF59}">
  <ds:schemaRefs>
    <ds:schemaRef ds:uri="ESRI.ArcGIS.Mapping.OfficeIntegration.PowerPointInfo"/>
  </ds:schemaRefs>
</ds:datastoreItem>
</file>

<file path=customXml/itemProps543.xml><?xml version="1.0" encoding="utf-8"?>
<ds:datastoreItem xmlns:ds="http://schemas.openxmlformats.org/officeDocument/2006/customXml" ds:itemID="{705EA3CA-EB5A-405B-ADAB-C882A6215F7F}">
  <ds:schemaRefs>
    <ds:schemaRef ds:uri="ESRI.ArcGIS.Mapping.OfficeIntegration.PowerPointInfo"/>
  </ds:schemaRefs>
</ds:datastoreItem>
</file>

<file path=customXml/itemProps544.xml><?xml version="1.0" encoding="utf-8"?>
<ds:datastoreItem xmlns:ds="http://schemas.openxmlformats.org/officeDocument/2006/customXml" ds:itemID="{97B35650-CF09-4F96-98D6-5625CD615C2E}">
  <ds:schemaRefs>
    <ds:schemaRef ds:uri="ESRI.ArcGIS.Mapping.OfficeIntegration.PowerPointInfo"/>
  </ds:schemaRefs>
</ds:datastoreItem>
</file>

<file path=customXml/itemProps545.xml><?xml version="1.0" encoding="utf-8"?>
<ds:datastoreItem xmlns:ds="http://schemas.openxmlformats.org/officeDocument/2006/customXml" ds:itemID="{765A3722-8786-49A4-84F4-BD50B5E98511}">
  <ds:schemaRefs>
    <ds:schemaRef ds:uri="ESRI.ArcGIS.Mapping.OfficeIntegration.PowerPointInfo"/>
  </ds:schemaRefs>
</ds:datastoreItem>
</file>

<file path=customXml/itemProps546.xml><?xml version="1.0" encoding="utf-8"?>
<ds:datastoreItem xmlns:ds="http://schemas.openxmlformats.org/officeDocument/2006/customXml" ds:itemID="{CE5C76A6-0E4F-4499-B143-5FAC10B8ACB9}">
  <ds:schemaRefs>
    <ds:schemaRef ds:uri="ESRI.ArcGIS.Mapping.OfficeIntegration.PowerPointInfo"/>
  </ds:schemaRefs>
</ds:datastoreItem>
</file>

<file path=customXml/itemProps547.xml><?xml version="1.0" encoding="utf-8"?>
<ds:datastoreItem xmlns:ds="http://schemas.openxmlformats.org/officeDocument/2006/customXml" ds:itemID="{6ABAA7AD-D71E-4DEA-B629-AEF84EF3076E}">
  <ds:schemaRefs>
    <ds:schemaRef ds:uri="ESRI.ArcGIS.Mapping.OfficeIntegration.PowerPointInfo"/>
  </ds:schemaRefs>
</ds:datastoreItem>
</file>

<file path=customXml/itemProps548.xml><?xml version="1.0" encoding="utf-8"?>
<ds:datastoreItem xmlns:ds="http://schemas.openxmlformats.org/officeDocument/2006/customXml" ds:itemID="{1C67DEF5-80BF-4A66-95F4-2807B52620CD}">
  <ds:schemaRefs>
    <ds:schemaRef ds:uri="ESRI.ArcGIS.Mapping.OfficeIntegration.PowerPointInfo"/>
  </ds:schemaRefs>
</ds:datastoreItem>
</file>

<file path=customXml/itemProps549.xml><?xml version="1.0" encoding="utf-8"?>
<ds:datastoreItem xmlns:ds="http://schemas.openxmlformats.org/officeDocument/2006/customXml" ds:itemID="{C72E2994-D185-477F-9DE9-3DD755ABA5C8}">
  <ds:schemaRefs>
    <ds:schemaRef ds:uri="ESRI.ArcGIS.Mapping.OfficeIntegration.PowerPointInfo"/>
  </ds:schemaRefs>
</ds:datastoreItem>
</file>

<file path=customXml/itemProps55.xml><?xml version="1.0" encoding="utf-8"?>
<ds:datastoreItem xmlns:ds="http://schemas.openxmlformats.org/officeDocument/2006/customXml" ds:itemID="{405FF911-6FFE-4A1A-B001-8A07899863DF}">
  <ds:schemaRefs>
    <ds:schemaRef ds:uri="ESRI.ArcGIS.Mapping.OfficeIntegration.PowerPointInfo"/>
  </ds:schemaRefs>
</ds:datastoreItem>
</file>

<file path=customXml/itemProps550.xml><?xml version="1.0" encoding="utf-8"?>
<ds:datastoreItem xmlns:ds="http://schemas.openxmlformats.org/officeDocument/2006/customXml" ds:itemID="{E78D4069-4C5B-4196-A268-D14613508821}">
  <ds:schemaRefs>
    <ds:schemaRef ds:uri="ESRI.ArcGIS.Mapping.OfficeIntegration.PowerPointInfo"/>
  </ds:schemaRefs>
</ds:datastoreItem>
</file>

<file path=customXml/itemProps551.xml><?xml version="1.0" encoding="utf-8"?>
<ds:datastoreItem xmlns:ds="http://schemas.openxmlformats.org/officeDocument/2006/customXml" ds:itemID="{09010006-212D-47B0-88B9-2CB56FEA665E}">
  <ds:schemaRefs>
    <ds:schemaRef ds:uri="ESRI.ArcGIS.Mapping.OfficeIntegration.PowerPointInfo"/>
  </ds:schemaRefs>
</ds:datastoreItem>
</file>

<file path=customXml/itemProps552.xml><?xml version="1.0" encoding="utf-8"?>
<ds:datastoreItem xmlns:ds="http://schemas.openxmlformats.org/officeDocument/2006/customXml" ds:itemID="{FE6E34BE-7E7B-4D20-AF76-19FC06822AC7}">
  <ds:schemaRefs>
    <ds:schemaRef ds:uri="ESRI.ArcGIS.Mapping.OfficeIntegration.PowerPointInfo"/>
  </ds:schemaRefs>
</ds:datastoreItem>
</file>

<file path=customXml/itemProps553.xml><?xml version="1.0" encoding="utf-8"?>
<ds:datastoreItem xmlns:ds="http://schemas.openxmlformats.org/officeDocument/2006/customXml" ds:itemID="{01712161-8FEE-4795-9643-6B357DC1151B}">
  <ds:schemaRefs>
    <ds:schemaRef ds:uri="ESRI.ArcGIS.Mapping.OfficeIntegration.PowerPointInfo"/>
  </ds:schemaRefs>
</ds:datastoreItem>
</file>

<file path=customXml/itemProps554.xml><?xml version="1.0" encoding="utf-8"?>
<ds:datastoreItem xmlns:ds="http://schemas.openxmlformats.org/officeDocument/2006/customXml" ds:itemID="{5CC29827-4A15-44A0-A8C4-38C5883C186E}">
  <ds:schemaRefs>
    <ds:schemaRef ds:uri="ESRI.ArcGIS.Mapping.OfficeIntegration.PowerPointInfo"/>
  </ds:schemaRefs>
</ds:datastoreItem>
</file>

<file path=customXml/itemProps555.xml><?xml version="1.0" encoding="utf-8"?>
<ds:datastoreItem xmlns:ds="http://schemas.openxmlformats.org/officeDocument/2006/customXml" ds:itemID="{EC1CCBF5-69DC-46F7-822B-43275F7ED295}">
  <ds:schemaRefs>
    <ds:schemaRef ds:uri="ESRI.ArcGIS.Mapping.OfficeIntegration.PowerPointInfo"/>
  </ds:schemaRefs>
</ds:datastoreItem>
</file>

<file path=customXml/itemProps556.xml><?xml version="1.0" encoding="utf-8"?>
<ds:datastoreItem xmlns:ds="http://schemas.openxmlformats.org/officeDocument/2006/customXml" ds:itemID="{52A779CF-4621-4534-B34C-7D8C7CF8BB49}">
  <ds:schemaRefs>
    <ds:schemaRef ds:uri="ESRI.ArcGIS.Mapping.OfficeIntegration.PowerPointInfo"/>
  </ds:schemaRefs>
</ds:datastoreItem>
</file>

<file path=customXml/itemProps557.xml><?xml version="1.0" encoding="utf-8"?>
<ds:datastoreItem xmlns:ds="http://schemas.openxmlformats.org/officeDocument/2006/customXml" ds:itemID="{904337CE-4C82-46CD-A0BA-FF530C34C3B3}">
  <ds:schemaRefs>
    <ds:schemaRef ds:uri="ESRI.ArcGIS.Mapping.OfficeIntegration.PowerPointInfo"/>
  </ds:schemaRefs>
</ds:datastoreItem>
</file>

<file path=customXml/itemProps558.xml><?xml version="1.0" encoding="utf-8"?>
<ds:datastoreItem xmlns:ds="http://schemas.openxmlformats.org/officeDocument/2006/customXml" ds:itemID="{91FD3C08-D169-4345-ACCA-0F5BE887F607}">
  <ds:schemaRefs>
    <ds:schemaRef ds:uri="ESRI.ArcGIS.Mapping.OfficeIntegration.PowerPointInfo"/>
  </ds:schemaRefs>
</ds:datastoreItem>
</file>

<file path=customXml/itemProps559.xml><?xml version="1.0" encoding="utf-8"?>
<ds:datastoreItem xmlns:ds="http://schemas.openxmlformats.org/officeDocument/2006/customXml" ds:itemID="{92E18B8A-02AD-4E5F-9C76-640770567F64}">
  <ds:schemaRefs>
    <ds:schemaRef ds:uri="ESRI.ArcGIS.Mapping.OfficeIntegration.PowerPointInfo"/>
  </ds:schemaRefs>
</ds:datastoreItem>
</file>

<file path=customXml/itemProps56.xml><?xml version="1.0" encoding="utf-8"?>
<ds:datastoreItem xmlns:ds="http://schemas.openxmlformats.org/officeDocument/2006/customXml" ds:itemID="{B71D736E-0E53-47F2-AF11-7763A5C99194}">
  <ds:schemaRefs>
    <ds:schemaRef ds:uri="ESRI.ArcGIS.Mapping.OfficeIntegration.PowerPointInfo"/>
  </ds:schemaRefs>
</ds:datastoreItem>
</file>

<file path=customXml/itemProps560.xml><?xml version="1.0" encoding="utf-8"?>
<ds:datastoreItem xmlns:ds="http://schemas.openxmlformats.org/officeDocument/2006/customXml" ds:itemID="{FB765075-C229-47BC-AD71-917FE5D7C04A}">
  <ds:schemaRefs>
    <ds:schemaRef ds:uri="ESRI.ArcGIS.Mapping.OfficeIntegration.PowerPointInfo"/>
  </ds:schemaRefs>
</ds:datastoreItem>
</file>

<file path=customXml/itemProps561.xml><?xml version="1.0" encoding="utf-8"?>
<ds:datastoreItem xmlns:ds="http://schemas.openxmlformats.org/officeDocument/2006/customXml" ds:itemID="{5F2DAE8D-AB4F-4566-90B4-CCCEDB8CE009}">
  <ds:schemaRefs>
    <ds:schemaRef ds:uri="ESRI.ArcGIS.Mapping.OfficeIntegration.PowerPointInfo"/>
  </ds:schemaRefs>
</ds:datastoreItem>
</file>

<file path=customXml/itemProps562.xml><?xml version="1.0" encoding="utf-8"?>
<ds:datastoreItem xmlns:ds="http://schemas.openxmlformats.org/officeDocument/2006/customXml" ds:itemID="{F33C28D1-4DCD-40FA-96E9-615D84618B61}">
  <ds:schemaRefs>
    <ds:schemaRef ds:uri="ESRI.ArcGIS.Mapping.OfficeIntegration.PowerPointInfo"/>
  </ds:schemaRefs>
</ds:datastoreItem>
</file>

<file path=customXml/itemProps563.xml><?xml version="1.0" encoding="utf-8"?>
<ds:datastoreItem xmlns:ds="http://schemas.openxmlformats.org/officeDocument/2006/customXml" ds:itemID="{3A8EF81C-06E1-4815-81A5-AB7A827D8A20}">
  <ds:schemaRefs>
    <ds:schemaRef ds:uri="ESRI.ArcGIS.Mapping.OfficeIntegration.PowerPointInfo"/>
  </ds:schemaRefs>
</ds:datastoreItem>
</file>

<file path=customXml/itemProps564.xml><?xml version="1.0" encoding="utf-8"?>
<ds:datastoreItem xmlns:ds="http://schemas.openxmlformats.org/officeDocument/2006/customXml" ds:itemID="{B08ABA22-74ED-44EB-AB2A-20C789BAFC5C}">
  <ds:schemaRefs>
    <ds:schemaRef ds:uri="ESRI.ArcGIS.Mapping.OfficeIntegration.PowerPointInfo"/>
  </ds:schemaRefs>
</ds:datastoreItem>
</file>

<file path=customXml/itemProps565.xml><?xml version="1.0" encoding="utf-8"?>
<ds:datastoreItem xmlns:ds="http://schemas.openxmlformats.org/officeDocument/2006/customXml" ds:itemID="{D70DCFA7-0C17-4512-9E6E-6F69887B3554}">
  <ds:schemaRefs>
    <ds:schemaRef ds:uri="ESRI.ArcGIS.Mapping.OfficeIntegration.PowerPointInfo"/>
  </ds:schemaRefs>
</ds:datastoreItem>
</file>

<file path=customXml/itemProps566.xml><?xml version="1.0" encoding="utf-8"?>
<ds:datastoreItem xmlns:ds="http://schemas.openxmlformats.org/officeDocument/2006/customXml" ds:itemID="{445074FC-EEA7-4958-B4CA-50179C02DB93}">
  <ds:schemaRefs>
    <ds:schemaRef ds:uri="ESRI.ArcGIS.Mapping.OfficeIntegration.PowerPointInfo"/>
  </ds:schemaRefs>
</ds:datastoreItem>
</file>

<file path=customXml/itemProps567.xml><?xml version="1.0" encoding="utf-8"?>
<ds:datastoreItem xmlns:ds="http://schemas.openxmlformats.org/officeDocument/2006/customXml" ds:itemID="{E4BA5520-62A5-42F9-B254-55B883CC922B}">
  <ds:schemaRefs>
    <ds:schemaRef ds:uri="ESRI.ArcGIS.Mapping.OfficeIntegration.PowerPointInfo"/>
  </ds:schemaRefs>
</ds:datastoreItem>
</file>

<file path=customXml/itemProps568.xml><?xml version="1.0" encoding="utf-8"?>
<ds:datastoreItem xmlns:ds="http://schemas.openxmlformats.org/officeDocument/2006/customXml" ds:itemID="{B18141A8-1AE6-4E1B-847D-4527C74B575D}">
  <ds:schemaRefs>
    <ds:schemaRef ds:uri="ESRI.ArcGIS.Mapping.OfficeIntegration.PowerPointInfo"/>
  </ds:schemaRefs>
</ds:datastoreItem>
</file>

<file path=customXml/itemProps569.xml><?xml version="1.0" encoding="utf-8"?>
<ds:datastoreItem xmlns:ds="http://schemas.openxmlformats.org/officeDocument/2006/customXml" ds:itemID="{7B1DB4E7-6A36-4814-97AE-4FFA9E946A22}">
  <ds:schemaRefs>
    <ds:schemaRef ds:uri="ESRI.ArcGIS.Mapping.OfficeIntegration.PowerPointInfo"/>
  </ds:schemaRefs>
</ds:datastoreItem>
</file>

<file path=customXml/itemProps57.xml><?xml version="1.0" encoding="utf-8"?>
<ds:datastoreItem xmlns:ds="http://schemas.openxmlformats.org/officeDocument/2006/customXml" ds:itemID="{29FF1A84-E178-49D8-85E4-121E43D8FD72}">
  <ds:schemaRefs>
    <ds:schemaRef ds:uri="ESRI.ArcGIS.Mapping.OfficeIntegration.PowerPointInfo"/>
  </ds:schemaRefs>
</ds:datastoreItem>
</file>

<file path=customXml/itemProps570.xml><?xml version="1.0" encoding="utf-8"?>
<ds:datastoreItem xmlns:ds="http://schemas.openxmlformats.org/officeDocument/2006/customXml" ds:itemID="{77A90D24-A7D8-4816-A3F6-3DF59DDDC598}">
  <ds:schemaRefs>
    <ds:schemaRef ds:uri="ESRI.ArcGIS.Mapping.OfficeIntegration.PowerPointInfo"/>
  </ds:schemaRefs>
</ds:datastoreItem>
</file>

<file path=customXml/itemProps571.xml><?xml version="1.0" encoding="utf-8"?>
<ds:datastoreItem xmlns:ds="http://schemas.openxmlformats.org/officeDocument/2006/customXml" ds:itemID="{76C49381-7D90-4A45-B1BF-3D48D5E01D96}">
  <ds:schemaRefs>
    <ds:schemaRef ds:uri="ESRI.ArcGIS.Mapping.OfficeIntegration.PowerPointInfo"/>
  </ds:schemaRefs>
</ds:datastoreItem>
</file>

<file path=customXml/itemProps572.xml><?xml version="1.0" encoding="utf-8"?>
<ds:datastoreItem xmlns:ds="http://schemas.openxmlformats.org/officeDocument/2006/customXml" ds:itemID="{B5329891-3151-41D3-BB15-79F201EED673}">
  <ds:schemaRefs>
    <ds:schemaRef ds:uri="ESRI.ArcGIS.Mapping.OfficeIntegration.PowerPointInfo"/>
  </ds:schemaRefs>
</ds:datastoreItem>
</file>

<file path=customXml/itemProps573.xml><?xml version="1.0" encoding="utf-8"?>
<ds:datastoreItem xmlns:ds="http://schemas.openxmlformats.org/officeDocument/2006/customXml" ds:itemID="{B3095E60-868C-4444-8158-F5CF7579BF99}">
  <ds:schemaRefs>
    <ds:schemaRef ds:uri="ESRI.ArcGIS.Mapping.OfficeIntegration.PowerPointInfo"/>
  </ds:schemaRefs>
</ds:datastoreItem>
</file>

<file path=customXml/itemProps574.xml><?xml version="1.0" encoding="utf-8"?>
<ds:datastoreItem xmlns:ds="http://schemas.openxmlformats.org/officeDocument/2006/customXml" ds:itemID="{0C46D2FF-ACD2-4D89-9A5B-D6288B6E93AF}">
  <ds:schemaRefs>
    <ds:schemaRef ds:uri="ESRI.ArcGIS.Mapping.OfficeIntegration.PowerPointInfo"/>
  </ds:schemaRefs>
</ds:datastoreItem>
</file>

<file path=customXml/itemProps575.xml><?xml version="1.0" encoding="utf-8"?>
<ds:datastoreItem xmlns:ds="http://schemas.openxmlformats.org/officeDocument/2006/customXml" ds:itemID="{3B752702-F980-4F5C-A149-7DC2476A35D6}">
  <ds:schemaRefs>
    <ds:schemaRef ds:uri="Microsoft.SharePoint.Taxonomy.ContentTypeSync"/>
  </ds:schemaRefs>
</ds:datastoreItem>
</file>

<file path=customXml/itemProps576.xml><?xml version="1.0" encoding="utf-8"?>
<ds:datastoreItem xmlns:ds="http://schemas.openxmlformats.org/officeDocument/2006/customXml" ds:itemID="{046C9C01-DCE3-49C2-A2FA-34564B278BB1}">
  <ds:schemaRefs>
    <ds:schemaRef ds:uri="ESRI.ArcGIS.Mapping.OfficeIntegration.PowerPointInfo"/>
  </ds:schemaRefs>
</ds:datastoreItem>
</file>

<file path=customXml/itemProps577.xml><?xml version="1.0" encoding="utf-8"?>
<ds:datastoreItem xmlns:ds="http://schemas.openxmlformats.org/officeDocument/2006/customXml" ds:itemID="{405E7EEE-6789-45C8-829D-D9E1FA27C5C8}">
  <ds:schemaRefs>
    <ds:schemaRef ds:uri="ESRI.ArcGIS.Mapping.OfficeIntegration.PowerPointInfo"/>
  </ds:schemaRefs>
</ds:datastoreItem>
</file>

<file path=customXml/itemProps578.xml><?xml version="1.0" encoding="utf-8"?>
<ds:datastoreItem xmlns:ds="http://schemas.openxmlformats.org/officeDocument/2006/customXml" ds:itemID="{3C959C04-B65A-47A3-947B-38E0334065F1}">
  <ds:schemaRefs>
    <ds:schemaRef ds:uri="ESRI.ArcGIS.Mapping.OfficeIntegration.PowerPointInfo"/>
  </ds:schemaRefs>
</ds:datastoreItem>
</file>

<file path=customXml/itemProps579.xml><?xml version="1.0" encoding="utf-8"?>
<ds:datastoreItem xmlns:ds="http://schemas.openxmlformats.org/officeDocument/2006/customXml" ds:itemID="{1D336498-6895-46D6-98BD-C93E06A09395}">
  <ds:schemaRefs>
    <ds:schemaRef ds:uri="ESRI.ArcGIS.Mapping.OfficeIntegration.PowerPointInfo"/>
  </ds:schemaRefs>
</ds:datastoreItem>
</file>

<file path=customXml/itemProps58.xml><?xml version="1.0" encoding="utf-8"?>
<ds:datastoreItem xmlns:ds="http://schemas.openxmlformats.org/officeDocument/2006/customXml" ds:itemID="{7E686FD0-8AE5-4DDA-BF21-2ABAB8DEEDF9}">
  <ds:schemaRefs>
    <ds:schemaRef ds:uri="ESRI.ArcGIS.Mapping.OfficeIntegration.PowerPointInfo"/>
  </ds:schemaRefs>
</ds:datastoreItem>
</file>

<file path=customXml/itemProps580.xml><?xml version="1.0" encoding="utf-8"?>
<ds:datastoreItem xmlns:ds="http://schemas.openxmlformats.org/officeDocument/2006/customXml" ds:itemID="{C5758928-71D6-46F8-8ED0-CE522A7D8E59}">
  <ds:schemaRefs>
    <ds:schemaRef ds:uri="ESRI.ArcGIS.Mapping.OfficeIntegration.PowerPointInfo"/>
  </ds:schemaRefs>
</ds:datastoreItem>
</file>

<file path=customXml/itemProps581.xml><?xml version="1.0" encoding="utf-8"?>
<ds:datastoreItem xmlns:ds="http://schemas.openxmlformats.org/officeDocument/2006/customXml" ds:itemID="{0DE0DC2E-E1EA-4C28-99CA-C6C81A37A1AE}">
  <ds:schemaRefs>
    <ds:schemaRef ds:uri="ESRI.ArcGIS.Mapping.OfficeIntegration.PowerPointInfo"/>
  </ds:schemaRefs>
</ds:datastoreItem>
</file>

<file path=customXml/itemProps582.xml><?xml version="1.0" encoding="utf-8"?>
<ds:datastoreItem xmlns:ds="http://schemas.openxmlformats.org/officeDocument/2006/customXml" ds:itemID="{5E96E4DC-6463-49D9-97F8-B5F9A5039AD2}">
  <ds:schemaRefs>
    <ds:schemaRef ds:uri="ESRI.ArcGIS.Mapping.OfficeIntegration.PowerPointInfo"/>
  </ds:schemaRefs>
</ds:datastoreItem>
</file>

<file path=customXml/itemProps583.xml><?xml version="1.0" encoding="utf-8"?>
<ds:datastoreItem xmlns:ds="http://schemas.openxmlformats.org/officeDocument/2006/customXml" ds:itemID="{6D582119-E6A2-4555-B4F9-54A40D2DEB74}">
  <ds:schemaRefs>
    <ds:schemaRef ds:uri="ESRI.ArcGIS.Mapping.OfficeIntegration.PowerPointInfo"/>
  </ds:schemaRefs>
</ds:datastoreItem>
</file>

<file path=customXml/itemProps584.xml><?xml version="1.0" encoding="utf-8"?>
<ds:datastoreItem xmlns:ds="http://schemas.openxmlformats.org/officeDocument/2006/customXml" ds:itemID="{34DB6956-6A1A-43B1-B18D-3C3CF6845CEF}">
  <ds:schemaRefs>
    <ds:schemaRef ds:uri="ESRI.ArcGIS.Mapping.OfficeIntegration.PowerPointInfo"/>
  </ds:schemaRefs>
</ds:datastoreItem>
</file>

<file path=customXml/itemProps585.xml><?xml version="1.0" encoding="utf-8"?>
<ds:datastoreItem xmlns:ds="http://schemas.openxmlformats.org/officeDocument/2006/customXml" ds:itemID="{D9852B16-15C4-498C-BAB1-8D570933CDFC}">
  <ds:schemaRefs>
    <ds:schemaRef ds:uri="ESRI.ArcGIS.Mapping.OfficeIntegration.PowerPointInfo"/>
  </ds:schemaRefs>
</ds:datastoreItem>
</file>

<file path=customXml/itemProps586.xml><?xml version="1.0" encoding="utf-8"?>
<ds:datastoreItem xmlns:ds="http://schemas.openxmlformats.org/officeDocument/2006/customXml" ds:itemID="{9E00E92C-108D-4DD8-94D7-C7D6802ABE11}">
  <ds:schemaRefs>
    <ds:schemaRef ds:uri="ESRI.ArcGIS.Mapping.OfficeIntegration.PowerPointInfo"/>
  </ds:schemaRefs>
</ds:datastoreItem>
</file>

<file path=customXml/itemProps587.xml><?xml version="1.0" encoding="utf-8"?>
<ds:datastoreItem xmlns:ds="http://schemas.openxmlformats.org/officeDocument/2006/customXml" ds:itemID="{5429135B-4CEA-4B64-B891-81F5685D8A5E}">
  <ds:schemaRefs>
    <ds:schemaRef ds:uri="ESRI.ArcGIS.Mapping.OfficeIntegration.PowerPointInfo"/>
  </ds:schemaRefs>
</ds:datastoreItem>
</file>

<file path=customXml/itemProps588.xml><?xml version="1.0" encoding="utf-8"?>
<ds:datastoreItem xmlns:ds="http://schemas.openxmlformats.org/officeDocument/2006/customXml" ds:itemID="{83635B90-49E2-49F0-BF44-954C645CA3DC}">
  <ds:schemaRefs>
    <ds:schemaRef ds:uri="ESRI.ArcGIS.Mapping.OfficeIntegration.PowerPointInfo"/>
  </ds:schemaRefs>
</ds:datastoreItem>
</file>

<file path=customXml/itemProps589.xml><?xml version="1.0" encoding="utf-8"?>
<ds:datastoreItem xmlns:ds="http://schemas.openxmlformats.org/officeDocument/2006/customXml" ds:itemID="{EADB973B-8B16-4C60-AED9-80660BA06C16}">
  <ds:schemaRefs>
    <ds:schemaRef ds:uri="ESRI.ArcGIS.Mapping.OfficeIntegration.PowerPointInfo"/>
  </ds:schemaRefs>
</ds:datastoreItem>
</file>

<file path=customXml/itemProps59.xml><?xml version="1.0" encoding="utf-8"?>
<ds:datastoreItem xmlns:ds="http://schemas.openxmlformats.org/officeDocument/2006/customXml" ds:itemID="{B7F80A7F-E3A0-4334-98DD-5920B1601550}">
  <ds:schemaRefs>
    <ds:schemaRef ds:uri="ESRI.ArcGIS.Mapping.OfficeIntegration.PowerPointInfo"/>
  </ds:schemaRefs>
</ds:datastoreItem>
</file>

<file path=customXml/itemProps590.xml><?xml version="1.0" encoding="utf-8"?>
<ds:datastoreItem xmlns:ds="http://schemas.openxmlformats.org/officeDocument/2006/customXml" ds:itemID="{FB4B6BF7-EC6A-4CEA-8060-532D6E6AEF1E}">
  <ds:schemaRefs>
    <ds:schemaRef ds:uri="ESRI.ArcGIS.Mapping.OfficeIntegration.PowerPointInfo"/>
  </ds:schemaRefs>
</ds:datastoreItem>
</file>

<file path=customXml/itemProps591.xml><?xml version="1.0" encoding="utf-8"?>
<ds:datastoreItem xmlns:ds="http://schemas.openxmlformats.org/officeDocument/2006/customXml" ds:itemID="{A9FA0C4B-9383-467A-BFE6-00D85F65478C}">
  <ds:schemaRefs>
    <ds:schemaRef ds:uri="ESRI.ArcGIS.Mapping.OfficeIntegration.PowerPointInfo"/>
  </ds:schemaRefs>
</ds:datastoreItem>
</file>

<file path=customXml/itemProps592.xml><?xml version="1.0" encoding="utf-8"?>
<ds:datastoreItem xmlns:ds="http://schemas.openxmlformats.org/officeDocument/2006/customXml" ds:itemID="{5048E614-4257-4238-844A-2D06F578E0AE}">
  <ds:schemaRefs>
    <ds:schemaRef ds:uri="ESRI.ArcGIS.Mapping.OfficeIntegration.PowerPointInfo"/>
  </ds:schemaRefs>
</ds:datastoreItem>
</file>

<file path=customXml/itemProps593.xml><?xml version="1.0" encoding="utf-8"?>
<ds:datastoreItem xmlns:ds="http://schemas.openxmlformats.org/officeDocument/2006/customXml" ds:itemID="{D744C42C-8E4C-46D8-A537-6A56AEB4BE85}">
  <ds:schemaRefs>
    <ds:schemaRef ds:uri="ESRI.ArcGIS.Mapping.OfficeIntegration.PowerPointInfo"/>
  </ds:schemaRefs>
</ds:datastoreItem>
</file>

<file path=customXml/itemProps594.xml><?xml version="1.0" encoding="utf-8"?>
<ds:datastoreItem xmlns:ds="http://schemas.openxmlformats.org/officeDocument/2006/customXml" ds:itemID="{91B5031B-EC31-4E0A-8B46-C9BD5DFCAEFF}">
  <ds:schemaRefs>
    <ds:schemaRef ds:uri="ESRI.ArcGIS.Mapping.OfficeIntegration.PowerPointInfo"/>
  </ds:schemaRefs>
</ds:datastoreItem>
</file>

<file path=customXml/itemProps595.xml><?xml version="1.0" encoding="utf-8"?>
<ds:datastoreItem xmlns:ds="http://schemas.openxmlformats.org/officeDocument/2006/customXml" ds:itemID="{6412736F-89EC-41D6-A409-4B2A6B5623A7}">
  <ds:schemaRefs>
    <ds:schemaRef ds:uri="ESRI.ArcGIS.Mapping.OfficeIntegration.PowerPointInfo"/>
  </ds:schemaRefs>
</ds:datastoreItem>
</file>

<file path=customXml/itemProps596.xml><?xml version="1.0" encoding="utf-8"?>
<ds:datastoreItem xmlns:ds="http://schemas.openxmlformats.org/officeDocument/2006/customXml" ds:itemID="{CD60EBCB-8C57-452E-BFAE-17C83A4351FA}">
  <ds:schemaRefs>
    <ds:schemaRef ds:uri="ESRI.ArcGIS.Mapping.OfficeIntegration.PowerPointInfo"/>
  </ds:schemaRefs>
</ds:datastoreItem>
</file>

<file path=customXml/itemProps597.xml><?xml version="1.0" encoding="utf-8"?>
<ds:datastoreItem xmlns:ds="http://schemas.openxmlformats.org/officeDocument/2006/customXml" ds:itemID="{B8AE53C7-4C3A-4A09-B6E4-8C9B5CCADBAB}">
  <ds:schemaRefs>
    <ds:schemaRef ds:uri="ESRI.ArcGIS.Mapping.OfficeIntegration.PowerPointInfo"/>
  </ds:schemaRefs>
</ds:datastoreItem>
</file>

<file path=customXml/itemProps598.xml><?xml version="1.0" encoding="utf-8"?>
<ds:datastoreItem xmlns:ds="http://schemas.openxmlformats.org/officeDocument/2006/customXml" ds:itemID="{03EB577F-D3D0-42C4-9615-2A1BBDC7048F}">
  <ds:schemaRefs>
    <ds:schemaRef ds:uri="ESRI.ArcGIS.Mapping.OfficeIntegration.PowerPointInfo"/>
  </ds:schemaRefs>
</ds:datastoreItem>
</file>

<file path=customXml/itemProps599.xml><?xml version="1.0" encoding="utf-8"?>
<ds:datastoreItem xmlns:ds="http://schemas.openxmlformats.org/officeDocument/2006/customXml" ds:itemID="{D99E2B3B-2F44-45DB-BE97-382E53C8AD20}">
  <ds:schemaRefs>
    <ds:schemaRef ds:uri="ESRI.ArcGIS.Mapping.OfficeIntegration.PowerPointInfo"/>
  </ds:schemaRefs>
</ds:datastoreItem>
</file>

<file path=customXml/itemProps6.xml><?xml version="1.0" encoding="utf-8"?>
<ds:datastoreItem xmlns:ds="http://schemas.openxmlformats.org/officeDocument/2006/customXml" ds:itemID="{6F133F24-786C-4044-B993-C5E1E6A5D27F}">
  <ds:schemaRefs>
    <ds:schemaRef ds:uri="ESRI.ArcGIS.Mapping.OfficeIntegration.PowerPointInfo"/>
  </ds:schemaRefs>
</ds:datastoreItem>
</file>

<file path=customXml/itemProps60.xml><?xml version="1.0" encoding="utf-8"?>
<ds:datastoreItem xmlns:ds="http://schemas.openxmlformats.org/officeDocument/2006/customXml" ds:itemID="{418B2304-8FEF-460E-8EE6-263EF42D4EEA}">
  <ds:schemaRefs>
    <ds:schemaRef ds:uri="ESRI.ArcGIS.Mapping.OfficeIntegration.PowerPointInfo"/>
  </ds:schemaRefs>
</ds:datastoreItem>
</file>

<file path=customXml/itemProps600.xml><?xml version="1.0" encoding="utf-8"?>
<ds:datastoreItem xmlns:ds="http://schemas.openxmlformats.org/officeDocument/2006/customXml" ds:itemID="{EDB5D5CA-D33B-47BE-8DE4-93CC43DF50A4}">
  <ds:schemaRefs>
    <ds:schemaRef ds:uri="ESRI.ArcGIS.Mapping.OfficeIntegration.PowerPointInfo"/>
  </ds:schemaRefs>
</ds:datastoreItem>
</file>

<file path=customXml/itemProps601.xml><?xml version="1.0" encoding="utf-8"?>
<ds:datastoreItem xmlns:ds="http://schemas.openxmlformats.org/officeDocument/2006/customXml" ds:itemID="{4420B0E1-1AE7-40AD-80CB-C2F87868A807}">
  <ds:schemaRefs>
    <ds:schemaRef ds:uri="ESRI.ArcGIS.Mapping.OfficeIntegration.PowerPointInfo"/>
  </ds:schemaRefs>
</ds:datastoreItem>
</file>

<file path=customXml/itemProps602.xml><?xml version="1.0" encoding="utf-8"?>
<ds:datastoreItem xmlns:ds="http://schemas.openxmlformats.org/officeDocument/2006/customXml" ds:itemID="{70BFA08D-3F0F-4E5D-A096-9CA94FEFB93E}">
  <ds:schemaRefs>
    <ds:schemaRef ds:uri="ESRI.ArcGIS.Mapping.OfficeIntegration.PowerPointInfo"/>
  </ds:schemaRefs>
</ds:datastoreItem>
</file>

<file path=customXml/itemProps603.xml><?xml version="1.0" encoding="utf-8"?>
<ds:datastoreItem xmlns:ds="http://schemas.openxmlformats.org/officeDocument/2006/customXml" ds:itemID="{CECE20DB-F497-4183-B887-2F12BEA152EB}">
  <ds:schemaRefs>
    <ds:schemaRef ds:uri="ESRI.ArcGIS.Mapping.OfficeIntegration.PowerPointInfo"/>
  </ds:schemaRefs>
</ds:datastoreItem>
</file>

<file path=customXml/itemProps604.xml><?xml version="1.0" encoding="utf-8"?>
<ds:datastoreItem xmlns:ds="http://schemas.openxmlformats.org/officeDocument/2006/customXml" ds:itemID="{1CB7229D-1EC8-407A-A285-ADAA7352AE47}">
  <ds:schemaRefs>
    <ds:schemaRef ds:uri="ESRI.ArcGIS.Mapping.OfficeIntegration.PowerPointInfo"/>
  </ds:schemaRefs>
</ds:datastoreItem>
</file>

<file path=customXml/itemProps605.xml><?xml version="1.0" encoding="utf-8"?>
<ds:datastoreItem xmlns:ds="http://schemas.openxmlformats.org/officeDocument/2006/customXml" ds:itemID="{11C96F33-B786-425D-9C10-E585FECA4081}">
  <ds:schemaRefs>
    <ds:schemaRef ds:uri="ESRI.ArcGIS.Mapping.OfficeIntegration.PowerPointInfo"/>
  </ds:schemaRefs>
</ds:datastoreItem>
</file>

<file path=customXml/itemProps606.xml><?xml version="1.0" encoding="utf-8"?>
<ds:datastoreItem xmlns:ds="http://schemas.openxmlformats.org/officeDocument/2006/customXml" ds:itemID="{DF110A55-BC45-410F-BEAE-C14270AC93E2}">
  <ds:schemaRefs>
    <ds:schemaRef ds:uri="ESRI.ArcGIS.Mapping.OfficeIntegration.PowerPointInfo"/>
  </ds:schemaRefs>
</ds:datastoreItem>
</file>

<file path=customXml/itemProps607.xml><?xml version="1.0" encoding="utf-8"?>
<ds:datastoreItem xmlns:ds="http://schemas.openxmlformats.org/officeDocument/2006/customXml" ds:itemID="{FAEE6F97-2C79-46B8-83BD-A761CF325F27}">
  <ds:schemaRefs>
    <ds:schemaRef ds:uri="ESRI.ArcGIS.Mapping.OfficeIntegration.PowerPointInfo"/>
  </ds:schemaRefs>
</ds:datastoreItem>
</file>

<file path=customXml/itemProps608.xml><?xml version="1.0" encoding="utf-8"?>
<ds:datastoreItem xmlns:ds="http://schemas.openxmlformats.org/officeDocument/2006/customXml" ds:itemID="{289DE636-928E-49A4-A05D-3415071211B1}">
  <ds:schemaRefs>
    <ds:schemaRef ds:uri="ESRI.ArcGIS.Mapping.OfficeIntegration.PowerPointInfo"/>
  </ds:schemaRefs>
</ds:datastoreItem>
</file>

<file path=customXml/itemProps609.xml><?xml version="1.0" encoding="utf-8"?>
<ds:datastoreItem xmlns:ds="http://schemas.openxmlformats.org/officeDocument/2006/customXml" ds:itemID="{C1D435BB-CE0E-413D-A7F1-525FC9FD3C4D}">
  <ds:schemaRefs>
    <ds:schemaRef ds:uri="ESRI.ArcGIS.Mapping.OfficeIntegration.PowerPointInfo"/>
  </ds:schemaRefs>
</ds:datastoreItem>
</file>

<file path=customXml/itemProps61.xml><?xml version="1.0" encoding="utf-8"?>
<ds:datastoreItem xmlns:ds="http://schemas.openxmlformats.org/officeDocument/2006/customXml" ds:itemID="{65EAC9A4-04F2-416B-A953-03EEDC115BDE}">
  <ds:schemaRefs>
    <ds:schemaRef ds:uri="ESRI.ArcGIS.Mapping.OfficeIntegration.PowerPointInfo"/>
  </ds:schemaRefs>
</ds:datastoreItem>
</file>

<file path=customXml/itemProps610.xml><?xml version="1.0" encoding="utf-8"?>
<ds:datastoreItem xmlns:ds="http://schemas.openxmlformats.org/officeDocument/2006/customXml" ds:itemID="{C5BDE803-07DD-4AC3-A016-4510CE53A564}">
  <ds:schemaRefs>
    <ds:schemaRef ds:uri="ESRI.ArcGIS.Mapping.OfficeIntegration.PowerPointInfo"/>
  </ds:schemaRefs>
</ds:datastoreItem>
</file>

<file path=customXml/itemProps611.xml><?xml version="1.0" encoding="utf-8"?>
<ds:datastoreItem xmlns:ds="http://schemas.openxmlformats.org/officeDocument/2006/customXml" ds:itemID="{089E1F50-2C44-4FFB-A0A5-B8D85BBEB9FD}">
  <ds:schemaRefs>
    <ds:schemaRef ds:uri="ESRI.ArcGIS.Mapping.OfficeIntegration.PowerPointInfo"/>
  </ds:schemaRefs>
</ds:datastoreItem>
</file>

<file path=customXml/itemProps612.xml><?xml version="1.0" encoding="utf-8"?>
<ds:datastoreItem xmlns:ds="http://schemas.openxmlformats.org/officeDocument/2006/customXml" ds:itemID="{903C8C2F-D0C8-4343-8407-0D9A917A258B}">
  <ds:schemaRefs>
    <ds:schemaRef ds:uri="ESRI.ArcGIS.Mapping.OfficeIntegration.PowerPointInfo"/>
  </ds:schemaRefs>
</ds:datastoreItem>
</file>

<file path=customXml/itemProps613.xml><?xml version="1.0" encoding="utf-8"?>
<ds:datastoreItem xmlns:ds="http://schemas.openxmlformats.org/officeDocument/2006/customXml" ds:itemID="{B825543F-6757-4C45-B87C-EA9543617846}">
  <ds:schemaRefs>
    <ds:schemaRef ds:uri="ESRI.ArcGIS.Mapping.OfficeIntegration.PowerPointInfo"/>
  </ds:schemaRefs>
</ds:datastoreItem>
</file>

<file path=customXml/itemProps614.xml><?xml version="1.0" encoding="utf-8"?>
<ds:datastoreItem xmlns:ds="http://schemas.openxmlformats.org/officeDocument/2006/customXml" ds:itemID="{7028ED10-7572-4B6E-982E-2559533C195D}">
  <ds:schemaRefs>
    <ds:schemaRef ds:uri="ESRI.ArcGIS.Mapping.OfficeIntegration.PowerPointInfo"/>
  </ds:schemaRefs>
</ds:datastoreItem>
</file>

<file path=customXml/itemProps615.xml><?xml version="1.0" encoding="utf-8"?>
<ds:datastoreItem xmlns:ds="http://schemas.openxmlformats.org/officeDocument/2006/customXml" ds:itemID="{F2C84E0B-1002-4225-BE25-1885F9960A36}">
  <ds:schemaRefs>
    <ds:schemaRef ds:uri="ESRI.ArcGIS.Mapping.OfficeIntegration.PowerPointInfo"/>
  </ds:schemaRefs>
</ds:datastoreItem>
</file>

<file path=customXml/itemProps616.xml><?xml version="1.0" encoding="utf-8"?>
<ds:datastoreItem xmlns:ds="http://schemas.openxmlformats.org/officeDocument/2006/customXml" ds:itemID="{F6184022-AF8F-4509-AD8B-B53BBE83F71B}">
  <ds:schemaRefs>
    <ds:schemaRef ds:uri="ESRI.ArcGIS.Mapping.OfficeIntegration.PowerPointInfo"/>
  </ds:schemaRefs>
</ds:datastoreItem>
</file>

<file path=customXml/itemProps617.xml><?xml version="1.0" encoding="utf-8"?>
<ds:datastoreItem xmlns:ds="http://schemas.openxmlformats.org/officeDocument/2006/customXml" ds:itemID="{F31FD640-F8C7-4AB5-8F70-346CFBD9F2D0}">
  <ds:schemaRefs>
    <ds:schemaRef ds:uri="ESRI.ArcGIS.Mapping.OfficeIntegration.PowerPointInfo"/>
  </ds:schemaRefs>
</ds:datastoreItem>
</file>

<file path=customXml/itemProps618.xml><?xml version="1.0" encoding="utf-8"?>
<ds:datastoreItem xmlns:ds="http://schemas.openxmlformats.org/officeDocument/2006/customXml" ds:itemID="{A90227B3-1B54-4994-AD3D-2CC9CF02386D}">
  <ds:schemaRefs>
    <ds:schemaRef ds:uri="ESRI.ArcGIS.Mapping.OfficeIntegration.PowerPointInfo"/>
  </ds:schemaRefs>
</ds:datastoreItem>
</file>

<file path=customXml/itemProps619.xml><?xml version="1.0" encoding="utf-8"?>
<ds:datastoreItem xmlns:ds="http://schemas.openxmlformats.org/officeDocument/2006/customXml" ds:itemID="{ED959C50-437A-4FE5-848A-81737C458A27}">
  <ds:schemaRefs>
    <ds:schemaRef ds:uri="ESRI.ArcGIS.Mapping.OfficeIntegration.PowerPointInfo"/>
  </ds:schemaRefs>
</ds:datastoreItem>
</file>

<file path=customXml/itemProps62.xml><?xml version="1.0" encoding="utf-8"?>
<ds:datastoreItem xmlns:ds="http://schemas.openxmlformats.org/officeDocument/2006/customXml" ds:itemID="{947D4DAA-C5F8-44FC-B819-F1820D5235CE}">
  <ds:schemaRefs>
    <ds:schemaRef ds:uri="ESRI.ArcGIS.Mapping.OfficeIntegration.PowerPointInfo"/>
  </ds:schemaRefs>
</ds:datastoreItem>
</file>

<file path=customXml/itemProps620.xml><?xml version="1.0" encoding="utf-8"?>
<ds:datastoreItem xmlns:ds="http://schemas.openxmlformats.org/officeDocument/2006/customXml" ds:itemID="{E55BB883-4D87-4458-BEA9-39B614EA3F06}">
  <ds:schemaRefs>
    <ds:schemaRef ds:uri="ESRI.ArcGIS.Mapping.OfficeIntegration.PowerPointInfo"/>
  </ds:schemaRefs>
</ds:datastoreItem>
</file>

<file path=customXml/itemProps621.xml><?xml version="1.0" encoding="utf-8"?>
<ds:datastoreItem xmlns:ds="http://schemas.openxmlformats.org/officeDocument/2006/customXml" ds:itemID="{0F6BD921-4661-41A3-82D5-5001487B7DD4}">
  <ds:schemaRefs>
    <ds:schemaRef ds:uri="ESRI.ArcGIS.Mapping.OfficeIntegration.PowerPointInfo"/>
  </ds:schemaRefs>
</ds:datastoreItem>
</file>

<file path=customXml/itemProps622.xml><?xml version="1.0" encoding="utf-8"?>
<ds:datastoreItem xmlns:ds="http://schemas.openxmlformats.org/officeDocument/2006/customXml" ds:itemID="{B7AB6698-6326-445D-BE50-5A8206B4E3C9}">
  <ds:schemaRefs>
    <ds:schemaRef ds:uri="ESRI.ArcGIS.Mapping.OfficeIntegration.PowerPointInfo"/>
  </ds:schemaRefs>
</ds:datastoreItem>
</file>

<file path=customXml/itemProps623.xml><?xml version="1.0" encoding="utf-8"?>
<ds:datastoreItem xmlns:ds="http://schemas.openxmlformats.org/officeDocument/2006/customXml" ds:itemID="{6BFACE3C-70D1-45A0-A30F-02CB53C4850C}">
  <ds:schemaRefs>
    <ds:schemaRef ds:uri="ESRI.ArcGIS.Mapping.OfficeIntegration.PowerPointInfo"/>
  </ds:schemaRefs>
</ds:datastoreItem>
</file>

<file path=customXml/itemProps624.xml><?xml version="1.0" encoding="utf-8"?>
<ds:datastoreItem xmlns:ds="http://schemas.openxmlformats.org/officeDocument/2006/customXml" ds:itemID="{69E6FE16-C704-443F-AB0F-10BF050CAEC2}">
  <ds:schemaRefs>
    <ds:schemaRef ds:uri="ESRI.ArcGIS.Mapping.OfficeIntegration.PowerPointInfo"/>
  </ds:schemaRefs>
</ds:datastoreItem>
</file>

<file path=customXml/itemProps625.xml><?xml version="1.0" encoding="utf-8"?>
<ds:datastoreItem xmlns:ds="http://schemas.openxmlformats.org/officeDocument/2006/customXml" ds:itemID="{BD6CFB9F-5FE2-4D3B-8CA1-08105A186921}">
  <ds:schemaRefs>
    <ds:schemaRef ds:uri="ESRI.ArcGIS.Mapping.OfficeIntegration.PowerPointInfo"/>
  </ds:schemaRefs>
</ds:datastoreItem>
</file>

<file path=customXml/itemProps626.xml><?xml version="1.0" encoding="utf-8"?>
<ds:datastoreItem xmlns:ds="http://schemas.openxmlformats.org/officeDocument/2006/customXml" ds:itemID="{5C3BD01D-C4B3-4632-B793-ED62B346CA6D}">
  <ds:schemaRefs>
    <ds:schemaRef ds:uri="ESRI.ArcGIS.Mapping.OfficeIntegration.PowerPointInfo"/>
  </ds:schemaRefs>
</ds:datastoreItem>
</file>

<file path=customXml/itemProps627.xml><?xml version="1.0" encoding="utf-8"?>
<ds:datastoreItem xmlns:ds="http://schemas.openxmlformats.org/officeDocument/2006/customXml" ds:itemID="{59FA3E15-58A4-4E4B-B4B6-BD5DA3C1A34D}">
  <ds:schemaRefs>
    <ds:schemaRef ds:uri="ESRI.ArcGIS.Mapping.OfficeIntegration.PowerPointInfo"/>
  </ds:schemaRefs>
</ds:datastoreItem>
</file>

<file path=customXml/itemProps628.xml><?xml version="1.0" encoding="utf-8"?>
<ds:datastoreItem xmlns:ds="http://schemas.openxmlformats.org/officeDocument/2006/customXml" ds:itemID="{A58B1B7D-516A-4A49-AEAF-84DBE3AB67B0}">
  <ds:schemaRefs>
    <ds:schemaRef ds:uri="ESRI.ArcGIS.Mapping.OfficeIntegration.PowerPointInfo"/>
  </ds:schemaRefs>
</ds:datastoreItem>
</file>

<file path=customXml/itemProps629.xml><?xml version="1.0" encoding="utf-8"?>
<ds:datastoreItem xmlns:ds="http://schemas.openxmlformats.org/officeDocument/2006/customXml" ds:itemID="{6463E75C-7FEA-4B80-80D0-DDAE429BCC91}">
  <ds:schemaRefs>
    <ds:schemaRef ds:uri="ESRI.ArcGIS.Mapping.OfficeIntegration.PowerPointInfo"/>
  </ds:schemaRefs>
</ds:datastoreItem>
</file>

<file path=customXml/itemProps63.xml><?xml version="1.0" encoding="utf-8"?>
<ds:datastoreItem xmlns:ds="http://schemas.openxmlformats.org/officeDocument/2006/customXml" ds:itemID="{F5AC7611-C948-4949-B788-87B454A9E20C}">
  <ds:schemaRefs>
    <ds:schemaRef ds:uri="ESRI.ArcGIS.Mapping.OfficeIntegration.PowerPointInfo"/>
  </ds:schemaRefs>
</ds:datastoreItem>
</file>

<file path=customXml/itemProps64.xml><?xml version="1.0" encoding="utf-8"?>
<ds:datastoreItem xmlns:ds="http://schemas.openxmlformats.org/officeDocument/2006/customXml" ds:itemID="{D5E02FD2-8353-4C24-ACD0-8A868A2A1774}">
  <ds:schemaRefs>
    <ds:schemaRef ds:uri="ESRI.ArcGIS.Mapping.OfficeIntegration.PowerPointInfo"/>
  </ds:schemaRefs>
</ds:datastoreItem>
</file>

<file path=customXml/itemProps65.xml><?xml version="1.0" encoding="utf-8"?>
<ds:datastoreItem xmlns:ds="http://schemas.openxmlformats.org/officeDocument/2006/customXml" ds:itemID="{D340F041-6096-481A-91B2-9B4DBF9CD614}">
  <ds:schemaRefs>
    <ds:schemaRef ds:uri="ESRI.ArcGIS.Mapping.OfficeIntegration.PowerPointInfo"/>
  </ds:schemaRefs>
</ds:datastoreItem>
</file>

<file path=customXml/itemProps66.xml><?xml version="1.0" encoding="utf-8"?>
<ds:datastoreItem xmlns:ds="http://schemas.openxmlformats.org/officeDocument/2006/customXml" ds:itemID="{6F9F6C25-0333-4B6F-A49C-CF1F44221EF4}">
  <ds:schemaRefs>
    <ds:schemaRef ds:uri="ESRI.ArcGIS.Mapping.OfficeIntegration.PowerPointInfo"/>
  </ds:schemaRefs>
</ds:datastoreItem>
</file>

<file path=customXml/itemProps67.xml><?xml version="1.0" encoding="utf-8"?>
<ds:datastoreItem xmlns:ds="http://schemas.openxmlformats.org/officeDocument/2006/customXml" ds:itemID="{725686B7-9DAA-48C0-AC24-89B391FEA18E}">
  <ds:schemaRefs>
    <ds:schemaRef ds:uri="ESRI.ArcGIS.Mapping.OfficeIntegration.PowerPointInfo"/>
  </ds:schemaRefs>
</ds:datastoreItem>
</file>

<file path=customXml/itemProps68.xml><?xml version="1.0" encoding="utf-8"?>
<ds:datastoreItem xmlns:ds="http://schemas.openxmlformats.org/officeDocument/2006/customXml" ds:itemID="{0E952B30-C93D-4B72-AA35-EF6ADE3913C6}">
  <ds:schemaRefs>
    <ds:schemaRef ds:uri="ESRI.ArcGIS.Mapping.OfficeIntegration.PowerPointInfo"/>
  </ds:schemaRefs>
</ds:datastoreItem>
</file>

<file path=customXml/itemProps69.xml><?xml version="1.0" encoding="utf-8"?>
<ds:datastoreItem xmlns:ds="http://schemas.openxmlformats.org/officeDocument/2006/customXml" ds:itemID="{79238908-ADF4-4785-8BF0-E0396388D193}">
  <ds:schemaRefs>
    <ds:schemaRef ds:uri="ESRI.ArcGIS.Mapping.OfficeIntegration.PowerPointInfo"/>
  </ds:schemaRefs>
</ds:datastoreItem>
</file>

<file path=customXml/itemProps7.xml><?xml version="1.0" encoding="utf-8"?>
<ds:datastoreItem xmlns:ds="http://schemas.openxmlformats.org/officeDocument/2006/customXml" ds:itemID="{E456A10E-E84A-4193-BCC2-E41D56C48B10}">
  <ds:schemaRefs>
    <ds:schemaRef ds:uri="ESRI.ArcGIS.Mapping.OfficeIntegration.PowerPointInfo"/>
  </ds:schemaRefs>
</ds:datastoreItem>
</file>

<file path=customXml/itemProps70.xml><?xml version="1.0" encoding="utf-8"?>
<ds:datastoreItem xmlns:ds="http://schemas.openxmlformats.org/officeDocument/2006/customXml" ds:itemID="{5CC4B729-5DF3-4A22-9276-229C961A1859}">
  <ds:schemaRefs>
    <ds:schemaRef ds:uri="ESRI.ArcGIS.Mapping.OfficeIntegration.PowerPointInfo"/>
  </ds:schemaRefs>
</ds:datastoreItem>
</file>

<file path=customXml/itemProps71.xml><?xml version="1.0" encoding="utf-8"?>
<ds:datastoreItem xmlns:ds="http://schemas.openxmlformats.org/officeDocument/2006/customXml" ds:itemID="{B67BCA87-E6B6-4356-9FA5-42A8C6D934C2}">
  <ds:schemaRefs>
    <ds:schemaRef ds:uri="ESRI.ArcGIS.Mapping.OfficeIntegration.PowerPointInfo"/>
  </ds:schemaRefs>
</ds:datastoreItem>
</file>

<file path=customXml/itemProps72.xml><?xml version="1.0" encoding="utf-8"?>
<ds:datastoreItem xmlns:ds="http://schemas.openxmlformats.org/officeDocument/2006/customXml" ds:itemID="{9A7D991B-FB37-42E8-AC57-A3C585D3B9E6}">
  <ds:schemaRefs>
    <ds:schemaRef ds:uri="ESRI.ArcGIS.Mapping.OfficeIntegration.PowerPointInfo"/>
  </ds:schemaRefs>
</ds:datastoreItem>
</file>

<file path=customXml/itemProps73.xml><?xml version="1.0" encoding="utf-8"?>
<ds:datastoreItem xmlns:ds="http://schemas.openxmlformats.org/officeDocument/2006/customXml" ds:itemID="{A366E0B2-130C-4EB3-A737-5D49BFF7E5C9}">
  <ds:schemaRefs>
    <ds:schemaRef ds:uri="ESRI.ArcGIS.Mapping.OfficeIntegration.PowerPointInfo"/>
  </ds:schemaRefs>
</ds:datastoreItem>
</file>

<file path=customXml/itemProps74.xml><?xml version="1.0" encoding="utf-8"?>
<ds:datastoreItem xmlns:ds="http://schemas.openxmlformats.org/officeDocument/2006/customXml" ds:itemID="{C97DEE9F-4033-4C68-AD5C-5E9DDB0AC9AF}">
  <ds:schemaRefs>
    <ds:schemaRef ds:uri="ESRI.ArcGIS.Mapping.OfficeIntegration.PowerPointInfo"/>
  </ds:schemaRefs>
</ds:datastoreItem>
</file>

<file path=customXml/itemProps75.xml><?xml version="1.0" encoding="utf-8"?>
<ds:datastoreItem xmlns:ds="http://schemas.openxmlformats.org/officeDocument/2006/customXml" ds:itemID="{82B7C963-BA25-46F1-8091-A79AB71F1C8A}">
  <ds:schemaRefs>
    <ds:schemaRef ds:uri="ESRI.ArcGIS.Mapping.OfficeIntegration.PowerPointInfo"/>
  </ds:schemaRefs>
</ds:datastoreItem>
</file>

<file path=customXml/itemProps76.xml><?xml version="1.0" encoding="utf-8"?>
<ds:datastoreItem xmlns:ds="http://schemas.openxmlformats.org/officeDocument/2006/customXml" ds:itemID="{8FB63397-F5E4-4D65-9BAE-F8FA6B40899E}">
  <ds:schemaRefs>
    <ds:schemaRef ds:uri="ESRI.ArcGIS.Mapping.OfficeIntegration.PowerPointInfo"/>
  </ds:schemaRefs>
</ds:datastoreItem>
</file>

<file path=customXml/itemProps77.xml><?xml version="1.0" encoding="utf-8"?>
<ds:datastoreItem xmlns:ds="http://schemas.openxmlformats.org/officeDocument/2006/customXml" ds:itemID="{52F4E4DB-5595-4496-943A-F848B0BEAC68}">
  <ds:schemaRefs>
    <ds:schemaRef ds:uri="ESRI.ArcGIS.Mapping.OfficeIntegration.PowerPointInfo"/>
  </ds:schemaRefs>
</ds:datastoreItem>
</file>

<file path=customXml/itemProps78.xml><?xml version="1.0" encoding="utf-8"?>
<ds:datastoreItem xmlns:ds="http://schemas.openxmlformats.org/officeDocument/2006/customXml" ds:itemID="{6884598F-5FA0-4343-8CF3-1B1BF6AA4841}">
  <ds:schemaRefs>
    <ds:schemaRef ds:uri="ESRI.ArcGIS.Mapping.OfficeIntegration.PowerPointInfo"/>
  </ds:schemaRefs>
</ds:datastoreItem>
</file>

<file path=customXml/itemProps79.xml><?xml version="1.0" encoding="utf-8"?>
<ds:datastoreItem xmlns:ds="http://schemas.openxmlformats.org/officeDocument/2006/customXml" ds:itemID="{F28EA2A6-F6E1-4831-8560-0299500DD46A}">
  <ds:schemaRefs>
    <ds:schemaRef ds:uri="ESRI.ArcGIS.Mapping.OfficeIntegration.PowerPointInfo"/>
  </ds:schemaRefs>
</ds:datastoreItem>
</file>

<file path=customXml/itemProps8.xml><?xml version="1.0" encoding="utf-8"?>
<ds:datastoreItem xmlns:ds="http://schemas.openxmlformats.org/officeDocument/2006/customXml" ds:itemID="{EE42B4FB-FA05-42BE-B908-7175633819ED}">
  <ds:schemaRefs>
    <ds:schemaRef ds:uri="ESRI.ArcGIS.Mapping.OfficeIntegration.PowerPointInfo"/>
  </ds:schemaRefs>
</ds:datastoreItem>
</file>

<file path=customXml/itemProps80.xml><?xml version="1.0" encoding="utf-8"?>
<ds:datastoreItem xmlns:ds="http://schemas.openxmlformats.org/officeDocument/2006/customXml" ds:itemID="{39A84412-2986-4DF6-A80C-82DD9798E58D}">
  <ds:schemaRefs>
    <ds:schemaRef ds:uri="ESRI.ArcGIS.Mapping.OfficeIntegration.PowerPointInfo"/>
  </ds:schemaRefs>
</ds:datastoreItem>
</file>

<file path=customXml/itemProps81.xml><?xml version="1.0" encoding="utf-8"?>
<ds:datastoreItem xmlns:ds="http://schemas.openxmlformats.org/officeDocument/2006/customXml" ds:itemID="{0BF7C566-85EF-4C34-A406-3E43525BAD5A}">
  <ds:schemaRefs>
    <ds:schemaRef ds:uri="ESRI.ArcGIS.Mapping.OfficeIntegration.PowerPointInfo"/>
  </ds:schemaRefs>
</ds:datastoreItem>
</file>

<file path=customXml/itemProps82.xml><?xml version="1.0" encoding="utf-8"?>
<ds:datastoreItem xmlns:ds="http://schemas.openxmlformats.org/officeDocument/2006/customXml" ds:itemID="{BD7C4D31-8D6C-4B1F-97DC-147188AF7399}">
  <ds:schemaRefs>
    <ds:schemaRef ds:uri="ESRI.ArcGIS.Mapping.OfficeIntegration.PowerPointInfo"/>
  </ds:schemaRefs>
</ds:datastoreItem>
</file>

<file path=customXml/itemProps83.xml><?xml version="1.0" encoding="utf-8"?>
<ds:datastoreItem xmlns:ds="http://schemas.openxmlformats.org/officeDocument/2006/customXml" ds:itemID="{32F21495-97F4-4D7F-84B2-A7EF7ABA1A54}">
  <ds:schemaRefs>
    <ds:schemaRef ds:uri="ESRI.ArcGIS.Mapping.OfficeIntegration.PowerPointInfo"/>
  </ds:schemaRefs>
</ds:datastoreItem>
</file>

<file path=customXml/itemProps84.xml><?xml version="1.0" encoding="utf-8"?>
<ds:datastoreItem xmlns:ds="http://schemas.openxmlformats.org/officeDocument/2006/customXml" ds:itemID="{1ED4F484-E23B-4728-B96A-AF67F691BC22}">
  <ds:schemaRefs>
    <ds:schemaRef ds:uri="ESRI.ArcGIS.Mapping.OfficeIntegration.PowerPointInfo"/>
  </ds:schemaRefs>
</ds:datastoreItem>
</file>

<file path=customXml/itemProps85.xml><?xml version="1.0" encoding="utf-8"?>
<ds:datastoreItem xmlns:ds="http://schemas.openxmlformats.org/officeDocument/2006/customXml" ds:itemID="{32BA6A3F-2370-4901-93AC-D2D303A55AA1}">
  <ds:schemaRefs>
    <ds:schemaRef ds:uri="ESRI.ArcGIS.Mapping.OfficeIntegration.PowerPointInfo"/>
  </ds:schemaRefs>
</ds:datastoreItem>
</file>

<file path=customXml/itemProps86.xml><?xml version="1.0" encoding="utf-8"?>
<ds:datastoreItem xmlns:ds="http://schemas.openxmlformats.org/officeDocument/2006/customXml" ds:itemID="{126D2E47-AB6F-44AC-967F-0B6CF4FEE8C9}">
  <ds:schemaRefs>
    <ds:schemaRef ds:uri="ESRI.ArcGIS.Mapping.OfficeIntegration.PowerPointInfo"/>
  </ds:schemaRefs>
</ds:datastoreItem>
</file>

<file path=customXml/itemProps87.xml><?xml version="1.0" encoding="utf-8"?>
<ds:datastoreItem xmlns:ds="http://schemas.openxmlformats.org/officeDocument/2006/customXml" ds:itemID="{243FF8D2-88F2-42A0-8701-18F262BB142B}">
  <ds:schemaRefs>
    <ds:schemaRef ds:uri="ESRI.ArcGIS.Mapping.OfficeIntegration.PowerPointInfo"/>
  </ds:schemaRefs>
</ds:datastoreItem>
</file>

<file path=customXml/itemProps88.xml><?xml version="1.0" encoding="utf-8"?>
<ds:datastoreItem xmlns:ds="http://schemas.openxmlformats.org/officeDocument/2006/customXml" ds:itemID="{F45C6DFF-F238-47F9-9084-5477876F4947}">
  <ds:schemaRefs>
    <ds:schemaRef ds:uri="ESRI.ArcGIS.Mapping.OfficeIntegration.PowerPointInfo"/>
  </ds:schemaRefs>
</ds:datastoreItem>
</file>

<file path=customXml/itemProps89.xml><?xml version="1.0" encoding="utf-8"?>
<ds:datastoreItem xmlns:ds="http://schemas.openxmlformats.org/officeDocument/2006/customXml" ds:itemID="{E91F5969-5EDE-45C2-B7B5-FFE232D5D9BC}">
  <ds:schemaRefs>
    <ds:schemaRef ds:uri="ESRI.ArcGIS.Mapping.OfficeIntegration.PowerPointInfo"/>
  </ds:schemaRefs>
</ds:datastoreItem>
</file>

<file path=customXml/itemProps9.xml><?xml version="1.0" encoding="utf-8"?>
<ds:datastoreItem xmlns:ds="http://schemas.openxmlformats.org/officeDocument/2006/customXml" ds:itemID="{1AAA11CF-14CA-416A-AD43-BB4F7BAB569B}">
  <ds:schemaRefs>
    <ds:schemaRef ds:uri="ESRI.ArcGIS.Mapping.OfficeIntegration.PowerPointInfo"/>
  </ds:schemaRefs>
</ds:datastoreItem>
</file>

<file path=customXml/itemProps90.xml><?xml version="1.0" encoding="utf-8"?>
<ds:datastoreItem xmlns:ds="http://schemas.openxmlformats.org/officeDocument/2006/customXml" ds:itemID="{47160DBF-BDFC-493A-A3DC-DB811DBBAFA6}">
  <ds:schemaRefs>
    <ds:schemaRef ds:uri="ESRI.ArcGIS.Mapping.OfficeIntegration.PowerPointInfo"/>
  </ds:schemaRefs>
</ds:datastoreItem>
</file>

<file path=customXml/itemProps91.xml><?xml version="1.0" encoding="utf-8"?>
<ds:datastoreItem xmlns:ds="http://schemas.openxmlformats.org/officeDocument/2006/customXml" ds:itemID="{74FAA83F-10B2-409A-90C8-87924944DC7E}">
  <ds:schemaRefs>
    <ds:schemaRef ds:uri="ESRI.ArcGIS.Mapping.OfficeIntegration.PowerPointInfo"/>
  </ds:schemaRefs>
</ds:datastoreItem>
</file>

<file path=customXml/itemProps92.xml><?xml version="1.0" encoding="utf-8"?>
<ds:datastoreItem xmlns:ds="http://schemas.openxmlformats.org/officeDocument/2006/customXml" ds:itemID="{CD1D49BC-C350-4F59-A505-5A0D90AEED94}">
  <ds:schemaRefs>
    <ds:schemaRef ds:uri="ESRI.ArcGIS.Mapping.OfficeIntegration.PowerPointInfo"/>
  </ds:schemaRefs>
</ds:datastoreItem>
</file>

<file path=customXml/itemProps93.xml><?xml version="1.0" encoding="utf-8"?>
<ds:datastoreItem xmlns:ds="http://schemas.openxmlformats.org/officeDocument/2006/customXml" ds:itemID="{54C98605-D851-41C2-84F7-B55499F70101}">
  <ds:schemaRefs>
    <ds:schemaRef ds:uri="ESRI.ArcGIS.Mapping.OfficeIntegration.PowerPointInfo"/>
  </ds:schemaRefs>
</ds:datastoreItem>
</file>

<file path=customXml/itemProps94.xml><?xml version="1.0" encoding="utf-8"?>
<ds:datastoreItem xmlns:ds="http://schemas.openxmlformats.org/officeDocument/2006/customXml" ds:itemID="{5219F4F6-C015-4F92-8D07-0A2C3C6A1D5D}">
  <ds:schemaRefs>
    <ds:schemaRef ds:uri="ESRI.ArcGIS.Mapping.OfficeIntegration.PowerPointInfo"/>
  </ds:schemaRefs>
</ds:datastoreItem>
</file>

<file path=customXml/itemProps95.xml><?xml version="1.0" encoding="utf-8"?>
<ds:datastoreItem xmlns:ds="http://schemas.openxmlformats.org/officeDocument/2006/customXml" ds:itemID="{07422161-255C-445E-9284-995B14786861}">
  <ds:schemaRefs>
    <ds:schemaRef ds:uri="ESRI.ArcGIS.Mapping.OfficeIntegration.PowerPointInfo"/>
  </ds:schemaRefs>
</ds:datastoreItem>
</file>

<file path=customXml/itemProps96.xml><?xml version="1.0" encoding="utf-8"?>
<ds:datastoreItem xmlns:ds="http://schemas.openxmlformats.org/officeDocument/2006/customXml" ds:itemID="{4ACA1E82-F39E-4EB1-85A5-5A8BB143A087}">
  <ds:schemaRefs>
    <ds:schemaRef ds:uri="ESRI.ArcGIS.Mapping.OfficeIntegration.PowerPointInfo"/>
  </ds:schemaRefs>
</ds:datastoreItem>
</file>

<file path=customXml/itemProps97.xml><?xml version="1.0" encoding="utf-8"?>
<ds:datastoreItem xmlns:ds="http://schemas.openxmlformats.org/officeDocument/2006/customXml" ds:itemID="{37B8C348-3EF0-4D7E-B339-7215E2889886}">
  <ds:schemaRefs>
    <ds:schemaRef ds:uri="ESRI.ArcGIS.Mapping.OfficeIntegration.PowerPointInfo"/>
  </ds:schemaRefs>
</ds:datastoreItem>
</file>

<file path=customXml/itemProps98.xml><?xml version="1.0" encoding="utf-8"?>
<ds:datastoreItem xmlns:ds="http://schemas.openxmlformats.org/officeDocument/2006/customXml" ds:itemID="{2AD87FC9-C7DA-4658-BD26-DD749CCE0B5B}">
  <ds:schemaRefs>
    <ds:schemaRef ds:uri="ESRI.ArcGIS.Mapping.OfficeIntegration.PowerPointInfo"/>
  </ds:schemaRefs>
</ds:datastoreItem>
</file>

<file path=customXml/itemProps99.xml><?xml version="1.0" encoding="utf-8"?>
<ds:datastoreItem xmlns:ds="http://schemas.openxmlformats.org/officeDocument/2006/customXml" ds:itemID="{540DDA51-F5FB-4EE0-8363-E6EA3D11AE92}">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4485480-cf54-46a9-b974-86596c8b038d"/>
    <ds:schemaRef ds:uri="3c9337a2-4b94-4048-b9c9-c019cc03bf2a"/>
    <ds:schemaRef ds:uri="http://purl.org/dc/elements/1.1/"/>
    <ds:schemaRef ds:uri="http://schemas.microsoft.com/office/2006/metadata/properties"/>
    <ds:schemaRef ds:uri="http://schemas.microsoft.com/sharepoint/v3/fields"/>
    <ds:schemaRef ds:uri="http://schemas.microsoft.com/sharepoint.v3"/>
    <ds:schemaRef ds:uri="4ffa91fb-a0ff-4ac5-b2db-65c790d184a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56</TotalTime>
  <Words>2898</Words>
  <Application>Microsoft Office PowerPoint</Application>
  <PresentationFormat>Widescreen</PresentationFormat>
  <Paragraphs>277</Paragraphs>
  <Slides>26</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Century Gothic</vt:lpstr>
      <vt:lpstr>Corbel</vt:lpstr>
      <vt:lpstr>Courier New</vt:lpstr>
      <vt:lpstr>Wingdings</vt:lpstr>
      <vt:lpstr>Blank Presentation</vt:lpstr>
      <vt:lpstr>Outreach and Information Division Community &amp; Tribal Programs Group</vt:lpstr>
      <vt:lpstr>Statutory Requirements and Executive Orders</vt:lpstr>
      <vt:lpstr>OID’s Community and Tribal Programs Group (CTPG) Focus Areas</vt:lpstr>
      <vt:lpstr>PowerPoint Presentation</vt:lpstr>
      <vt:lpstr>Small Business</vt:lpstr>
      <vt:lpstr>Small Business Partners</vt:lpstr>
      <vt:lpstr>Federally Recognized Tribes</vt:lpstr>
      <vt:lpstr>Federally Recognized Tribes</vt:lpstr>
      <vt:lpstr>RULE DEVELOPMENT</vt:lpstr>
      <vt:lpstr>Considerations When Supporting the Rule Development</vt:lpstr>
      <vt:lpstr>CTPG’s Engagement During the Rulemaking Process</vt:lpstr>
      <vt:lpstr>CTPG’s Engagement During the  Rulemaking Process</vt:lpstr>
      <vt:lpstr>CTPG’s Engagement During the  Rulemaking Process</vt:lpstr>
      <vt:lpstr>CTPG’s Engagement During the Rulemaking Process</vt:lpstr>
      <vt:lpstr>Executive Order 13175 Templates (Most Frequently Used in OAQPS)</vt:lpstr>
      <vt:lpstr>PowerPoint Presentation</vt:lpstr>
      <vt:lpstr>Stakeholder Engagement </vt:lpstr>
      <vt:lpstr>Stakeholder Engagement</vt:lpstr>
      <vt:lpstr>PowerPoint Presentation</vt:lpstr>
      <vt:lpstr>PowerPoint Presentation</vt:lpstr>
      <vt:lpstr>CTPG Outreach Strategy</vt:lpstr>
      <vt:lpstr>Stakeholder Engagement</vt:lpstr>
      <vt:lpstr> Tips To Consider When Conducting Stakeholders' Outreach</vt:lpstr>
      <vt:lpstr>How CTPG Coordinates Effort Between  Divisions (Example: SPPD)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Outreach and Information Division Community &amp; Tribal Programs Group</dc:title>
  <dc:creator>Wilson, Holly</dc:creator>
  <cp:lastModifiedBy>Hollis</cp:lastModifiedBy>
  <cp:revision>17</cp:revision>
  <dcterms:created xsi:type="dcterms:W3CDTF">2021-01-22T23:12:54Z</dcterms:created>
  <dcterms:modified xsi:type="dcterms:W3CDTF">2021-01-27T13:32:44Z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0x01010070668BBDA4EC324DA2CD37F62A3B80F5</vt:lpwstr>
  </property>
  <property fmtid="{D5CDD505-2E9C-101B-9397-08002B2CF9AE}" pid="4" name="Document Type">
    <vt:lpwstr/>
  </property>
  <property fmtid="{D5CDD505-2E9C-101B-9397-08002B2CF9AE}" pid="5" name="e3f09c3df709400db2417a7161762d62">
    <vt:lpwstr/>
  </property>
  <property fmtid="{D5CDD505-2E9C-101B-9397-08002B2CF9AE}" pid="6" name="EPA_x0020_Subject">
    <vt:lpwstr/>
  </property>
  <property fmtid="{D5CDD505-2E9C-101B-9397-08002B2CF9AE}" pid="7" name="EPA Subject">
    <vt:lpwstr/>
  </property>
</Properties>
</file>