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3E88B-A3DE-4072-8AEB-53C0ECD1B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7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6BBD1-5491-4D40-B997-311ADFF19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26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8D182-46B9-4296-8B0B-B78720B88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8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DF427-7F3C-4F76-8BA5-1E762812F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48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6F902-824B-411D-B965-D1B73EA82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5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7E195-5E7B-40E9-A44B-CEAA31670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7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4DEB1-2006-4C4B-8C20-71C6D5160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0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FF35F-A00B-432F-95CE-A5E56E3ED2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3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0B5AE-3364-466A-BD69-50AE50273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80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25760-BE79-434D-A162-C6CC9B0ADF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47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E17CA-3545-474E-A731-C88EB075F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03E047F-B52F-45C0-952C-E60C576A4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0" y="0"/>
            <a:ext cx="4667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E1</a:t>
            </a:r>
          </a:p>
        </p:txBody>
      </p: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236538" y="284163"/>
            <a:ext cx="8670925" cy="6292850"/>
            <a:chOff x="236538" y="284163"/>
            <a:chExt cx="8670925" cy="629285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538" y="284163"/>
              <a:ext cx="8670925" cy="6292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2" name="Group 1"/>
            <p:cNvGrpSpPr/>
            <p:nvPr/>
          </p:nvGrpSpPr>
          <p:grpSpPr>
            <a:xfrm>
              <a:off x="6197353" y="609600"/>
              <a:ext cx="1651247" cy="1049330"/>
              <a:chOff x="4572000" y="609600"/>
              <a:chExt cx="1651247" cy="1049330"/>
            </a:xfrm>
            <a:solidFill>
              <a:schemeClr val="bg1"/>
            </a:solidFill>
          </p:grpSpPr>
          <p:pic>
            <p:nvPicPr>
              <p:cNvPr id="4" name="Picture 2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775" t="15637" r="16301" b="79285"/>
              <a:stretch/>
            </p:blipFill>
            <p:spPr bwMode="auto">
              <a:xfrm>
                <a:off x="4572000" y="609600"/>
                <a:ext cx="1207363" cy="319597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" name="Picture 2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775" t="3809" r="11182" b="84362"/>
              <a:stretch/>
            </p:blipFill>
            <p:spPr bwMode="auto">
              <a:xfrm>
                <a:off x="4572000" y="914400"/>
                <a:ext cx="1651247" cy="744530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98705562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MACTEC,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cmrogers</dc:creator>
  <cp:lastModifiedBy>Christopher M. Rogers</cp:lastModifiedBy>
  <cp:revision>58</cp:revision>
  <dcterms:created xsi:type="dcterms:W3CDTF">2004-08-05T15:28:44Z</dcterms:created>
  <dcterms:modified xsi:type="dcterms:W3CDTF">2014-08-14T19:06:30Z</dcterms:modified>
</cp:coreProperties>
</file>