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32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1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2564-F8BC-49B8-8E31-94362683FBE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B794-23B3-424A-90F3-3A382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43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0% AR Activities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21" y="3917581"/>
            <a:ext cx="3523298" cy="2370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4" y="3917581"/>
            <a:ext cx="3523298" cy="2370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97" y="1547285"/>
            <a:ext cx="3523298" cy="2370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9" y="1547285"/>
            <a:ext cx="3523298" cy="2370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8" y="1547285"/>
            <a:ext cx="3523298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33% AR Activities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" y="1542416"/>
            <a:ext cx="3523298" cy="237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1" y="1542416"/>
            <a:ext cx="3523298" cy="237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49" y="1542416"/>
            <a:ext cx="3523298" cy="237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02" y="3945653"/>
            <a:ext cx="3523298" cy="237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51" y="3945653"/>
            <a:ext cx="3523298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67% AR Activities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8" y="1526857"/>
            <a:ext cx="3694748" cy="237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3" y="1526857"/>
            <a:ext cx="3523298" cy="237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34" y="3897153"/>
            <a:ext cx="3523298" cy="237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86" y="3897153"/>
            <a:ext cx="3523298" cy="2370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94" y="1526857"/>
            <a:ext cx="3523298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100% AR Activities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40" y="1518761"/>
            <a:ext cx="3617595" cy="237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9" y="1518761"/>
            <a:ext cx="3523298" cy="237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6" y="1518761"/>
            <a:ext cx="3523298" cy="2370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49" y="3889057"/>
            <a:ext cx="3523298" cy="2370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07" y="3889057"/>
            <a:ext cx="3523298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33% AR Activities</vt:lpstr>
      <vt:lpstr>67% AR Activities</vt:lpstr>
      <vt:lpstr>100% AR Activities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Leung, Maxwell</dc:creator>
  <cp:lastModifiedBy>Leung, Maxwell</cp:lastModifiedBy>
  <cp:revision>4</cp:revision>
  <dcterms:created xsi:type="dcterms:W3CDTF">2014-10-30T16:09:13Z</dcterms:created>
  <dcterms:modified xsi:type="dcterms:W3CDTF">2014-10-30T16:32:57Z</dcterms:modified>
</cp:coreProperties>
</file>