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3" autoAdjust="0"/>
    <p:restoredTop sz="94660"/>
  </p:normalViewPr>
  <p:slideViewPr>
    <p:cSldViewPr snapToGrid="0">
      <p:cViewPr varScale="1">
        <p:scale>
          <a:sx n="42" d="100"/>
          <a:sy n="42" d="100"/>
        </p:scale>
        <p:origin x="4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532C8-2F59-4C86-928D-048FF3A48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449B7-9BCA-432D-9F90-1F2DAE881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98259-6619-49E1-A9DA-1D5E95DCC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B53C0-FEE1-4572-ADF5-92701E01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9AFE4-4232-41A7-9DE3-53EF37FC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0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F232-EF8A-4772-B09F-3139AE5F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55F1D-C1E6-468F-BDF7-82601693F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A9956-80D1-4B75-9791-D965EEAB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96DBB-1402-401E-B65A-15D71CDB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8BC90-B5D6-4DC3-B5A5-D9CB56B3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1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DB187F-9BF2-4B6B-9BBE-8405435A0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B3A16-096F-4F50-A0ED-028805DEB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61D00-E5C1-4DF6-BAFC-6B02A7813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4C0C7-7438-42C0-97CC-5B398B337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083BE-FD60-4A6E-B3F5-2CC139C3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D9183-E324-44D1-8F77-9B8C0409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A474B-A207-4BAB-83C4-E827B8B04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338D7-17EA-4073-9430-23D44C22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1F431-66D0-491D-A868-0303D6EF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127C8-55A2-41A4-8136-8F4FA072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2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F242-84D8-4866-B068-3A8FDB3DA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AF09B-997A-4B92-ADD4-B7B722B67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AE766-0416-420E-A14C-1A35D59F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C747F-A978-4855-9243-74E3EAFA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C2E60-8AAF-49D3-976A-3CEBB313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2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3A2B9-B090-46C8-BB08-C3F4F3BDE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DDC78-8311-46F0-8069-AF4293AE2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D9172-B90D-472F-A618-408D85543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5437B-3A6F-462F-A4E1-5E697D8C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4CAD5-95CC-4A81-9953-E293E50A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FF148-433D-40B1-866E-28DF84F9C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3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190B-03BE-458C-BCC1-C495162C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9E539-1A02-4567-8778-7CE69D8F4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92E2F-BCF7-4EFA-A9D1-149581942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C005F-CB0F-4DCD-BC16-47F98F2B8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C4EE3A-833D-4689-BBDE-A0A00E016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16DC92-85D0-4737-8CBC-81CD747C6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C0CBD8-F1C5-45D4-AD1B-FF4A271EF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BCFCAF-8C70-4C79-8143-2B8D88AC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5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81579-96F1-4710-89D4-82E81D67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4E234-BC3D-4E43-865D-E287B52A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B2E03-807C-4A2B-BFE0-BA0F439A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A8F16-3561-441F-8B1F-20F3988F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1EAD1-1027-44DA-A228-45F68B892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C990BE-2F36-4451-A20C-8006D80F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329E6-98C6-43E2-AF9E-83BF5553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E512B-3B24-4D2F-B5D8-BF629FEA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F111D-0CC3-4876-BD66-298EEC9A6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41D96-B7DE-460E-9A06-269FF4331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D847C-15B0-4DD8-B379-637691D6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1B261-9196-4AE1-903A-0117CD96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E8543-7C80-471D-8C58-C4339AD5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8E69-FCDF-4CB8-8F57-D56DA538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7FB438-7EE6-40B5-9725-80C60AA50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525BC-DA84-4B42-8103-D496852D6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8B483-681C-4D56-8983-D44BAED3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5F73A-5170-4B84-AB42-1F96DE299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F4FE4-5FFD-44E5-997C-3B31231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3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D6EFF-A309-4A81-9BE6-9A1FE7DF9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61EE2-480A-4A71-892D-A41FA7AC3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CBEF9-C4EA-4D8A-B5E8-45472A734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54051-3942-4B66-A25D-3D10C40FA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4CE37-6D9E-48C7-8123-5186FE5AE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2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64EC-97C5-431C-855F-8558395510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Marine Match 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11AFC5-92C0-485E-8F21-DBDB7D1FE7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can different types of marine debris impact animals in our environment? </a:t>
            </a:r>
          </a:p>
        </p:txBody>
      </p:sp>
    </p:spTree>
    <p:extLst>
      <p:ext uri="{BB962C8B-B14F-4D97-AF65-F5344CB8AC3E}">
        <p14:creationId xmlns:p14="http://schemas.microsoft.com/office/powerpoint/2010/main" val="2667554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1106A-772A-4991-895C-D9FB3AEB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Dolphins can get tangled in fishing gear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D7DE10-DF55-4CF1-A3EB-4E7AEBA22D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2054"/>
            <a:ext cx="5181600" cy="291848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3684381-A3E8-483D-8E01-5327C87018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04181"/>
            <a:ext cx="5181600" cy="2794225"/>
          </a:xfrm>
        </p:spPr>
      </p:pic>
    </p:spTree>
    <p:extLst>
      <p:ext uri="{BB962C8B-B14F-4D97-AF65-F5344CB8AC3E}">
        <p14:creationId xmlns:p14="http://schemas.microsoft.com/office/powerpoint/2010/main" val="41507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067E-A4B6-4979-93E4-7E41FDC43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pelican can get its neck stuck in a plastic six-pack holder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8C4B33-5D8C-47DC-BFAF-6CD322F3AB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2524"/>
            <a:ext cx="5181600" cy="34575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0D924CE-1805-4202-95F4-74AC13918B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00" y="2272524"/>
            <a:ext cx="5037598" cy="3457540"/>
          </a:xfrm>
        </p:spPr>
      </p:pic>
    </p:spTree>
    <p:extLst>
      <p:ext uri="{BB962C8B-B14F-4D97-AF65-F5344CB8AC3E}">
        <p14:creationId xmlns:p14="http://schemas.microsoft.com/office/powerpoint/2010/main" val="201517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E7B1-443A-4B0B-B5F9-AF12EDAED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manatee can get tangled in old fishing line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637AC8-4DAD-4A69-88F8-7137F24BAB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2" y="2783049"/>
            <a:ext cx="5605938" cy="243648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DAE57D5-8EBF-4B2F-9EBB-D1D43D2EDB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83049"/>
            <a:ext cx="5181600" cy="2436489"/>
          </a:xfrm>
        </p:spPr>
      </p:pic>
    </p:spTree>
    <p:extLst>
      <p:ext uri="{BB962C8B-B14F-4D97-AF65-F5344CB8AC3E}">
        <p14:creationId xmlns:p14="http://schemas.microsoft.com/office/powerpoint/2010/main" val="124661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2DE2-4F7E-4CA5-8D52-36F5E55EA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raccoon can cut its paws on broken glass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F477B8-417F-49DA-9E81-CAFD82F1C1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5" y="2669928"/>
            <a:ext cx="5029415" cy="281647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49D352-941D-4BF8-B6C3-89F0014113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48" y="2669928"/>
            <a:ext cx="4227350" cy="2816472"/>
          </a:xfrm>
        </p:spPr>
      </p:pic>
    </p:spTree>
    <p:extLst>
      <p:ext uri="{BB962C8B-B14F-4D97-AF65-F5344CB8AC3E}">
        <p14:creationId xmlns:p14="http://schemas.microsoft.com/office/powerpoint/2010/main" val="108053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2E59-B9DD-4CA4-A1C0-ABE587E4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 gull can get tangled in old fishing line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C5A64E-6CE2-461D-BCA2-9782D0D092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28" y="2508932"/>
            <a:ext cx="4584612" cy="302318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C33F72A-A2F3-492B-8977-8950F214C3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80" y="2508932"/>
            <a:ext cx="4543040" cy="3023187"/>
          </a:xfrm>
        </p:spPr>
      </p:pic>
    </p:spTree>
    <p:extLst>
      <p:ext uri="{BB962C8B-B14F-4D97-AF65-F5344CB8AC3E}">
        <p14:creationId xmlns:p14="http://schemas.microsoft.com/office/powerpoint/2010/main" val="219002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CAD34-F453-495A-97CD-58DC6234F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 turtle can choke on a plastic bag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217EFB-5C3B-4BED-B485-DA636C9BB8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5" y="2628900"/>
            <a:ext cx="5102679" cy="28575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458D8EB-F544-44C6-AA54-9A98D046FD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32" y="2628900"/>
            <a:ext cx="4992219" cy="2857499"/>
          </a:xfrm>
        </p:spPr>
      </p:pic>
    </p:spTree>
    <p:extLst>
      <p:ext uri="{BB962C8B-B14F-4D97-AF65-F5344CB8AC3E}">
        <p14:creationId xmlns:p14="http://schemas.microsoft.com/office/powerpoint/2010/main" val="2378360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172D-A64A-4FAF-9F82-1A007C49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beaver can get its head stuck in a tin can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1EA6E24-7703-4FF9-A832-0D3A06A917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7467"/>
            <a:ext cx="5181600" cy="344765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F453C46-BA3A-4D1D-AD31-72B4FAD5A2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23" y="2277467"/>
            <a:ext cx="5066577" cy="3447653"/>
          </a:xfrm>
        </p:spPr>
      </p:pic>
    </p:spTree>
    <p:extLst>
      <p:ext uri="{BB962C8B-B14F-4D97-AF65-F5344CB8AC3E}">
        <p14:creationId xmlns:p14="http://schemas.microsoft.com/office/powerpoint/2010/main" val="169499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6136-9515-4609-B6A7-72516AFAA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 lion can get tangled in old ropes and nets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2889DE-7808-40CD-B18A-4797161B01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3910"/>
            <a:ext cx="5181600" cy="401476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1205116-8A4C-4A16-8B6F-83536B8074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93911"/>
            <a:ext cx="5181600" cy="4014766"/>
          </a:xfrm>
        </p:spPr>
      </p:pic>
    </p:spTree>
    <p:extLst>
      <p:ext uri="{BB962C8B-B14F-4D97-AF65-F5344CB8AC3E}">
        <p14:creationId xmlns:p14="http://schemas.microsoft.com/office/powerpoint/2010/main" val="2324835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E5D0FA646EF498792D2B9A019C022" ma:contentTypeVersion="11" ma:contentTypeDescription="Create a new document." ma:contentTypeScope="" ma:versionID="02f31134bd8086bda2b586c8cb394ef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3c6a663-ae4a-4ced-9ece-a8d2a552dbdd" targetNamespace="http://schemas.microsoft.com/office/2006/metadata/properties" ma:root="true" ma:fieldsID="b28f1d4a36b692e96a95e7dfac3d5744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3c6a663-ae4a-4ced-9ece-a8d2a552dbd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0c63405-47a1-4b55-937d-305de570f354}" ma:internalName="TaxCatchAllLabel" ma:readOnly="true" ma:showField="CatchAllDataLabel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0c63405-47a1-4b55-937d-305de570f354}" ma:internalName="TaxCatchAll" ma:showField="CatchAllData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a663-ae4a-4ced-9ece-a8d2a552d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2019-11-08T14:12:18+00:00</Document_x0020_Creation_x0020_Dat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DEC6E5B6-FACC-4ADE-90D3-49E806FABF4F}"/>
</file>

<file path=customXml/itemProps2.xml><?xml version="1.0" encoding="utf-8"?>
<ds:datastoreItem xmlns:ds="http://schemas.openxmlformats.org/officeDocument/2006/customXml" ds:itemID="{4DC2DFAE-A50B-48AE-8041-D8FADDE2E5E1}"/>
</file>

<file path=customXml/itemProps3.xml><?xml version="1.0" encoding="utf-8"?>
<ds:datastoreItem xmlns:ds="http://schemas.openxmlformats.org/officeDocument/2006/customXml" ds:itemID="{D207F772-2AA4-4E0B-9D73-D3F7540A03D5}"/>
</file>

<file path=customXml/itemProps4.xml><?xml version="1.0" encoding="utf-8"?>
<ds:datastoreItem xmlns:ds="http://schemas.openxmlformats.org/officeDocument/2006/customXml" ds:itemID="{B7314B7F-CED2-4A81-84F2-8037CE6D7588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94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Marine Match Up</vt:lpstr>
      <vt:lpstr>Dolphins can get tangled in fishing gear</vt:lpstr>
      <vt:lpstr>A pelican can get its neck stuck in a plastic six-pack holder</vt:lpstr>
      <vt:lpstr>A manatee can get tangled in old fishing line</vt:lpstr>
      <vt:lpstr>A raccoon can cut its paws on broken glass</vt:lpstr>
      <vt:lpstr>A sea gull can get tangled in old fishing line</vt:lpstr>
      <vt:lpstr>A sea turtle can choke on a plastic bag</vt:lpstr>
      <vt:lpstr>A beaver can get its head stuck in a tin can</vt:lpstr>
      <vt:lpstr>A sea lion can get tangled in old ropes and 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Marine Match Up</dc:title>
  <dc:creator>Swisher, Kristi</dc:creator>
  <cp:lastModifiedBy>Swisher, Kristi</cp:lastModifiedBy>
  <cp:revision>2</cp:revision>
  <dcterms:created xsi:type="dcterms:W3CDTF">2018-06-20T20:33:28Z</dcterms:created>
  <dcterms:modified xsi:type="dcterms:W3CDTF">2018-06-20T20:44:01Z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0x010100DDDE5D0FA646EF498792D2B9A019C022</vt:lpwstr>
  </property>
  <property fmtid="{D5CDD505-2E9C-101B-9397-08002B2CF9AE}" pid="3" name="TaxKeyword">
    <vt:lpwstr/>
  </property>
</Properties>
</file>