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m4a" ContentType="audio/mp4"/>
  <Default Extension="xml" ContentType="application/xml"/>
  <Default Extension="wdp" ContentType="image/vnd.ms-photo"/>
  <Default Extension="tiff" ContentType="image/tiff"/>
  <Default Extension="gif" ContentType="image/gif"/>
  <Default Extension="mp4" ContentType="video/mp4"/>
  <Default Extension="jpg" ContentType="image/jpeg"/>
  <Override PartName="/ppt/slides/slide10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presentation.xml" ContentType="application/vnd.openxmlformats-officedocument.presentationml.presentation.main+xml"/>
  <Override PartName="/ppt/slides/slide9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7.xml" ContentType="application/vnd.openxmlformats-officedocument.customXmlProperties+xml"/>
  <Override PartName="/customXml/itemProps6.xml" ContentType="application/vnd.openxmlformats-officedocument.customXmlProperties+xml"/>
  <Override PartName="/customXml/itemProps5.xml" ContentType="application/vnd.openxmlformats-officedocument.customXmlProperties+xml"/>
  <Override PartName="/customXml/itemProps4.xml" ContentType="application/vnd.openxmlformats-officedocument.customXmlProperties+xml"/>
  <Override PartName="/customXml/itemProps10.xml" ContentType="application/vnd.openxmlformats-officedocument.customXmlProperties+xml"/>
  <Override PartName="/customXml/itemProps9.xml" ContentType="application/vnd.openxmlformats-officedocument.customXmlProperties+xml"/>
  <Override PartName="/customXml/itemProps8.xml" ContentType="application/vnd.openxmlformats-officedocument.customXmlProperties+xml"/>
  <Override PartName="/customXml/itemProps11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8"/>
  </p:sldMasterIdLst>
  <p:notesMasterIdLst>
    <p:notesMasterId r:id="rId24"/>
  </p:notesMasterIdLst>
  <p:sldIdLst>
    <p:sldId id="256" r:id="rId9"/>
    <p:sldId id="258" r:id="rId10"/>
    <p:sldId id="259" r:id="rId11"/>
    <p:sldId id="260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1" r:id="rId20"/>
    <p:sldId id="270" r:id="rId21"/>
    <p:sldId id="272" r:id="rId22"/>
    <p:sldId id="25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996600"/>
    <a:srgbClr val="FFBE00"/>
    <a:srgbClr val="FF9A06"/>
    <a:srgbClr val="FFAC02"/>
    <a:srgbClr val="FFBA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/>
    <p:restoredTop sz="92049"/>
  </p:normalViewPr>
  <p:slideViewPr>
    <p:cSldViewPr snapToGrid="0" snapToObjects="1">
      <p:cViewPr varScale="1">
        <p:scale>
          <a:sx n="89" d="100"/>
          <a:sy n="89" d="100"/>
        </p:scale>
        <p:origin x="1112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viewProps" Target="viewProps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8" Type="http://schemas.openxmlformats.org/officeDocument/2006/relationships/slideMaster" Target="slideMasters/slideMaster1.xml"/><Relationship Id="rId21" Type="http://schemas.openxmlformats.org/officeDocument/2006/relationships/slide" Target="slides/slide13.xml"/><Relationship Id="rId3" Type="http://schemas.openxmlformats.org/officeDocument/2006/relationships/customXml" Target="../customXml/item3.xml"/><Relationship Id="rId25" Type="http://schemas.openxmlformats.org/officeDocument/2006/relationships/presProps" Target="presProps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7" Type="http://schemas.openxmlformats.org/officeDocument/2006/relationships/customXml" Target="../customXml/item7.xml"/><Relationship Id="rId20" Type="http://schemas.openxmlformats.org/officeDocument/2006/relationships/slide" Target="slides/slide12.xml"/><Relationship Id="rId16" Type="http://schemas.openxmlformats.org/officeDocument/2006/relationships/slide" Target="slides/slide8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8.xml"/><Relationship Id="rId24" Type="http://schemas.openxmlformats.org/officeDocument/2006/relationships/notesMaster" Target="notesMasters/notesMaster1.xml"/><Relationship Id="rId11" Type="http://schemas.openxmlformats.org/officeDocument/2006/relationships/slide" Target="slides/slide3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32" Type="http://schemas.openxmlformats.org/officeDocument/2006/relationships/customXml" Target="../customXml/item11.xml"/><Relationship Id="rId23" Type="http://schemas.openxmlformats.org/officeDocument/2006/relationships/slide" Target="slides/slide15.xml"/><Relationship Id="rId28" Type="http://schemas.openxmlformats.org/officeDocument/2006/relationships/tableStyles" Target="tableStyles.xml"/><Relationship Id="rId15" Type="http://schemas.openxmlformats.org/officeDocument/2006/relationships/slide" Target="slides/slide7.xml"/><Relationship Id="rId5" Type="http://schemas.openxmlformats.org/officeDocument/2006/relationships/customXml" Target="../customXml/item5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customXml" Target="../customXml/item10.xml"/><Relationship Id="rId9" Type="http://schemas.openxmlformats.org/officeDocument/2006/relationships/slide" Target="slides/slide1.xml"/><Relationship Id="rId22" Type="http://schemas.openxmlformats.org/officeDocument/2006/relationships/slide" Target="slides/slide14.xml"/><Relationship Id="rId27" Type="http://schemas.openxmlformats.org/officeDocument/2006/relationships/theme" Target="theme/theme1.xml"/><Relationship Id="rId14" Type="http://schemas.openxmlformats.org/officeDocument/2006/relationships/slide" Target="slides/slide6.xml"/><Relationship Id="rId4" Type="http://schemas.openxmlformats.org/officeDocument/2006/relationships/customXml" Target="../customXml/item4.xml"/><Relationship Id="rId30" Type="http://schemas.openxmlformats.org/officeDocument/2006/relationships/customXml" Target="../customXml/item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6BA48-7336-7F46-83E1-33F88F02884E}" type="datetimeFigureOut">
              <a:rPr lang="en-US" smtClean="0"/>
              <a:t>3/15/17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5F558-4595-D745-AB7D-81853C980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010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Source:</a:t>
            </a:r>
            <a:r>
              <a:rPr lang="en-US" baseline="0" dirty="0" smtClean="0"/>
              <a:t> http://g02.a.alicdn.com/</a:t>
            </a:r>
            <a:r>
              <a:rPr lang="en-US" baseline="0" dirty="0" err="1" smtClean="0"/>
              <a:t>kf</a:t>
            </a:r>
            <a:r>
              <a:rPr lang="en-US" baseline="0" dirty="0" smtClean="0"/>
              <a:t>/HTB1eG_JIpXXXXbFXVXXq6xXFXXXh/Custom-papel-DE-parede-infantil-forest-small-animal-murals-for-children-room-the-bedroom-sofa-wall.jpg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Source: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Pig: https://s-media-cache-ak0.pinimg.com/originals/a0/a3/72/a0a3729b207cdc5a340ba3f33c878540.png</a:t>
            </a:r>
          </a:p>
          <a:p>
            <a:r>
              <a:rPr lang="en-US" baseline="0" dirty="0" smtClean="0"/>
              <a:t>Bear: https://s-media-cache-ak0.pinimg.com/originals/0f/96/10/0f96105f812780c5ebea8f994c5572d4.png</a:t>
            </a:r>
          </a:p>
          <a:p>
            <a:r>
              <a:rPr lang="en-US" baseline="0" dirty="0" smtClean="0"/>
              <a:t>Turtle: http://</a:t>
            </a:r>
            <a:r>
              <a:rPr lang="en-US" baseline="0" dirty="0" err="1" smtClean="0"/>
              <a:t>www.downloadclipart.net</a:t>
            </a:r>
            <a:r>
              <a:rPr lang="en-US" baseline="0" dirty="0" smtClean="0"/>
              <a:t>/large/5940-cartoon-turtle-design.png</a:t>
            </a:r>
          </a:p>
          <a:p>
            <a:r>
              <a:rPr lang="en-US" baseline="0" dirty="0" smtClean="0"/>
              <a:t>Zebra: https://</a:t>
            </a:r>
            <a:r>
              <a:rPr lang="en-US" baseline="0" dirty="0" err="1" smtClean="0"/>
              <a:t>cdn.pixabay.com</a:t>
            </a:r>
            <a:r>
              <a:rPr lang="en-US" baseline="0" dirty="0" smtClean="0"/>
              <a:t>/photo/2012/04/18/15/50/zebra-37396_960_720.png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79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Source: http://</a:t>
            </a:r>
            <a:r>
              <a:rPr lang="en-US" dirty="0" err="1" smtClean="0"/>
              <a:t>cdn.renewcanceltv.com</a:t>
            </a:r>
            <a:r>
              <a:rPr lang="en-US" dirty="0" smtClean="0"/>
              <a:t>/</a:t>
            </a:r>
            <a:r>
              <a:rPr lang="en-US" dirty="0" err="1" smtClean="0"/>
              <a:t>wp</a:t>
            </a:r>
            <a:r>
              <a:rPr lang="en-US" dirty="0" smtClean="0"/>
              <a:t>-content/uploads/2015/09/</a:t>
            </a:r>
            <a:r>
              <a:rPr lang="en-US" dirty="0" err="1" smtClean="0"/>
              <a:t>muppetssadf.jpg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467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Source:</a:t>
            </a:r>
            <a:r>
              <a:rPr lang="en-US" baseline="0" dirty="0" smtClean="0"/>
              <a:t> http://</a:t>
            </a:r>
            <a:r>
              <a:rPr lang="en-US" baseline="0" dirty="0" err="1" smtClean="0"/>
              <a:t>stjohnsweldonspring.org</a:t>
            </a:r>
            <a:r>
              <a:rPr lang="en-US" baseline="0" dirty="0" smtClean="0"/>
              <a:t>/</a:t>
            </a:r>
            <a:r>
              <a:rPr lang="en-US" baseline="0" dirty="0" err="1" smtClean="0"/>
              <a:t>wp</a:t>
            </a:r>
            <a:r>
              <a:rPr lang="en-US" baseline="0" dirty="0" smtClean="0"/>
              <a:t>-content/uploads/2015/06/</a:t>
            </a:r>
            <a:r>
              <a:rPr lang="en-US" baseline="0" dirty="0" err="1" smtClean="0"/>
              <a:t>Giraffe.png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600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Source: http://</a:t>
            </a:r>
            <a:r>
              <a:rPr lang="en-US" dirty="0" err="1" smtClean="0"/>
              <a:t>www.kodeescanoe.com</a:t>
            </a:r>
            <a:r>
              <a:rPr lang="en-US" dirty="0" smtClean="0"/>
              <a:t>/</a:t>
            </a:r>
            <a:r>
              <a:rPr lang="en-US" dirty="0" err="1" smtClean="0"/>
              <a:t>wp</a:t>
            </a:r>
            <a:r>
              <a:rPr lang="en-US" dirty="0" smtClean="0"/>
              <a:t>-content/uploads/2012/07/</a:t>
            </a:r>
            <a:r>
              <a:rPr lang="en-US" dirty="0" err="1" smtClean="0"/>
              <a:t>Kodees</a:t>
            </a:r>
            <a:r>
              <a:rPr lang="en-US" dirty="0" smtClean="0"/>
              <a:t>-Canoe-</a:t>
            </a:r>
            <a:r>
              <a:rPr lang="en-US" dirty="0" err="1" smtClean="0"/>
              <a:t>Footprints_Path_Bear.png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7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Source;http</a:t>
            </a:r>
            <a:r>
              <a:rPr lang="en-US" dirty="0" smtClean="0"/>
              <a:t>://vignette4.wikia.nocookie.net/</a:t>
            </a:r>
            <a:r>
              <a:rPr lang="en-US" dirty="0" err="1" smtClean="0"/>
              <a:t>hayday</a:t>
            </a:r>
            <a:r>
              <a:rPr lang="en-US" dirty="0" smtClean="0"/>
              <a:t>/images/a/a3/</a:t>
            </a:r>
            <a:r>
              <a:rPr lang="en-US" dirty="0" err="1" smtClean="0"/>
              <a:t>Chicken.png</a:t>
            </a:r>
            <a:r>
              <a:rPr lang="en-US" dirty="0" smtClean="0"/>
              <a:t>/revision/</a:t>
            </a:r>
            <a:r>
              <a:rPr lang="en-US" dirty="0" err="1" smtClean="0"/>
              <a:t>latest?cb</a:t>
            </a:r>
            <a:r>
              <a:rPr lang="en-US" dirty="0" smtClean="0"/>
              <a:t>=20150713091518</a:t>
            </a:r>
          </a:p>
          <a:p>
            <a:r>
              <a:rPr lang="en-US" dirty="0" smtClean="0"/>
              <a:t>Foot print: http://</a:t>
            </a:r>
            <a:r>
              <a:rPr lang="en-US" dirty="0" err="1" smtClean="0"/>
              <a:t>www.clker.com</a:t>
            </a:r>
            <a:r>
              <a:rPr lang="en-US" dirty="0" smtClean="0"/>
              <a:t>/</a:t>
            </a:r>
            <a:r>
              <a:rPr lang="en-US" dirty="0" err="1" smtClean="0"/>
              <a:t>cliparts</a:t>
            </a:r>
            <a:r>
              <a:rPr lang="en-US" dirty="0" smtClean="0"/>
              <a:t>/f/t/c/k/P/s/bird-footprints-</a:t>
            </a:r>
            <a:r>
              <a:rPr lang="en-US" dirty="0" err="1" smtClean="0"/>
              <a:t>hi.png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57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Source;http</a:t>
            </a:r>
            <a:r>
              <a:rPr lang="en-US" dirty="0" smtClean="0"/>
              <a:t>://vignette4.wikia.nocookie.net/</a:t>
            </a:r>
            <a:r>
              <a:rPr lang="en-US" dirty="0" err="1" smtClean="0"/>
              <a:t>hayday</a:t>
            </a:r>
            <a:r>
              <a:rPr lang="en-US" dirty="0" smtClean="0"/>
              <a:t>/images/a/a3/</a:t>
            </a:r>
            <a:r>
              <a:rPr lang="en-US" dirty="0" err="1" smtClean="0"/>
              <a:t>Chicken.png</a:t>
            </a:r>
            <a:r>
              <a:rPr lang="en-US" dirty="0" smtClean="0"/>
              <a:t>/revision/</a:t>
            </a:r>
            <a:r>
              <a:rPr lang="en-US" dirty="0" err="1" smtClean="0"/>
              <a:t>latest?cb</a:t>
            </a:r>
            <a:r>
              <a:rPr lang="en-US" dirty="0" smtClean="0"/>
              <a:t>=20150713091518</a:t>
            </a:r>
          </a:p>
          <a:p>
            <a:r>
              <a:rPr lang="en-US" dirty="0" smtClean="0"/>
              <a:t>Foot print: http://</a:t>
            </a:r>
            <a:r>
              <a:rPr lang="en-US" dirty="0" err="1" smtClean="0"/>
              <a:t>www.clker.com</a:t>
            </a:r>
            <a:r>
              <a:rPr lang="en-US" dirty="0" smtClean="0"/>
              <a:t>/</a:t>
            </a:r>
            <a:r>
              <a:rPr lang="en-US" dirty="0" err="1" smtClean="0"/>
              <a:t>cliparts</a:t>
            </a:r>
            <a:r>
              <a:rPr lang="en-US" dirty="0" smtClean="0"/>
              <a:t>/f/t/c/k/P/s/bird-footprints-</a:t>
            </a:r>
            <a:r>
              <a:rPr lang="en-US" dirty="0" err="1" smtClean="0"/>
              <a:t>hi.png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36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Source: http://</a:t>
            </a:r>
            <a:r>
              <a:rPr lang="en-US" dirty="0" err="1" smtClean="0"/>
              <a:t>m.jumpstart.com</a:t>
            </a:r>
            <a:r>
              <a:rPr lang="en-US" dirty="0" smtClean="0"/>
              <a:t>/</a:t>
            </a:r>
            <a:r>
              <a:rPr lang="en-US" dirty="0" err="1" smtClean="0"/>
              <a:t>JumpstartNew</a:t>
            </a:r>
            <a:r>
              <a:rPr lang="en-US" dirty="0" smtClean="0"/>
              <a:t>/</a:t>
            </a:r>
            <a:r>
              <a:rPr lang="en-US" dirty="0" err="1" smtClean="0"/>
              <a:t>Dreamworks</a:t>
            </a:r>
            <a:r>
              <a:rPr lang="en-US" dirty="0" smtClean="0"/>
              <a:t>/Images/</a:t>
            </a:r>
            <a:r>
              <a:rPr lang="en-US" dirty="0" err="1" smtClean="0"/>
              <a:t>MAD_Bio_Images</a:t>
            </a:r>
            <a:r>
              <a:rPr lang="en-US" dirty="0" smtClean="0"/>
              <a:t>/Alex_bio_01.png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www.pngall.com</a:t>
            </a:r>
            <a:r>
              <a:rPr lang="en-US" dirty="0" smtClean="0"/>
              <a:t>/</a:t>
            </a:r>
            <a:r>
              <a:rPr lang="en-US" dirty="0" err="1" smtClean="0"/>
              <a:t>wp</a:t>
            </a:r>
            <a:r>
              <a:rPr lang="en-US" dirty="0" smtClean="0"/>
              <a:t>-content/uploads/2016/03/Penguin-Download-</a:t>
            </a:r>
            <a:r>
              <a:rPr lang="en-US" dirty="0" err="1" smtClean="0"/>
              <a:t>PNG.png</a:t>
            </a:r>
            <a:endParaRPr lang="en-US" dirty="0" smtClean="0"/>
          </a:p>
          <a:p>
            <a:r>
              <a:rPr lang="en-US" dirty="0" smtClean="0"/>
              <a:t>http://vignette2.wikia.nocookie.net/p__/images/3/3e/</a:t>
            </a:r>
            <a:r>
              <a:rPr lang="en-US" dirty="0" err="1" smtClean="0"/>
              <a:t>Rico.png</a:t>
            </a:r>
            <a:r>
              <a:rPr lang="en-US" dirty="0" smtClean="0"/>
              <a:t>/revision/</a:t>
            </a:r>
            <a:r>
              <a:rPr lang="en-US" dirty="0" err="1" smtClean="0"/>
              <a:t>latest?cb</a:t>
            </a:r>
            <a:r>
              <a:rPr lang="en-US" dirty="0" smtClean="0"/>
              <a:t>=20150911140708&amp;path-prefix=protagonist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madagascar.dreamworks.com</a:t>
            </a:r>
            <a:r>
              <a:rPr lang="en-US" dirty="0" smtClean="0"/>
              <a:t>/images/uploads/characters/</a:t>
            </a:r>
            <a:r>
              <a:rPr lang="en-US" dirty="0" err="1" smtClean="0"/>
              <a:t>mort_action.png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22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Source:http</a:t>
            </a:r>
            <a:r>
              <a:rPr lang="en-US" dirty="0" smtClean="0"/>
              <a:t>://</a:t>
            </a:r>
            <a:r>
              <a:rPr lang="en-US" dirty="0" err="1" smtClean="0"/>
              <a:t>itsyourright.ie</a:t>
            </a:r>
            <a:r>
              <a:rPr lang="en-US" dirty="0" smtClean="0"/>
              <a:t>/</a:t>
            </a:r>
            <a:r>
              <a:rPr lang="en-US" dirty="0" err="1" smtClean="0"/>
              <a:t>wp</a:t>
            </a:r>
            <a:r>
              <a:rPr lang="en-US" dirty="0" smtClean="0"/>
              <a:t>-content/uploads/2015/07/OCO_2_small.png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80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Source: https://</a:t>
            </a:r>
            <a:r>
              <a:rPr lang="en-US" dirty="0" err="1" smtClean="0"/>
              <a:t>img.clipartfest.com</a:t>
            </a:r>
            <a:r>
              <a:rPr lang="en-US" dirty="0" smtClean="0"/>
              <a:t>/9cf3a82e03799b8cb165c54be251397d_-dog-animal-lemmling-hunky-clipart-animals-png_555-744.png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579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3/15/17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50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3/15/17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3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3/15/17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4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3/15/17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3/15/17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3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3/15/17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4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3/15/17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3/15/17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6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3/15/17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3/15/17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4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3/15/17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3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AEB10-0331-9D40-84F5-18C58A9A253D}" type="datetimeFigureOut">
              <a:rPr lang="en-US" smtClean="0"/>
              <a:t>3/15/17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4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4" Type="http://schemas.openxmlformats.org/officeDocument/2006/relationships/audio" Target="../media/media9.m4a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7" Type="http://schemas.openxmlformats.org/officeDocument/2006/relationships/image" Target="../media/image4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8.png"/><Relationship Id="rId1" Type="http://schemas.microsoft.com/office/2007/relationships/media" Target="../media/media10.mp4"/><Relationship Id="rId2" Type="http://schemas.openxmlformats.org/officeDocument/2006/relationships/video" Target="../media/media10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9.png"/><Relationship Id="rId5" Type="http://schemas.openxmlformats.org/officeDocument/2006/relationships/image" Target="../media/image4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20.emf"/><Relationship Id="rId6" Type="http://schemas.openxmlformats.org/officeDocument/2006/relationships/image" Target="../media/image21.emf"/><Relationship Id="rId7" Type="http://schemas.openxmlformats.org/officeDocument/2006/relationships/image" Target="../media/image22.tiff"/><Relationship Id="rId8" Type="http://schemas.openxmlformats.org/officeDocument/2006/relationships/image" Target="../media/image4.png"/><Relationship Id="rId1" Type="http://schemas.microsoft.com/office/2007/relationships/media" Target="../media/media12.m4a"/><Relationship Id="rId2" Type="http://schemas.openxmlformats.org/officeDocument/2006/relationships/audio" Target="../media/media12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23.tiff"/><Relationship Id="rId6" Type="http://schemas.openxmlformats.org/officeDocument/2006/relationships/image" Target="../media/image24.tiff"/><Relationship Id="rId7" Type="http://schemas.openxmlformats.org/officeDocument/2006/relationships/image" Target="../media/image25.tiff"/><Relationship Id="rId8" Type="http://schemas.openxmlformats.org/officeDocument/2006/relationships/image" Target="../media/image26.tiff"/><Relationship Id="rId9" Type="http://schemas.openxmlformats.org/officeDocument/2006/relationships/image" Target="../media/image4.png"/><Relationship Id="rId1" Type="http://schemas.microsoft.com/office/2007/relationships/media" Target="../media/media13.m4a"/><Relationship Id="rId2" Type="http://schemas.openxmlformats.org/officeDocument/2006/relationships/audio" Target="../media/media13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epa.gov/educatio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3.tiff"/><Relationship Id="rId6" Type="http://schemas.openxmlformats.org/officeDocument/2006/relationships/image" Target="../media/image4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5.tiff"/><Relationship Id="rId6" Type="http://schemas.openxmlformats.org/officeDocument/2006/relationships/image" Target="../media/image4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6.png"/><Relationship Id="rId6" Type="http://schemas.microsoft.com/office/2007/relationships/hdphoto" Target="../media/hdphoto1.wdp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9" Type="http://schemas.openxmlformats.org/officeDocument/2006/relationships/image" Target="../media/image4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9.tiff"/><Relationship Id="rId6" Type="http://schemas.openxmlformats.org/officeDocument/2006/relationships/image" Target="../media/image4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1.tiff"/><Relationship Id="rId6" Type="http://schemas.openxmlformats.org/officeDocument/2006/relationships/image" Target="../media/image12.tiff"/><Relationship Id="rId7" Type="http://schemas.openxmlformats.org/officeDocument/2006/relationships/image" Target="../media/image13.tiff"/><Relationship Id="rId8" Type="http://schemas.openxmlformats.org/officeDocument/2006/relationships/image" Target="../media/image14.tiff"/><Relationship Id="rId9" Type="http://schemas.openxmlformats.org/officeDocument/2006/relationships/image" Target="../media/image4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15.tiff"/><Relationship Id="rId6" Type="http://schemas.openxmlformats.org/officeDocument/2006/relationships/image" Target="../media/image4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6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3998" y="4859245"/>
            <a:ext cx="856826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Kindergarten</a:t>
            </a:r>
            <a:endParaRPr lang="en-US" sz="3200" dirty="0">
              <a:solidFill>
                <a:schemeClr val="bg1"/>
              </a:solidFill>
              <a:latin typeface="Avenir Medium" charset="0"/>
              <a:ea typeface="Avenir Medium" charset="0"/>
              <a:cs typeface="Avenir Medium" charset="0"/>
            </a:endParaRPr>
          </a:p>
          <a:p>
            <a:r>
              <a:rPr lang="en-US" sz="4400" dirty="0" smtClean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Animals</a:t>
            </a:r>
            <a:endParaRPr lang="en-US" sz="4400" dirty="0">
              <a:solidFill>
                <a:schemeClr val="bg1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3998" y="6251273"/>
            <a:ext cx="6146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Learn </a:t>
            </a:r>
            <a:r>
              <a:rPr lang="en-US" sz="240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to respect and understand animals </a:t>
            </a:r>
            <a:endParaRPr lang="en-US" sz="24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885" y="5887517"/>
            <a:ext cx="833856" cy="8100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950728" y="5804997"/>
            <a:ext cx="12573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US EPA</a:t>
            </a:r>
          </a:p>
          <a:p>
            <a:r>
              <a:rPr lang="en-US" sz="1600" dirty="0">
                <a:solidFill>
                  <a:schemeClr val="bg1"/>
                </a:solidFill>
              </a:rPr>
              <a:t>Region 10 </a:t>
            </a:r>
          </a:p>
          <a:p>
            <a:r>
              <a:rPr lang="en-US" sz="1600" dirty="0">
                <a:solidFill>
                  <a:schemeClr val="bg1"/>
                </a:solidFill>
              </a:rPr>
              <a:t>EcoLearn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502" t="2319" r="1"/>
          <a:stretch/>
        </p:blipFill>
        <p:spPr>
          <a:xfrm>
            <a:off x="0" y="0"/>
            <a:ext cx="9122328" cy="472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4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9783" y="345057"/>
            <a:ext cx="7988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“The </a:t>
            </a:r>
            <a:r>
              <a:rPr lang="en-US" sz="4000" b="1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Needs of </a:t>
            </a:r>
            <a:r>
              <a:rPr lang="en-US" sz="4000" b="1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an Animal” Song</a:t>
            </a:r>
            <a:endParaRPr lang="en-US" sz="4000" b="1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829" y="1399221"/>
            <a:ext cx="3795621" cy="21322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16726" y="1680535"/>
            <a:ext cx="45547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What did you hear in the song?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What do animals need?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761" y="4159102"/>
            <a:ext cx="909223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Avenir Book" charset="0"/>
                <a:ea typeface="Avenir Book" charset="0"/>
                <a:cs typeface="Avenir Book" charset="0"/>
              </a:rPr>
              <a:t>They need </a:t>
            </a:r>
            <a:r>
              <a:rPr lang="en-US" sz="3200" dirty="0" smtClean="0">
                <a:solidFill>
                  <a:prstClr val="white"/>
                </a:solidFill>
                <a:latin typeface="Avenir Book" charset="0"/>
                <a:ea typeface="Avenir Book" charset="0"/>
                <a:cs typeface="Avenir Book" charset="0"/>
              </a:rPr>
              <a:t>food, shelter, water, air</a:t>
            </a:r>
            <a:r>
              <a:rPr lang="en-US" sz="3200" smtClean="0">
                <a:solidFill>
                  <a:prstClr val="white"/>
                </a:solidFill>
                <a:latin typeface="Avenir Book" charset="0"/>
                <a:ea typeface="Avenir Book" charset="0"/>
                <a:cs typeface="Avenir Book" charset="0"/>
              </a:rPr>
              <a:t>: </a:t>
            </a:r>
          </a:p>
          <a:p>
            <a:pPr lvl="0" algn="ctr"/>
            <a:r>
              <a:rPr lang="en-US" sz="3200" dirty="0" smtClean="0">
                <a:solidFill>
                  <a:prstClr val="white"/>
                </a:solidFill>
                <a:latin typeface="Avenir Book" charset="0"/>
                <a:ea typeface="Avenir Book" charset="0"/>
                <a:cs typeface="Avenir Book" charset="0"/>
              </a:rPr>
              <a:t>What </a:t>
            </a:r>
            <a:r>
              <a:rPr lang="en-US" sz="3200" dirty="0">
                <a:solidFill>
                  <a:prstClr val="white"/>
                </a:solidFill>
                <a:latin typeface="Avenir Book" charset="0"/>
                <a:ea typeface="Avenir Book" charset="0"/>
                <a:cs typeface="Avenir Book" charset="0"/>
              </a:rPr>
              <a:t>kind of food does a bear eat</a:t>
            </a:r>
            <a:r>
              <a:rPr lang="en-US" sz="3200" dirty="0" smtClean="0">
                <a:solidFill>
                  <a:prstClr val="white"/>
                </a:solidFill>
                <a:latin typeface="Avenir Book" charset="0"/>
                <a:ea typeface="Avenir Book" charset="0"/>
                <a:cs typeface="Avenir Book" charset="0"/>
              </a:rPr>
              <a:t>? Where </a:t>
            </a:r>
            <a:r>
              <a:rPr lang="en-US" sz="3200" dirty="0">
                <a:solidFill>
                  <a:prstClr val="white"/>
                </a:solidFill>
                <a:latin typeface="Avenir Book" charset="0"/>
                <a:ea typeface="Avenir Book" charset="0"/>
                <a:cs typeface="Avenir Book" charset="0"/>
              </a:rPr>
              <a:t>does a wolf live? </a:t>
            </a:r>
            <a:r>
              <a:rPr lang="en-US" sz="3200" dirty="0" smtClean="0">
                <a:solidFill>
                  <a:prstClr val="white"/>
                </a:solidFill>
                <a:latin typeface="Avenir Book" charset="0"/>
                <a:ea typeface="Avenir Book" charset="0"/>
                <a:cs typeface="Avenir Book" charset="0"/>
              </a:rPr>
              <a:t> Where do </a:t>
            </a:r>
            <a:r>
              <a:rPr lang="en-US" sz="3200" dirty="0">
                <a:solidFill>
                  <a:prstClr val="white"/>
                </a:solidFill>
                <a:latin typeface="Avenir Book" charset="0"/>
                <a:ea typeface="Avenir Book" charset="0"/>
                <a:cs typeface="Avenir Book" charset="0"/>
              </a:rPr>
              <a:t>animals get their water? </a:t>
            </a:r>
            <a:endParaRPr lang="en-US" sz="3200" dirty="0" smtClean="0">
              <a:solidFill>
                <a:prstClr val="white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lvl="0" algn="ctr"/>
            <a:r>
              <a:rPr lang="en-US" sz="3200" dirty="0" smtClean="0">
                <a:solidFill>
                  <a:prstClr val="white"/>
                </a:solidFill>
                <a:latin typeface="Avenir Book" charset="0"/>
                <a:ea typeface="Avenir Book" charset="0"/>
                <a:cs typeface="Avenir Book" charset="0"/>
              </a:rPr>
              <a:t>They </a:t>
            </a:r>
            <a:r>
              <a:rPr lang="en-US" sz="3200" dirty="0">
                <a:solidFill>
                  <a:prstClr val="white"/>
                </a:solidFill>
                <a:latin typeface="Avenir Book" charset="0"/>
                <a:ea typeface="Avenir Book" charset="0"/>
                <a:cs typeface="Avenir Book" charset="0"/>
              </a:rPr>
              <a:t>breathe the same air we do! </a:t>
            </a:r>
          </a:p>
          <a:p>
            <a:pPr algn="ctr"/>
            <a:endParaRPr lang="en-US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2800" y="6045200"/>
            <a:ext cx="812800" cy="812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14254" y="6488668"/>
            <a:ext cx="184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Click for audio. </a:t>
            </a:r>
          </a:p>
        </p:txBody>
      </p:sp>
    </p:spTree>
    <p:extLst>
      <p:ext uri="{BB962C8B-B14F-4D97-AF65-F5344CB8AC3E}">
        <p14:creationId xmlns:p14="http://schemas.microsoft.com/office/powerpoint/2010/main" val="1391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9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rown Bear_ Brown Bear_ What do you see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25283"/>
            <a:ext cx="9124830" cy="51327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4483" y="258792"/>
            <a:ext cx="8315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“Brown Bear, Brown Bear, What do you see?” </a:t>
            </a:r>
            <a:r>
              <a:rPr lang="en-US" sz="3200" b="1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by Bill Martin Jr. and Eric Carle </a:t>
            </a:r>
            <a:endParaRPr lang="en-US" sz="3200" b="1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39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4483" y="258792"/>
            <a:ext cx="8315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“Brown Bear, Brown Bear, What do you see?” </a:t>
            </a:r>
            <a:r>
              <a:rPr lang="en-US" sz="3200" b="1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by Bill Martin Jr. and Eric Carle </a:t>
            </a:r>
            <a:endParaRPr lang="en-US" sz="3200" b="1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3484" y="2205164"/>
            <a:ext cx="4557862" cy="25892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43983" y="5400134"/>
            <a:ext cx="64368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What kind of animals did you see?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What are the differences? </a:t>
            </a:r>
            <a:endParaRPr lang="en-US" sz="32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70952"/>
            <a:ext cx="812800" cy="812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5262" y="6423804"/>
            <a:ext cx="184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Click for audio. </a:t>
            </a:r>
          </a:p>
        </p:txBody>
      </p:sp>
    </p:spTree>
    <p:extLst>
      <p:ext uri="{BB962C8B-B14F-4D97-AF65-F5344CB8AC3E}">
        <p14:creationId xmlns:p14="http://schemas.microsoft.com/office/powerpoint/2010/main" val="105727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5057" y="396816"/>
            <a:ext cx="6538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Care for an animal friend!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57" y="1345721"/>
            <a:ext cx="2499699" cy="32349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135" y="3188900"/>
            <a:ext cx="2499699" cy="32349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49037" y="2564688"/>
            <a:ext cx="529496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Pick an animal friend!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Color your animal!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Put them up on the wall!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Name your animal! </a:t>
            </a:r>
            <a:endParaRPr lang="en-US" sz="32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6518" y="332116"/>
            <a:ext cx="1962683" cy="2631057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080" y="6045200"/>
            <a:ext cx="812800" cy="812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5262" y="6423804"/>
            <a:ext cx="184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Click for audio. </a:t>
            </a:r>
          </a:p>
        </p:txBody>
      </p:sp>
    </p:spTree>
    <p:extLst>
      <p:ext uri="{BB962C8B-B14F-4D97-AF65-F5344CB8AC3E}">
        <p14:creationId xmlns:p14="http://schemas.microsoft.com/office/powerpoint/2010/main" val="104472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4068" y="449512"/>
            <a:ext cx="5952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Closure</a:t>
            </a:r>
            <a:endParaRPr lang="en-US" sz="4000" b="1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2" y="4553461"/>
            <a:ext cx="2189312" cy="2304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9784" y="3805075"/>
            <a:ext cx="2259164" cy="3052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0324" y="4759121"/>
            <a:ext cx="4327585" cy="20988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4068" y="1511710"/>
            <a:ext cx="847221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What kind of animals do you see everyday?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Can you see birds in your backyard?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What about small animals?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Share what you find with your class!</a:t>
            </a:r>
            <a:endParaRPr lang="en-US" sz="32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1711" y="4296598"/>
            <a:ext cx="2152289" cy="2561402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62" y="6045200"/>
            <a:ext cx="812800" cy="812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5262" y="6423804"/>
            <a:ext cx="184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Click for audio. </a:t>
            </a:r>
          </a:p>
        </p:txBody>
      </p:sp>
    </p:spTree>
    <p:extLst>
      <p:ext uri="{BB962C8B-B14F-4D97-AF65-F5344CB8AC3E}">
        <p14:creationId xmlns:p14="http://schemas.microsoft.com/office/powerpoint/2010/main" val="199379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56176" y="2165847"/>
            <a:ext cx="7607253" cy="23876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EcoLearn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018342" y="4553447"/>
            <a:ext cx="7315200" cy="16557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Developed by the Environmental Protection Agency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With support from Department of State 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Virtual Students of Foreign Service Interns 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hlinkClick r:id="rId2"/>
              </a:rPr>
              <a:t>https://www.epa.gov/education</a:t>
            </a:r>
            <a:r>
              <a:rPr lang="en-US" sz="1600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124" y="5539845"/>
            <a:ext cx="967255" cy="9396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845379" y="5518171"/>
            <a:ext cx="12573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US EPA</a:t>
            </a:r>
          </a:p>
          <a:p>
            <a:r>
              <a:rPr lang="en-US" sz="1600" dirty="0">
                <a:solidFill>
                  <a:schemeClr val="bg1"/>
                </a:solidFill>
              </a:rPr>
              <a:t>Region 10 </a:t>
            </a:r>
          </a:p>
          <a:p>
            <a:r>
              <a:rPr lang="en-US" sz="1600" dirty="0">
                <a:solidFill>
                  <a:schemeClr val="bg1"/>
                </a:solidFill>
              </a:rPr>
              <a:t>EcoLearn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4566" t="3617" r="6218"/>
          <a:stretch/>
        </p:blipFill>
        <p:spPr>
          <a:xfrm>
            <a:off x="2743200" y="439566"/>
            <a:ext cx="3865484" cy="32269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01767" y="6054108"/>
            <a:ext cx="4276357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For more information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r>
              <a:rPr lang="en-US" dirty="0" err="1" smtClean="0">
                <a:solidFill>
                  <a:schemeClr val="bg1"/>
                </a:solidFill>
              </a:rPr>
              <a:t>hanft.sally@epa.gov</a:t>
            </a:r>
            <a:r>
              <a:rPr lang="en-US" dirty="0" smtClean="0">
                <a:solidFill>
                  <a:schemeClr val="bg1"/>
                </a:solidFill>
              </a:rPr>
              <a:t> or </a:t>
            </a:r>
            <a:r>
              <a:rPr lang="en-US" dirty="0" err="1" smtClean="0">
                <a:solidFill>
                  <a:schemeClr val="bg1"/>
                </a:solidFill>
              </a:rPr>
              <a:t>salazar.viccy@epa.gov</a:t>
            </a:r>
            <a:r>
              <a:rPr lang="en-US" dirty="0"/>
              <a:t> 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99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914" y="368968"/>
            <a:ext cx="5887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Today you will learn</a:t>
            </a:r>
            <a:r>
              <a:rPr lang="mr-IN" sz="4000" b="1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…</a:t>
            </a:r>
            <a:endParaRPr lang="en-US" sz="4000" b="1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321" t="2841" r="1321" b="3824"/>
          <a:stretch/>
        </p:blipFill>
        <p:spPr>
          <a:xfrm>
            <a:off x="0" y="2324675"/>
            <a:ext cx="9144000" cy="45333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04546" y="1162155"/>
            <a:ext cx="6734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There are many animals in the </a:t>
            </a:r>
            <a:r>
              <a:rPr lang="en-US" sz="32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world and they all have feelings </a:t>
            </a:r>
            <a:endParaRPr lang="en-US" sz="32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5262" y="6423804"/>
            <a:ext cx="184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Click for audio. </a:t>
            </a: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1305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5011" y="417095"/>
            <a:ext cx="4668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Keywords</a:t>
            </a:r>
            <a:endParaRPr lang="en-US" sz="4000" b="1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5985" y="1998224"/>
            <a:ext cx="1628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Animals</a:t>
            </a:r>
            <a:endParaRPr lang="en-US" sz="320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0469" y="3819655"/>
            <a:ext cx="1190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Food</a:t>
            </a:r>
            <a:endParaRPr lang="en-US" sz="320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0949" y="2956599"/>
            <a:ext cx="1476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Shelter</a:t>
            </a:r>
            <a:endParaRPr lang="en-US" sz="320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2887" y="5277673"/>
            <a:ext cx="738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Air</a:t>
            </a:r>
            <a:endParaRPr lang="en-US" sz="320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0949" y="4516155"/>
            <a:ext cx="1314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Water</a:t>
            </a:r>
            <a:endParaRPr lang="en-US" sz="320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765" y="0"/>
            <a:ext cx="3691302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518" y="1389992"/>
            <a:ext cx="2943142" cy="5468008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05262" y="6423804"/>
            <a:ext cx="184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Click for audio. </a:t>
            </a:r>
          </a:p>
        </p:txBody>
      </p:sp>
    </p:spTree>
    <p:extLst>
      <p:ext uri="{BB962C8B-B14F-4D97-AF65-F5344CB8AC3E}">
        <p14:creationId xmlns:p14="http://schemas.microsoft.com/office/powerpoint/2010/main" val="60140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7095" y="449179"/>
            <a:ext cx="4203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Do Now </a:t>
            </a:r>
            <a:endParaRPr lang="en-US" sz="4000" b="1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878593"/>
            <a:ext cx="9144000" cy="19794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6928" y="1157065"/>
            <a:ext cx="69701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Look at the handout</a:t>
            </a:r>
            <a:r>
              <a:rPr lang="en-US" sz="320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!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Match the animal with the footprint! </a:t>
            </a:r>
            <a:endParaRPr lang="en-US" sz="32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6" name="Picture 5" descr="Animal Tracks Clipart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453" y="2503815"/>
            <a:ext cx="2005641" cy="259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http://www.exploringnature.org/graphics/tracks/track_pattern_matching7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204" y="2503815"/>
            <a:ext cx="2097970" cy="259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95" y="6045200"/>
            <a:ext cx="812800" cy="812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5262" y="6423804"/>
            <a:ext cx="184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Click for audio. </a:t>
            </a:r>
          </a:p>
        </p:txBody>
      </p:sp>
    </p:spTree>
    <p:extLst>
      <p:ext uri="{BB962C8B-B14F-4D97-AF65-F5344CB8AC3E}">
        <p14:creationId xmlns:p14="http://schemas.microsoft.com/office/powerpoint/2010/main" val="178588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02548" y="1911315"/>
            <a:ext cx="4343400" cy="4343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5057" y="465826"/>
            <a:ext cx="4623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Class Review</a:t>
            </a:r>
            <a:endParaRPr lang="en-US" sz="4000" b="1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2079" y="1326540"/>
            <a:ext cx="7928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What does a chicken’s footprint look like? </a:t>
            </a:r>
            <a:endParaRPr lang="en-US" sz="32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0568" y="2194276"/>
            <a:ext cx="3380569" cy="338056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056277"/>
            <a:ext cx="812800" cy="812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5262" y="6423804"/>
            <a:ext cx="184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Click for audio. </a:t>
            </a:r>
          </a:p>
        </p:txBody>
      </p:sp>
    </p:spTree>
    <p:extLst>
      <p:ext uri="{BB962C8B-B14F-4D97-AF65-F5344CB8AC3E}">
        <p14:creationId xmlns:p14="http://schemas.microsoft.com/office/powerpoint/2010/main" val="123861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2548" y="1911315"/>
            <a:ext cx="4343400" cy="4343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5057" y="465826"/>
            <a:ext cx="4623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Class Review</a:t>
            </a:r>
            <a:endParaRPr lang="en-US" sz="4000" b="1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2079" y="1326540"/>
            <a:ext cx="7928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What does a chicken’s footprint look like? </a:t>
            </a:r>
            <a:endParaRPr lang="en-US" sz="32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568" y="2194276"/>
            <a:ext cx="3380569" cy="33805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b="49880"/>
          <a:stretch/>
        </p:blipFill>
        <p:spPr>
          <a:xfrm rot="4970885">
            <a:off x="4795150" y="3706726"/>
            <a:ext cx="2968732" cy="34372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10913"/>
          <a:stretch/>
        </p:blipFill>
        <p:spPr>
          <a:xfrm rot="6321678">
            <a:off x="4434297" y="2582280"/>
            <a:ext cx="2968732" cy="610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59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87513">
            <a:off x="5571706" y="2731875"/>
            <a:ext cx="4064000" cy="419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96752"/>
            <a:ext cx="4380673" cy="40612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374776"/>
            <a:ext cx="2413165" cy="2483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8574" y="448574"/>
            <a:ext cx="8419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What can we </a:t>
            </a:r>
            <a:r>
              <a:rPr lang="en-US" sz="4000" b="1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learn about animals?</a:t>
            </a:r>
            <a:endParaRPr lang="en-US" sz="4000" b="1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1049" y="1518249"/>
            <a:ext cx="71944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All animals are different! Some live in the desert where it is hot and dry. Others like to live in the snow!  </a:t>
            </a:r>
            <a:endParaRPr lang="en-US" sz="32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5272" y="3791926"/>
            <a:ext cx="5365630" cy="3066074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174" y="6045200"/>
            <a:ext cx="812800" cy="812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5262" y="6423804"/>
            <a:ext cx="184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Click for audio. </a:t>
            </a:r>
          </a:p>
        </p:txBody>
      </p:sp>
    </p:spTree>
    <p:extLst>
      <p:ext uri="{BB962C8B-B14F-4D97-AF65-F5344CB8AC3E}">
        <p14:creationId xmlns:p14="http://schemas.microsoft.com/office/powerpoint/2010/main" val="115218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48574" y="448574"/>
            <a:ext cx="8419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What can we </a:t>
            </a:r>
            <a:r>
              <a:rPr lang="en-US" sz="4000" b="1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learn about animals?</a:t>
            </a:r>
            <a:endParaRPr lang="en-US" sz="4000" b="1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5489" y="1156460"/>
            <a:ext cx="3175000" cy="3251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3516" y="4710023"/>
            <a:ext cx="9109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Everyone is different and special in some way. Animals are the same! Animals have personalities and should be treated with kindness.</a:t>
            </a:r>
            <a:endParaRPr lang="en-US" sz="32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516" y="6045200"/>
            <a:ext cx="812800" cy="812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05262" y="6423804"/>
            <a:ext cx="184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Click for audio. </a:t>
            </a:r>
          </a:p>
        </p:txBody>
      </p:sp>
    </p:spTree>
    <p:extLst>
      <p:ext uri="{BB962C8B-B14F-4D97-AF65-F5344CB8AC3E}">
        <p14:creationId xmlns:p14="http://schemas.microsoft.com/office/powerpoint/2010/main" val="25807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Needs of an Animal   (song for kids about 4 things animals need to survive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25283"/>
            <a:ext cx="9124830" cy="51327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783" y="345057"/>
            <a:ext cx="7988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“The </a:t>
            </a:r>
            <a:r>
              <a:rPr lang="en-US" sz="4000" b="1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Needs of </a:t>
            </a:r>
            <a:r>
              <a:rPr lang="en-US" sz="4000" b="1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an Animal” Song</a:t>
            </a:r>
            <a:endParaRPr lang="en-US" sz="4000" b="1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73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cord xmlns="4ffa91fb-a0ff-4ac5-b2db-65c790d184a4">Shared</Record>
    <Language xmlns="http://schemas.microsoft.com/sharepoint/v3">English</Language>
    <Document_x0020_Creation_x0020_Date xmlns="4ffa91fb-a0ff-4ac5-b2db-65c790d184a4">2019-11-08T13:35:13+00:00</Document_x0020_Creation_x0020_Date>
    <_Source xmlns="http://schemas.microsoft.com/sharepoint/v3/fields" xsi:nil="true"/>
    <j747ac98061d40f0aa7bd47e1db5675d xmlns="4ffa91fb-a0ff-4ac5-b2db-65c790d184a4">
      <Terms xmlns="http://schemas.microsoft.com/office/infopath/2007/PartnerControls"/>
    </j747ac98061d40f0aa7bd47e1db5675d>
    <e3f09c3df709400db2417a7161762d62 xmlns="4ffa91fb-a0ff-4ac5-b2db-65c790d184a4">
      <Terms xmlns="http://schemas.microsoft.com/office/infopath/2007/PartnerControls"/>
    </e3f09c3df709400db2417a7161762d62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ights xmlns="4ffa91fb-a0ff-4ac5-b2db-65c790d184a4" xsi:nil="true"/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/>
  </documentManagement>
</p:properties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DE5D0FA646EF498792D2B9A019C022" ma:contentTypeVersion="11" ma:contentTypeDescription="Create a new document." ma:contentTypeScope="" ma:versionID="02f31134bd8086bda2b586c8cb394efb">
  <xsd:schema xmlns:xsd="http://www.w3.org/2001/XMLSchema" xmlns:xs="http://www.w3.org/2001/XMLSchema" xmlns:p="http://schemas.microsoft.com/office/2006/metadata/properties" xmlns:ns1="http://schemas.microsoft.com/sharepoint/v3" xmlns:ns2="4ffa91fb-a0ff-4ac5-b2db-65c790d184a4" xmlns:ns3="http://schemas.microsoft.com/sharepoint.v3" xmlns:ns4="http://schemas.microsoft.com/sharepoint/v3/fields" xmlns:ns5="93c6a663-ae4a-4ced-9ece-a8d2a552dbdd" targetNamespace="http://schemas.microsoft.com/office/2006/metadata/properties" ma:root="true" ma:fieldsID="b28f1d4a36b692e96a95e7dfac3d5744" ns1:_="" ns2:_="" ns3:_="" ns4:_="" ns5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93c6a663-ae4a-4ced-9ece-a8d2a552dbdd"/>
    <xsd:element name="properties">
      <xsd:complexType>
        <xsd:sequence>
          <xsd:element name="documentManagement">
            <xsd:complexType>
              <xsd:all>
                <xsd:element ref="ns2:Document_x0020_Creation_x0020_Date" minOccurs="0"/>
                <xsd:element ref="ns2:Creator" minOccurs="0"/>
                <xsd:element ref="ns2:EPA_x0020_Office" minOccurs="0"/>
                <xsd:element ref="ns2:Record" minOccurs="0"/>
                <xsd:element ref="ns3:CategoryDescription" minOccurs="0"/>
                <xsd:element ref="ns2:Identifier" minOccurs="0"/>
                <xsd:element ref="ns2:EPA_x0020_Contributor" minOccurs="0"/>
                <xsd:element ref="ns2:External_x0020_Contributor" minOccurs="0"/>
                <xsd:element ref="ns4:_Coverage" minOccurs="0"/>
                <xsd:element ref="ns2:EPA_x0020_Related_x0020_Documents" minOccurs="0"/>
                <xsd:element ref="ns4:_Source" minOccurs="0"/>
                <xsd:element ref="ns2:Rights" minOccurs="0"/>
                <xsd:element ref="ns1:Language" minOccurs="0"/>
                <xsd:element ref="ns2:j747ac98061d40f0aa7bd47e1db5675d" minOccurs="0"/>
                <xsd:element ref="ns2:TaxKeywordTaxHTField" minOccurs="0"/>
                <xsd:element ref="ns2:TaxCatchAllLabel" minOccurs="0"/>
                <xsd:element ref="ns2:TaxCatchAll" minOccurs="0"/>
                <xsd:element ref="ns2:e3f09c3df709400db2417a7161762d62" minOccurs="0"/>
                <xsd:element ref="ns5:MediaServiceMetadata" minOccurs="0"/>
                <xsd:element ref="ns5:MediaServiceFastMetadata" minOccurs="0"/>
                <xsd:element ref="ns5:MediaServiceAutoTags" minOccurs="0"/>
                <xsd:element ref="ns5:MediaServiceOCR" minOccurs="0"/>
                <xsd:element ref="ns5:MediaServiceGenerationTime" minOccurs="0"/>
                <xsd:element ref="ns5:MediaServiceEventHashCode" minOccurs="0"/>
                <xsd:element ref="ns5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 ma:readOnly="fals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 ma:readOnly="false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 ma:readOnly="false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80c63405-47a1-4b55-937d-305de570f354}" ma:internalName="TaxCatchAllLabel" ma:readOnly="true" ma:showField="CatchAllDataLabel" ma:web="5be46346-aa3e-492f-9fd9-57cc088700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80c63405-47a1-4b55-937d-305de570f354}" ma:internalName="TaxCatchAll" ma:showField="CatchAllData" ma:web="5be46346-aa3e-492f-9fd9-57cc088700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3f09c3df709400db2417a7161762d62" ma:index="28" nillable="true" ma:taxonomy="true" ma:internalName="e3f09c3df709400db2417a7161762d62" ma:taxonomyFieldName="EPA_x0020_Subject" ma:displayName="EPA Subject" ma:readOnly="false" ma:default="" ma:fieldId="{e3f09c3d-f709-400d-b241-7a7161762d62}" ma:taxonomyMulti="true" ma:sspId="29f62856-1543-49d4-a736-4569d363f533" ma:termSetId="7a3d4ae0-7e62-45a2-a406-c6a8a6a8eee3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c6a663-ae4a-4ced-9ece-a8d2a552db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1" nillable="true" ma:displayName="Tags" ma:internalName="MediaServiceAutoTags" ma:readOnly="true">
      <xsd:simpleType>
        <xsd:restriction base="dms:Text"/>
      </xsd:simpleType>
    </xsd:element>
    <xsd:element name="MediaServiceOCR" ma:index="3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5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9.xml><?xml version="1.0" encoding="utf-8"?>
<?mso-contentType ?>
<SharedContentType xmlns="Microsoft.SharePoint.Taxonomy.ContentTypeSync" SourceId="29f62856-1543-49d4-a736-4569d363f533" ContentTypeId="0x0101" PreviousValue="false"/>
</file>

<file path=customXml/itemProps1.xml><?xml version="1.0" encoding="utf-8"?>
<ds:datastoreItem xmlns:ds="http://schemas.openxmlformats.org/officeDocument/2006/customXml" ds:itemID="{CC9D2CC1-5EC2-4358-B737-0A80821FF196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76E0ECC8-477B-466E-A4D2-463C44345C52}"/>
</file>

<file path=customXml/itemProps11.xml><?xml version="1.0" encoding="utf-8"?>
<ds:datastoreItem xmlns:ds="http://schemas.openxmlformats.org/officeDocument/2006/customXml" ds:itemID="{B924D415-875B-4D40-9DCB-09C1BA809EB6}"/>
</file>

<file path=customXml/itemProps2.xml><?xml version="1.0" encoding="utf-8"?>
<ds:datastoreItem xmlns:ds="http://schemas.openxmlformats.org/officeDocument/2006/customXml" ds:itemID="{E23FAC99-1BDD-4135-85AE-6EC1054F28D2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8E0D5BBE-C357-43A5-8ED1-5B1E7BEAA214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17411532-F916-42D1-94F6-B2A058090742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238013AD-CAFE-4B4F-BC49-53BB0ED0D4A2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AF878DBF-6197-43E5-A64E-7BE3BFE37C34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D25DEDE8-3C34-483E-82C6-0BC8C9C30909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715DEAFF-4E73-403A-9592-B1B7B13F5BBD}"/>
</file>

<file path=customXml/itemProps9.xml><?xml version="1.0" encoding="utf-8"?>
<ds:datastoreItem xmlns:ds="http://schemas.openxmlformats.org/officeDocument/2006/customXml" ds:itemID="{FB803CDD-8F37-4372-8B92-2EAA902CB88F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3407</TotalTime>
  <Words>482</Words>
  <Application>Microsoft Macintosh PowerPoint</Application>
  <PresentationFormat>On-screen Show (4:3)</PresentationFormat>
  <Paragraphs>95</Paragraphs>
  <Slides>15</Slides>
  <Notes>10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Aharoni</vt:lpstr>
      <vt:lpstr>Avenir Book</vt:lpstr>
      <vt:lpstr>Avenir Medium</vt:lpstr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EcoLearn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vu.tran.kelly@gmail.com</dc:creator>
  <cp:lastModifiedBy>vu.tran.kelly@gmail.com</cp:lastModifiedBy>
  <cp:revision>41</cp:revision>
  <dcterms:created xsi:type="dcterms:W3CDTF">2016-11-30T06:05:15Z</dcterms:created>
  <dcterms:modified xsi:type="dcterms:W3CDTF">2017-03-15T21:45:21Z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0x010100DDDE5D0FA646EF498792D2B9A019C022</vt:lpwstr>
  </property>
  <property fmtid="{D5CDD505-2E9C-101B-9397-08002B2CF9AE}" pid="3" name="TaxKeyword">
    <vt:lpwstr/>
  </property>
</Properties>
</file>