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7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5" r:id="rId5"/>
    <p:sldId id="263" r:id="rId6"/>
    <p:sldId id="264" r:id="rId7"/>
    <p:sldId id="266" r:id="rId8"/>
    <p:sldId id="267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6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4C27-D71F-442F-8268-51D7640AF513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87B3C-7418-48C6-881E-947110D277C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8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91FF-9E8F-4312-8A53-AC4DE161D1E9}" type="datetimeFigureOut">
              <a:rPr lang="en-US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6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1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0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43EF-8D94-499D-913D-1846ABB2434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sarabrannman:Desktop:e318a7_3d0e402f13584305848a4e9805b612a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" y="1257300"/>
            <a:ext cx="6872605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162198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sarabrannman:Desktop:wind-turbines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918210"/>
            <a:ext cx="6273800" cy="50215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4901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sarabrannman:Desktop:hobet_coal-plan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71563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7578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8/7099/6925628836_a7fa6b35df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361673"/>
            <a:ext cx="6480174" cy="49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4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asoline"/>
          <p:cNvSpPr>
            <a:spLocks noChangeAspect="1" noChangeArrowheads="1"/>
          </p:cNvSpPr>
          <p:nvPr/>
        </p:nvSpPr>
        <p:spPr bwMode="auto">
          <a:xfrm>
            <a:off x="155574" y="-144463"/>
            <a:ext cx="5407025" cy="54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1" y="1409700"/>
            <a:ext cx="7841116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533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2019-11-08T13:50:39+00:00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C0EEA3A2-CA6F-4A65-9A8D-4E055E9C412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D9937E1-C557-42C6-867A-1911C1DD34B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738DF48-9F4D-4571-AD5B-F9FD7214F4A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7E5355A-2FD4-4A9C-A00F-AD4F2B651DBA}"/>
</file>

<file path=customXml/itemProps5.xml><?xml version="1.0" encoding="utf-8"?>
<ds:datastoreItem xmlns:ds="http://schemas.openxmlformats.org/officeDocument/2006/customXml" ds:itemID="{0CCE53C2-4506-4ED4-825F-B3F1B19C4B69}"/>
</file>

<file path=customXml/itemProps6.xml><?xml version="1.0" encoding="utf-8"?>
<ds:datastoreItem xmlns:ds="http://schemas.openxmlformats.org/officeDocument/2006/customXml" ds:itemID="{242050A2-F0A1-4921-8C13-4E8E25367EA4}"/>
</file>

<file path=customXml/itemProps7.xml><?xml version="1.0" encoding="utf-8"?>
<ds:datastoreItem xmlns:ds="http://schemas.openxmlformats.org/officeDocument/2006/customXml" ds:itemID="{6DCAE374-71EB-426D-B194-5552F3C1119C}"/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49</TotalTime>
  <Words>155</Words>
  <Application>Microsoft Office PowerPoint</Application>
  <PresentationFormat>On-screen Show (4:3)</PresentationFormat>
  <Paragraphs>13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Sky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ENERGY!</dc:title>
  <dc:creator>Sara Brannman</dc:creator>
  <cp:lastModifiedBy>Salazar, Viccy</cp:lastModifiedBy>
  <cp:revision>13</cp:revision>
  <cp:lastPrinted>2015-11-20T00:01:18Z</cp:lastPrinted>
  <dcterms:created xsi:type="dcterms:W3CDTF">2015-01-12T03:35:44Z</dcterms:created>
  <dcterms:modified xsi:type="dcterms:W3CDTF">2015-12-08T18:33:02Z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