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4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D4EB-DA54-4079-B94B-05288C62159D}" type="datetimeFigureOut">
              <a:rPr lang="en-US" smtClean="0"/>
              <a:t>5/29/2016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CE69A-D0D0-4F6F-8917-A5E2DE2B7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477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D4EB-DA54-4079-B94B-05288C62159D}" type="datetimeFigureOut">
              <a:rPr lang="en-US" smtClean="0"/>
              <a:t>5/29/2016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CE69A-D0D0-4F6F-8917-A5E2DE2B7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784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D4EB-DA54-4079-B94B-05288C62159D}" type="datetimeFigureOut">
              <a:rPr lang="en-US" smtClean="0"/>
              <a:t>5/29/2016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CE69A-D0D0-4F6F-8917-A5E2DE2B7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595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D4EB-DA54-4079-B94B-05288C62159D}" type="datetimeFigureOut">
              <a:rPr lang="en-US" smtClean="0"/>
              <a:t>5/29/2016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CE69A-D0D0-4F6F-8917-A5E2DE2B7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631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D4EB-DA54-4079-B94B-05288C62159D}" type="datetimeFigureOut">
              <a:rPr lang="en-US" smtClean="0"/>
              <a:t>5/29/2016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CE69A-D0D0-4F6F-8917-A5E2DE2B7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916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D4EB-DA54-4079-B94B-05288C62159D}" type="datetimeFigureOut">
              <a:rPr lang="en-US" smtClean="0"/>
              <a:t>5/29/2016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CE69A-D0D0-4F6F-8917-A5E2DE2B7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039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D4EB-DA54-4079-B94B-05288C62159D}" type="datetimeFigureOut">
              <a:rPr lang="en-US" smtClean="0"/>
              <a:t>5/29/2016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CE69A-D0D0-4F6F-8917-A5E2DE2B7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385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D4EB-DA54-4079-B94B-05288C62159D}" type="datetimeFigureOut">
              <a:rPr lang="en-US" smtClean="0"/>
              <a:t>5/29/2016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CE69A-D0D0-4F6F-8917-A5E2DE2B7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369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D4EB-DA54-4079-B94B-05288C62159D}" type="datetimeFigureOut">
              <a:rPr lang="en-US" smtClean="0"/>
              <a:t>5/29/2016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CE69A-D0D0-4F6F-8917-A5E2DE2B7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531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D4EB-DA54-4079-B94B-05288C62159D}" type="datetimeFigureOut">
              <a:rPr lang="en-US" smtClean="0"/>
              <a:t>5/29/2016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CE69A-D0D0-4F6F-8917-A5E2DE2B7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243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D4EB-DA54-4079-B94B-05288C62159D}" type="datetimeFigureOut">
              <a:rPr lang="en-US" smtClean="0"/>
              <a:t>5/29/2016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CE69A-D0D0-4F6F-8917-A5E2DE2B7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840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DD4EB-DA54-4079-B94B-05288C62159D}" type="datetimeFigureOut">
              <a:rPr lang="en-US" smtClean="0"/>
              <a:t>5/29/2016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DCE69A-D0D0-4F6F-8917-A5E2DE2B7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086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4000" b="1" dirty="0" smtClean="0">
                <a:solidFill>
                  <a:srgbClr val="00B0F0"/>
                </a:solidFill>
              </a:rPr>
              <a:t>Waste Not, Want Not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2700" dirty="0" smtClean="0"/>
              <a:t>Environmental Song Lyrics and Sound Clip</a:t>
            </a:r>
            <a:br>
              <a:rPr lang="en-US" sz="2700" dirty="0" smtClean="0"/>
            </a:br>
            <a:r>
              <a:rPr lang="en-US" sz="2700" dirty="0" smtClean="0"/>
              <a:t>Two of a Kind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315200" cy="53340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en-US" sz="35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600" dirty="0" smtClean="0"/>
              <a:t>(Chorus)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36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600" dirty="0" smtClean="0"/>
              <a:t>Use both sides of the paper, there'll be twice as many trees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600" dirty="0" smtClean="0"/>
              <a:t>Don't leave the water running, save our lakes and rivers, please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600" dirty="0" smtClean="0"/>
              <a:t>Take only what you'll eat, whether it's cake or lima beans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600" dirty="0" smtClean="0"/>
              <a:t>Let's help to save the planet, so that we can live in peace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sz="36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600" dirty="0" smtClean="0"/>
              <a:t>Trees are very pretty, and climbing them is fun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600" dirty="0" smtClean="0"/>
              <a:t>They're home to birds and shade from the sun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600" dirty="0" smtClean="0"/>
              <a:t>They've given us juicy fruit all through the ages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600" dirty="0" smtClean="0"/>
              <a:t>and it's from them that we've made books filled with lots of pages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sz="36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600" dirty="0" smtClean="0"/>
              <a:t>To make all this paper, it takes a lot of wood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600" dirty="0" smtClean="0"/>
              <a:t>So when you write or draw, you know you really should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600" dirty="0" smtClean="0"/>
              <a:t>use each piece of paper as much as you can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600" dirty="0" smtClean="0"/>
              <a:t>And then recycle it, so that you can use it again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30336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rgbClr val="00B0F0"/>
                </a:solidFill>
              </a:rPr>
              <a:t>Waste Not, Want Not</a:t>
            </a: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dirty="0" smtClean="0"/>
              <a:t>Environmental Song Lyrics and Sound Clip</a:t>
            </a:r>
            <a:br>
              <a:rPr lang="en-US" sz="2700" dirty="0" smtClean="0"/>
            </a:br>
            <a:r>
              <a:rPr lang="en-US" sz="2700" dirty="0" smtClean="0"/>
              <a:t>Two of a Kind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447800"/>
            <a:ext cx="6477000" cy="49530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(Chorus)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Water's fun for swimming, or rowing with an oar,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or canoeing through the rapids, but even more -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We need it to survive, to clean with and to drink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So don't let it all just run down your sink!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(Chorus)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Food is fun to eat, and it tastes good, too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Macaroni, peanut butter, chocolate cake and stew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Some kids go hungry, so don't waste those French fries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Make sure that your stomach is as big as your eyes!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(Chorus)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Let's help to save the planet, so that we can live in peace.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62339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DE5D0FA646EF498792D2B9A019C022" ma:contentTypeVersion="11" ma:contentTypeDescription="Create a new document." ma:contentTypeScope="" ma:versionID="02f31134bd8086bda2b586c8cb394efb">
  <xsd:schema xmlns:xsd="http://www.w3.org/2001/XMLSchema" xmlns:xs="http://www.w3.org/2001/XMLSchema" xmlns:p="http://schemas.microsoft.com/office/2006/metadata/properties" xmlns:ns1="http://schemas.microsoft.com/sharepoint/v3" xmlns:ns2="4ffa91fb-a0ff-4ac5-b2db-65c790d184a4" xmlns:ns3="http://schemas.microsoft.com/sharepoint.v3" xmlns:ns4="http://schemas.microsoft.com/sharepoint/v3/fields" xmlns:ns5="93c6a663-ae4a-4ced-9ece-a8d2a552dbdd" targetNamespace="http://schemas.microsoft.com/office/2006/metadata/properties" ma:root="true" ma:fieldsID="b28f1d4a36b692e96a95e7dfac3d5744" ns1:_="" ns2:_="" ns3:_="" ns4:_="" ns5:_="">
    <xsd:import namespace="http://schemas.microsoft.com/sharepoint/v3"/>
    <xsd:import namespace="4ffa91fb-a0ff-4ac5-b2db-65c790d184a4"/>
    <xsd:import namespace="http://schemas.microsoft.com/sharepoint.v3"/>
    <xsd:import namespace="http://schemas.microsoft.com/sharepoint/v3/fields"/>
    <xsd:import namespace="93c6a663-ae4a-4ced-9ece-a8d2a552dbdd"/>
    <xsd:element name="properties">
      <xsd:complexType>
        <xsd:sequence>
          <xsd:element name="documentManagement">
            <xsd:complexType>
              <xsd:all>
                <xsd:element ref="ns2:Document_x0020_Creation_x0020_Date" minOccurs="0"/>
                <xsd:element ref="ns2:Creator" minOccurs="0"/>
                <xsd:element ref="ns2:EPA_x0020_Office" minOccurs="0"/>
                <xsd:element ref="ns2:Record" minOccurs="0"/>
                <xsd:element ref="ns3:CategoryDescription" minOccurs="0"/>
                <xsd:element ref="ns2:Identifier" minOccurs="0"/>
                <xsd:element ref="ns2:EPA_x0020_Contributor" minOccurs="0"/>
                <xsd:element ref="ns2:External_x0020_Contributor" minOccurs="0"/>
                <xsd:element ref="ns4:_Coverage" minOccurs="0"/>
                <xsd:element ref="ns2:EPA_x0020_Related_x0020_Documents" minOccurs="0"/>
                <xsd:element ref="ns4:_Source" minOccurs="0"/>
                <xsd:element ref="ns2:Rights" minOccurs="0"/>
                <xsd:element ref="ns1:Language" minOccurs="0"/>
                <xsd:element ref="ns2:j747ac98061d40f0aa7bd47e1db5675d" minOccurs="0"/>
                <xsd:element ref="ns2:TaxKeywordTaxHTField" minOccurs="0"/>
                <xsd:element ref="ns2:TaxCatchAllLabel" minOccurs="0"/>
                <xsd:element ref="ns2:TaxCatchAll" minOccurs="0"/>
                <xsd:element ref="ns2:e3f09c3df709400db2417a7161762d62" minOccurs="0"/>
                <xsd:element ref="ns5:MediaServiceMetadata" minOccurs="0"/>
                <xsd:element ref="ns5:MediaServiceFastMetadata" minOccurs="0"/>
                <xsd:element ref="ns5:MediaServiceAutoTags" minOccurs="0"/>
                <xsd:element ref="ns5:MediaServiceOCR" minOccurs="0"/>
                <xsd:element ref="ns5:MediaServiceGenerationTime" minOccurs="0"/>
                <xsd:element ref="ns5:MediaServiceEventHashCode" minOccurs="0"/>
                <xsd:element ref="ns5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17" nillable="true" ma:displayName="Language" ma:default="English" ma:description="Select the document language from the drop down." ma:format="Dropdown" ma:internalName="Language" ma:readOnly="false">
      <xsd:simpleType>
        <xsd:restriction base="dms:Choice">
          <xsd:enumeration value="Arabic (Saudi Arabia)"/>
          <xsd:enumeration value="Bulgarian (Bulgaria)"/>
          <xsd:enumeration value="Chinese (Hong Kong S.A.R.)"/>
          <xsd:enumeration value="Chinese (People's Republic of China)"/>
          <xsd:enumeration value="Chinese (Taiwan)"/>
          <xsd:enumeration value="Croatian (Croatia)"/>
          <xsd:enumeration value="Czech (Czech Republic)"/>
          <xsd:enumeration value="Danish (Denmark)"/>
          <xsd:enumeration value="Dutch (Netherlands)"/>
          <xsd:enumeration value="English"/>
          <xsd:enumeration value="Estonian (Estonia)"/>
          <xsd:enumeration value="Finnish (Finland)"/>
          <xsd:enumeration value="French (France)"/>
          <xsd:enumeration value="German (Germany)"/>
          <xsd:enumeration value="Greek (Greece)"/>
          <xsd:enumeration value="Hebrew (Israel)"/>
          <xsd:enumeration value="Hindi (India)"/>
          <xsd:enumeration value="Hungarian (Hungary)"/>
          <xsd:enumeration value="Indonesian (Indonesia)"/>
          <xsd:enumeration value="Italian (Italy)"/>
          <xsd:enumeration value="Japanese (Japan)"/>
          <xsd:enumeration value="Korean (Korea)"/>
          <xsd:enumeration value="Latvian (Latvia)"/>
          <xsd:enumeration value="Lithuanian (Lithuania)"/>
          <xsd:enumeration value="Malay (Malaysia)"/>
          <xsd:enumeration value="Norwegian (Bokmal) (Norway)"/>
          <xsd:enumeration value="Polish (Poland)"/>
          <xsd:enumeration value="Portuguese (Brazil)"/>
          <xsd:enumeration value="Portuguese (Portugal)"/>
          <xsd:enumeration value="Romanian (Romania)"/>
          <xsd:enumeration value="Russian (Russia)"/>
          <xsd:enumeration value="Serbian (Latin) (Serbia)"/>
          <xsd:enumeration value="Slovak (Slovakia)"/>
          <xsd:enumeration value="Slovenian (Slovenia)"/>
          <xsd:enumeration value="Spanish (Spain)"/>
          <xsd:enumeration value="Swedish (Sweden)"/>
          <xsd:enumeration value="Thai (Thailand)"/>
          <xsd:enumeration value="Turkish (Turkey)"/>
          <xsd:enumeration value="Ukrainian (Ukraine)"/>
          <xsd:enumeration value="Urdu (Islamic Republic of Pakistan)"/>
          <xsd:enumeration value="Vietnamese (Vietnam)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fa91fb-a0ff-4ac5-b2db-65c790d184a4" elementFormDefault="qualified">
    <xsd:import namespace="http://schemas.microsoft.com/office/2006/documentManagement/types"/>
    <xsd:import namespace="http://schemas.microsoft.com/office/infopath/2007/PartnerControls"/>
    <xsd:element name="Document_x0020_Creation_x0020_Date" ma:index="2" nillable="true" ma:displayName="Document Date" ma:default="[today]" ma:description="Enter the date this document was last modified. The upload date has been entered by default." ma:format="DateOnly" ma:internalName="Document_x0020_Creation_x0020_Date" ma:readOnly="false">
      <xsd:simpleType>
        <xsd:restriction base="dms:DateTime"/>
      </xsd:simpleType>
    </xsd:element>
    <xsd:element name="Creator" ma:index="3" nillable="true" ma:displayName="Creator" ma:description="Enter the person primarily responsible for the document. The name of the person uploading the document has been entered by default." ma:list="UserInfo" ma:SharePointGroup="0" ma:internalName="Crea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PA_x0020_Office" ma:index="4" nillable="true" ma:displayName="EPA Office" ma:description="Enter the EPA organization primarily responsible for the document. The office of the person uploading the document has been entered by default." ma:internalName="EPA_x0020_Office" ma:readOnly="false">
      <xsd:simpleType>
        <xsd:restriction base="dms:Text">
          <xsd:maxLength value="255"/>
        </xsd:restriction>
      </xsd:simpleType>
    </xsd:element>
    <xsd:element name="Record" ma:index="5" nillable="true" ma:displayName="Record" ma:default="Shared" ma:description="For documents that provide evidence of EPA decisions and actions, select &quot;Shared&quot; (open access) or &quot;Private&quot; (restricted access)." ma:format="Dropdown" ma:internalName="Record" ma:readOnly="false">
      <xsd:simpleType>
        <xsd:restriction base="dms:Choice">
          <xsd:enumeration value="None"/>
          <xsd:enumeration value="Shared"/>
          <xsd:enumeration value="Private"/>
        </xsd:restriction>
      </xsd:simpleType>
    </xsd:element>
    <xsd:element name="Identifier" ma:index="9" nillable="true" ma:displayName="Identifier" ma:description="Enter all EPA identification numbers applicable to this document, one on each line." ma:internalName="Identifier" ma:readOnly="false">
      <xsd:simpleType>
        <xsd:restriction base="dms:Note">
          <xsd:maxLength value="255"/>
        </xsd:restriction>
      </xsd:simpleType>
    </xsd:element>
    <xsd:element name="EPA_x0020_Contributor" ma:index="11" nillable="true" ma:displayName="EPA Contributor" ma:description="Enter an EPA person who contributed to the creation of the document but is not the primary author." ma:list="UserInfo" ma:SharePointGroup="0" ma:internalName="EPA_x0020_Contribu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xternal_x0020_Contributor" ma:index="12" nillable="true" ma:displayName="External Contributor" ma:description="Enter a non-EPA person who contributed to the creation of the document but is not the primary author." ma:internalName="External_x0020_Contributor" ma:readOnly="false">
      <xsd:simpleType>
        <xsd:restriction base="dms:Note">
          <xsd:maxLength value="255"/>
        </xsd:restriction>
      </xsd:simpleType>
    </xsd:element>
    <xsd:element name="EPA_x0020_Related_x0020_Documents" ma:index="14" nillable="true" ma:displayName="Other Related Documents" ma:description="Enter any related document." ma:internalName="EPA_x0020_Related_x0020_Documents" ma:readOnly="false">
      <xsd:simpleType>
        <xsd:restriction base="dms:Note">
          <xsd:maxLength value="255"/>
        </xsd:restriction>
      </xsd:simpleType>
    </xsd:element>
    <xsd:element name="Rights" ma:index="16" nillable="true" ma:displayName="Rights" ma:description="Enter information about intellectual property rights held over the document (e.g. copyright, patent, trademark)." ma:internalName="Rights" ma:readOnly="false">
      <xsd:simpleType>
        <xsd:restriction base="dms:Note">
          <xsd:maxLength value="255"/>
        </xsd:restriction>
      </xsd:simpleType>
    </xsd:element>
    <xsd:element name="j747ac98061d40f0aa7bd47e1db5675d" ma:index="19" nillable="true" ma:taxonomy="true" ma:internalName="j747ac98061d40f0aa7bd47e1db5675d" ma:taxonomyFieldName="Document_x0020_Type" ma:displayName="Document Type" ma:readOnly="false" ma:default="" ma:fieldId="{3747ac98-061d-40f0-aa7b-d47e1db5675d}" ma:sspId="29f62856-1543-49d4-a736-4569d363f533" ma:termSetId="e06cd6a9-a175-4da0-81cb-8dba7aa394a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21" nillable="true" ma:taxonomy="true" ma:internalName="TaxKeywordTaxHTField" ma:taxonomyFieldName="TaxKeyword" ma:displayName="Enterprise Keywords" ma:readOnly="false" ma:fieldId="{23f27201-bee3-471e-b2e7-b64fd8b7ca38}" ma:taxonomyMulti="true" ma:sspId="29f62856-1543-49d4-a736-4569d363f53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Label" ma:index="23" nillable="true" ma:displayName="Taxonomy Catch All Column1" ma:hidden="true" ma:list="{80c63405-47a1-4b55-937d-305de570f354}" ma:internalName="TaxCatchAllLabel" ma:readOnly="true" ma:showField="CatchAllDataLabel" ma:web="5be46346-aa3e-492f-9fd9-57cc088700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4" nillable="true" ma:displayName="Taxonomy Catch All Column" ma:hidden="true" ma:list="{80c63405-47a1-4b55-937d-305de570f354}" ma:internalName="TaxCatchAll" ma:showField="CatchAllData" ma:web="5be46346-aa3e-492f-9fd9-57cc088700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3f09c3df709400db2417a7161762d62" ma:index="28" nillable="true" ma:taxonomy="true" ma:internalName="e3f09c3df709400db2417a7161762d62" ma:taxonomyFieldName="EPA_x0020_Subject" ma:displayName="EPA Subject" ma:readOnly="false" ma:default="" ma:fieldId="{e3f09c3d-f709-400d-b241-7a7161762d62}" ma:taxonomyMulti="true" ma:sspId="29f62856-1543-49d4-a736-4569d363f533" ma:termSetId="7a3d4ae0-7e62-45a2-a406-c6a8a6a8eee3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description="Enter a brief description." ma:internalName="CategoryDescription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Coverage" ma:index="13" nillable="true" ma:displayName="Coverage" ma:description="Enter the geographic location, jurisdiction, or time period for which the document is relevant." ma:internalName="_Coverage" ma:readOnly="false">
      <xsd:simpleType>
        <xsd:restriction base="dms:Text">
          <xsd:maxLength value="255"/>
        </xsd:restriction>
      </xsd:simpleType>
    </xsd:element>
    <xsd:element name="_Source" ma:index="15" nillable="true" ma:displayName="Source" ma:description="Enter a source from which the document is derived." ma:internalName="_Source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c6a663-ae4a-4ced-9ece-a8d2a552db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3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31" nillable="true" ma:displayName="Tags" ma:internalName="MediaServiceAutoTags" ma:readOnly="true">
      <xsd:simpleType>
        <xsd:restriction base="dms:Text"/>
      </xsd:simpleType>
    </xsd:element>
    <xsd:element name="MediaServiceOCR" ma:index="3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5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29f62856-1543-49d4-a736-4569d363f533" ContentTypeId="0x0101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cord xmlns="4ffa91fb-a0ff-4ac5-b2db-65c790d184a4">Shared</Record>
    <Language xmlns="http://schemas.microsoft.com/sharepoint/v3">English</Language>
    <Document_x0020_Creation_x0020_Date xmlns="4ffa91fb-a0ff-4ac5-b2db-65c790d184a4">2019-11-08T13:50:52+00:00</Document_x0020_Creation_x0020_Date>
    <_Source xmlns="http://schemas.microsoft.com/sharepoint/v3/fields" xsi:nil="true"/>
    <j747ac98061d40f0aa7bd47e1db5675d xmlns="4ffa91fb-a0ff-4ac5-b2db-65c790d184a4">
      <Terms xmlns="http://schemas.microsoft.com/office/infopath/2007/PartnerControls"/>
    </j747ac98061d40f0aa7bd47e1db5675d>
    <e3f09c3df709400db2417a7161762d62 xmlns="4ffa91fb-a0ff-4ac5-b2db-65c790d184a4">
      <Terms xmlns="http://schemas.microsoft.com/office/infopath/2007/PartnerControls"/>
    </e3f09c3df709400db2417a7161762d62>
    <External_x0020_Contributor xmlns="4ffa91fb-a0ff-4ac5-b2db-65c790d184a4" xsi:nil="true"/>
    <TaxKeywordTaxHTField xmlns="4ffa91fb-a0ff-4ac5-b2db-65c790d184a4">
      <Terms xmlns="http://schemas.microsoft.com/office/infopath/2007/PartnerControls"/>
    </TaxKeywordTaxHTField>
    <Rights xmlns="4ffa91fb-a0ff-4ac5-b2db-65c790d184a4" xsi:nil="true"/>
    <EPA_x0020_Office xmlns="4ffa91fb-a0ff-4ac5-b2db-65c790d184a4" xsi:nil="true"/>
    <CategoryDescription xmlns="http://schemas.microsoft.com/sharepoint.v3" xsi:nil="true"/>
    <Identifier xmlns="4ffa91fb-a0ff-4ac5-b2db-65c790d184a4" xsi:nil="true"/>
    <_Coverage xmlns="http://schemas.microsoft.com/sharepoint/v3/fields" xsi:nil="true"/>
    <Creator xmlns="4ffa91fb-a0ff-4ac5-b2db-65c790d184a4">
      <UserInfo>
        <DisplayName/>
        <AccountId xsi:nil="true"/>
        <AccountType/>
      </UserInfo>
    </Creator>
    <EPA_x0020_Related_x0020_Documents xmlns="4ffa91fb-a0ff-4ac5-b2db-65c790d184a4" xsi:nil="true"/>
    <EPA_x0020_Contributor xmlns="4ffa91fb-a0ff-4ac5-b2db-65c790d184a4">
      <UserInfo>
        <DisplayName/>
        <AccountId xsi:nil="true"/>
        <AccountType/>
      </UserInfo>
    </EPA_x0020_Contributor>
    <TaxCatchAll xmlns="4ffa91fb-a0ff-4ac5-b2db-65c790d184a4"/>
  </documentManagement>
</p:properties>
</file>

<file path=customXml/itemProps1.xml><?xml version="1.0" encoding="utf-8"?>
<ds:datastoreItem xmlns:ds="http://schemas.openxmlformats.org/officeDocument/2006/customXml" ds:itemID="{0BD1AD8E-53BB-401B-A2E0-1C864112C9BB}"/>
</file>

<file path=customXml/itemProps2.xml><?xml version="1.0" encoding="utf-8"?>
<ds:datastoreItem xmlns:ds="http://schemas.openxmlformats.org/officeDocument/2006/customXml" ds:itemID="{C6C4A935-BCFA-4772-82CA-C96F8DE49C5A}"/>
</file>

<file path=customXml/itemProps3.xml><?xml version="1.0" encoding="utf-8"?>
<ds:datastoreItem xmlns:ds="http://schemas.openxmlformats.org/officeDocument/2006/customXml" ds:itemID="{C25D867A-16FD-42D7-8897-8AB0FADD5E23}"/>
</file>

<file path=customXml/itemProps4.xml><?xml version="1.0" encoding="utf-8"?>
<ds:datastoreItem xmlns:ds="http://schemas.openxmlformats.org/officeDocument/2006/customXml" ds:itemID="{E281C86B-30AB-4585-A078-41A3AD119505}"/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259</Words>
  <Application>Microsoft Office PowerPoint</Application>
  <PresentationFormat>On-screen Show (4:3)</PresentationFormat>
  <Paragraphs>36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 Waste Not, Want Not Environmental Song Lyrics and Sound Clip Two of a Kind</vt:lpstr>
      <vt:lpstr>Waste Not, Want Not Environmental Song Lyrics and Sound Clip Two of a Kind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Waste Not, Want Not Environmental Song Lyrics and Sound Clip Two of a Kind</dc:title>
  <dc:creator>Emi</dc:creator>
  <cp:lastModifiedBy>Emi</cp:lastModifiedBy>
  <cp:revision>5</cp:revision>
  <dcterms:created xsi:type="dcterms:W3CDTF">2016-05-30T03:00:38Z</dcterms:created>
  <dcterms:modified xsi:type="dcterms:W3CDTF">2016-05-30T03:13:26Z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0x010100DDDE5D0FA646EF498792D2B9A019C022</vt:lpwstr>
  </property>
  <property fmtid="{D5CDD505-2E9C-101B-9397-08002B2CF9AE}" pid="3" name="TaxKeyword">
    <vt:lpwstr/>
  </property>
</Properties>
</file>