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lepundit.com/2011/05/food-waste-information-technolog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quiet-environmentalist.com/wp-content/uploads/2010/08/Food-Waste-Images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rgreenteam.org/assets/_resampled/resizedimage600450-NYMillsandMohawk-028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130300"/>
            <a:ext cx="7646670" cy="4518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5807670"/>
            <a:ext cx="962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http://www.corvallisadvocate.com/wp-content/uploads/2013/01/Landfill-For-Interior.jpg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965201"/>
            <a:ext cx="7013575" cy="45996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5500" y="5854700"/>
            <a:ext cx="1211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</a:t>
            </a:r>
            <a:r>
              <a:rPr lang="en-US" sz="1600" dirty="0" smtClean="0"/>
              <a:t>:///www.triplepundit.com/2010/11/uk-businesses-hoping-to-help-the-planet-and-themselves-join-the-clean-plate-club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024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749300"/>
            <a:ext cx="4438650" cy="53949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4660900"/>
            <a:ext cx="248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Triple Pundit </a:t>
            </a:r>
            <a:r>
              <a:rPr lang="en-US" u="sng" dirty="0">
                <a:hlinkClick r:id="rId3"/>
              </a:rPr>
              <a:t>http://www.triplepundit.com/2011/05/food-waste-information-technology/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1"/>
            <a:ext cx="6538595" cy="49323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5892800"/>
            <a:ext cx="10579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Quiet Environmentalist </a:t>
            </a:r>
            <a:r>
              <a:rPr lang="en-US" sz="1600" u="sng" dirty="0">
                <a:hlinkClick r:id="rId3"/>
              </a:rPr>
              <a:t>http://quiet-environmentalist.com/wp-content/uploads/2010/08/Food-Waste-Images.jpg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6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800100"/>
            <a:ext cx="6103302" cy="46856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6600" y="5714365"/>
            <a:ext cx="1087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Oneida-Herkimer Solid Waste Authority </a:t>
            </a:r>
            <a:r>
              <a:rPr lang="en-US" sz="1400" u="sng" dirty="0">
                <a:hlinkClick r:id="rId3"/>
              </a:rPr>
              <a:t>http://www.ourgreenteam.org/assets/_resampled/resizedimage600450-NYMillsandMohawk-028.jpg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2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850900"/>
            <a:ext cx="6159817" cy="46424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14700" y="5715000"/>
            <a:ext cx="88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http://reason.kzoo.edu/reason/images/330710.jpg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6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812800"/>
            <a:ext cx="6991985" cy="47056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3600" y="5772467"/>
            <a:ext cx="1076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Smart Planet http://www.smartplanet.com/blog/the-big-story/for-business-food-waste-a-ripe-opportunity-for-savings/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9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927100"/>
            <a:ext cx="6461443" cy="44904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5633403"/>
            <a:ext cx="957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Domaphile</a:t>
            </a:r>
            <a:r>
              <a:rPr lang="en-US" sz="1600" dirty="0"/>
              <a:t> http://domaphile.com/2013/03/05/school-lunch-confidential-inside-cafeteria-composting/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37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2019-11-08T14:13:26+00:00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A216C321-916D-476F-AEB0-94D9A64DD907}"/>
</file>

<file path=customXml/itemProps2.xml><?xml version="1.0" encoding="utf-8"?>
<ds:datastoreItem xmlns:ds="http://schemas.openxmlformats.org/officeDocument/2006/customXml" ds:itemID="{77F17FDA-A194-4589-A8D0-17B6680E7829}"/>
</file>

<file path=customXml/itemProps3.xml><?xml version="1.0" encoding="utf-8"?>
<ds:datastoreItem xmlns:ds="http://schemas.openxmlformats.org/officeDocument/2006/customXml" ds:itemID="{5C4E9288-38E8-41EF-91A2-BD767828E702}"/>
</file>

<file path=customXml/itemProps4.xml><?xml version="1.0" encoding="utf-8"?>
<ds:datastoreItem xmlns:ds="http://schemas.openxmlformats.org/officeDocument/2006/customXml" ds:itemID="{DBAB5B72-54EE-43E1-A7A2-72D4B8FE05F2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56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Brannman, Sara</dc:creator>
  <cp:lastModifiedBy>Brannman, Sara</cp:lastModifiedBy>
  <cp:revision>2</cp:revision>
  <dcterms:created xsi:type="dcterms:W3CDTF">2015-07-29T22:24:01Z</dcterms:created>
  <dcterms:modified xsi:type="dcterms:W3CDTF">2015-07-29T22:33:33Z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