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32C8-2F59-4C86-928D-048FF3A48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449B7-9BCA-432D-9F90-1F2DAE881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8259-6619-49E1-A9DA-1D5E95DC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53C0-FEE1-4572-ADF5-92701E01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AFE4-4232-41A7-9DE3-53EF37FC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F232-EF8A-4772-B09F-3139AE5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55F1D-C1E6-468F-BDF7-82601693F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9956-80D1-4B75-9791-D965EEAB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6DBB-1402-401E-B65A-15D71CDB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BC90-B5D6-4DC3-B5A5-D9CB56B3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B187F-9BF2-4B6B-9BBE-8405435A0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B3A16-096F-4F50-A0ED-028805DEB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1D00-E5C1-4DF6-BAFC-6B02A781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4C0C7-7438-42C0-97CC-5B398B33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83BE-FD60-4A6E-B3F5-2CC139C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9183-E324-44D1-8F77-9B8C040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A474B-A207-4BAB-83C4-E827B8B0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38D7-17EA-4073-9430-23D44C22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431-66D0-491D-A868-0303D6E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27C8-55A2-41A4-8136-8F4FA07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F242-84D8-4866-B068-3A8FDB3D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F09B-997A-4B92-ADD4-B7B722B6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E766-0416-420E-A14C-1A35D59F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747F-A978-4855-9243-74E3EAFA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C2E60-8AAF-49D3-976A-3CEBB313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A2B9-B090-46C8-BB08-C3F4F3BD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DC78-8311-46F0-8069-AF4293AE2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D9172-B90D-472F-A618-408D85543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5437B-3A6F-462F-A4E1-5E697D8C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4CAD5-95CC-4A81-9953-E293E50A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FF148-433D-40B1-866E-28DF84F9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190B-03BE-458C-BCC1-C495162C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9E539-1A02-4567-8778-7CE69D8F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92E2F-BCF7-4EFA-A9D1-149581942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C005F-CB0F-4DCD-BC16-47F98F2B8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4EE3A-833D-4689-BBDE-A0A00E016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6DC92-85D0-4737-8CBC-81CD747C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0CBD8-F1C5-45D4-AD1B-FF4A271E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CFCAF-8C70-4C79-8143-2B8D88AC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1579-96F1-4710-89D4-82E81D6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4E234-BC3D-4E43-865D-E287B52A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B2E03-807C-4A2B-BFE0-BA0F439A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A8F16-3561-441F-8B1F-20F3988F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1EAD1-1027-44DA-A228-45F68B89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990BE-2F36-4451-A20C-8006D80F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29E6-98C6-43E2-AF9E-83BF5553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512B-3B24-4D2F-B5D8-BF629FEA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111D-0CC3-4876-BD66-298EEC9A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41D96-B7DE-460E-9A06-269FF433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847C-15B0-4DD8-B379-637691D6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1B261-9196-4AE1-903A-0117CD96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E8543-7C80-471D-8C58-C4339AD5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8E69-FCDF-4CB8-8F57-D56DA538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FB438-7EE6-40B5-9725-80C60AA50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525BC-DA84-4B42-8103-D496852D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8B483-681C-4D56-8983-D44BAED3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5F73A-5170-4B84-AB42-1F96DE29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F4FE4-5FFD-44E5-997C-3B31231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D6EFF-A309-4A81-9BE6-9A1FE7DF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1EE2-480A-4A71-892D-A41FA7AC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BEF9-C4EA-4D8A-B5E8-45472A734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7382-54E2-4E5E-B19E-0788BABE1DA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4051-3942-4B66-A25D-3D10C40F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CE37-6D9E-48C7-8123-5186FE5AE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7C39-9F34-4E6E-B9F5-B570C67B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4EC-97C5-431C-855F-855839551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Marine Match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1AFC5-92C0-485E-8F21-DBDB7D1FE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different types of marine debris impact animals in our environment? </a:t>
            </a:r>
          </a:p>
        </p:txBody>
      </p:sp>
    </p:spTree>
    <p:extLst>
      <p:ext uri="{BB962C8B-B14F-4D97-AF65-F5344CB8AC3E}">
        <p14:creationId xmlns:p14="http://schemas.microsoft.com/office/powerpoint/2010/main" val="266755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106A-772A-4991-895C-D9FB3AEB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Dolphins can get tangled in fishing gear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D7DE10-DF55-4CF1-A3EB-4E7AEBA22D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2054"/>
            <a:ext cx="5181600" cy="291848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84381-A3E8-483D-8E01-5327C87018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4181"/>
            <a:ext cx="5181600" cy="2794225"/>
          </a:xfrm>
        </p:spPr>
      </p:pic>
    </p:spTree>
    <p:extLst>
      <p:ext uri="{BB962C8B-B14F-4D97-AF65-F5344CB8AC3E}">
        <p14:creationId xmlns:p14="http://schemas.microsoft.com/office/powerpoint/2010/main" val="41507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067E-A4B6-4979-93E4-7E41FDC4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pelican can get its neck stuck in a plastic six-pack holder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8C4B33-5D8C-47DC-BFAF-6CD322F3A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524"/>
            <a:ext cx="5181600" cy="3457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D924CE-1805-4202-95F4-74AC13918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00" y="2272524"/>
            <a:ext cx="5037598" cy="3457540"/>
          </a:xfrm>
        </p:spPr>
      </p:pic>
    </p:spTree>
    <p:extLst>
      <p:ext uri="{BB962C8B-B14F-4D97-AF65-F5344CB8AC3E}">
        <p14:creationId xmlns:p14="http://schemas.microsoft.com/office/powerpoint/2010/main" val="201517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E7B1-443A-4B0B-B5F9-AF12EDAE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manatee can get tangled in old fishing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637AC8-4DAD-4A69-88F8-7137F24BAB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" y="2783049"/>
            <a:ext cx="5605938" cy="243648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AE57D5-8EBF-4B2F-9EBB-D1D43D2ED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3049"/>
            <a:ext cx="5181600" cy="2436489"/>
          </a:xfrm>
        </p:spPr>
      </p:pic>
    </p:spTree>
    <p:extLst>
      <p:ext uri="{BB962C8B-B14F-4D97-AF65-F5344CB8AC3E}">
        <p14:creationId xmlns:p14="http://schemas.microsoft.com/office/powerpoint/2010/main" val="124661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2DE2-4F7E-4CA5-8D52-36F5E55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raccoon can cut its paws on broken glass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F477B8-417F-49DA-9E81-CAFD82F1C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2669928"/>
            <a:ext cx="5029415" cy="281647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49D352-941D-4BF8-B6C3-89F0014113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48" y="2669928"/>
            <a:ext cx="4227350" cy="2816472"/>
          </a:xfrm>
        </p:spPr>
      </p:pic>
    </p:spTree>
    <p:extLst>
      <p:ext uri="{BB962C8B-B14F-4D97-AF65-F5344CB8AC3E}">
        <p14:creationId xmlns:p14="http://schemas.microsoft.com/office/powerpoint/2010/main" val="108053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2E59-B9DD-4CA4-A1C0-ABE587E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gull can get tangled in old fishing 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5A64E-6CE2-461D-BCA2-9782D0D09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8" y="2508932"/>
            <a:ext cx="4584612" cy="30231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33F72A-A2F3-492B-8977-8950F214C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0" y="2508932"/>
            <a:ext cx="4543040" cy="3023187"/>
          </a:xfrm>
        </p:spPr>
      </p:pic>
    </p:spTree>
    <p:extLst>
      <p:ext uri="{BB962C8B-B14F-4D97-AF65-F5344CB8AC3E}">
        <p14:creationId xmlns:p14="http://schemas.microsoft.com/office/powerpoint/2010/main" val="21900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AD34-F453-495A-97CD-58DC623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turtle can choke on a plastic bag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217EFB-5C3B-4BED-B485-DA636C9BB8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5" y="2628900"/>
            <a:ext cx="5102679" cy="28575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58D8EB-F544-44C6-AA54-9A98D046FD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32" y="2628900"/>
            <a:ext cx="4992219" cy="2857499"/>
          </a:xfrm>
        </p:spPr>
      </p:pic>
    </p:spTree>
    <p:extLst>
      <p:ext uri="{BB962C8B-B14F-4D97-AF65-F5344CB8AC3E}">
        <p14:creationId xmlns:p14="http://schemas.microsoft.com/office/powerpoint/2010/main" val="237836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172D-A64A-4FAF-9F82-1A007C49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beaver can get its head stuck in a tin can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EA6E24-7703-4FF9-A832-0D3A06A91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7467"/>
            <a:ext cx="5181600" cy="344765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453C46-BA3A-4D1D-AD31-72B4FAD5A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23" y="2277467"/>
            <a:ext cx="5066577" cy="3447653"/>
          </a:xfrm>
        </p:spPr>
      </p:pic>
    </p:spTree>
    <p:extLst>
      <p:ext uri="{BB962C8B-B14F-4D97-AF65-F5344CB8AC3E}">
        <p14:creationId xmlns:p14="http://schemas.microsoft.com/office/powerpoint/2010/main" val="169499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6136-9515-4609-B6A7-72516AFA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 lion can get tangled in old ropes and nets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2889DE-7808-40CD-B18A-4797161B01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3910"/>
            <a:ext cx="5181600" cy="401476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205116-8A4C-4A16-8B6F-83536B807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911"/>
            <a:ext cx="5181600" cy="4014766"/>
          </a:xfrm>
        </p:spPr>
      </p:pic>
    </p:spTree>
    <p:extLst>
      <p:ext uri="{BB962C8B-B14F-4D97-AF65-F5344CB8AC3E}">
        <p14:creationId xmlns:p14="http://schemas.microsoft.com/office/powerpoint/2010/main" val="232483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2019-11-08T14:13:54+00:00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4028CFA9-AA8D-47F7-AC65-9B1A7D131D64}"/>
</file>

<file path=customXml/itemProps2.xml><?xml version="1.0" encoding="utf-8"?>
<ds:datastoreItem xmlns:ds="http://schemas.openxmlformats.org/officeDocument/2006/customXml" ds:itemID="{A7150222-C661-4566-BF93-0AF40F16A1D7}"/>
</file>

<file path=customXml/itemProps3.xml><?xml version="1.0" encoding="utf-8"?>
<ds:datastoreItem xmlns:ds="http://schemas.openxmlformats.org/officeDocument/2006/customXml" ds:itemID="{D3EC3D91-2ECB-4981-914F-42CF3E42C380}"/>
</file>

<file path=customXml/itemProps4.xml><?xml version="1.0" encoding="utf-8"?>
<ds:datastoreItem xmlns:ds="http://schemas.openxmlformats.org/officeDocument/2006/customXml" ds:itemID="{01CDC083-1A83-4F6F-B0FF-0EC013F90B3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Marine Match Up</vt:lpstr>
      <vt:lpstr>Dolphins can get tangled in fishing gear</vt:lpstr>
      <vt:lpstr>A pelican can get its neck stuck in a plastic six-pack holder</vt:lpstr>
      <vt:lpstr>A manatee can get tangled in old fishing line</vt:lpstr>
      <vt:lpstr>A raccoon can cut its paws on broken glass</vt:lpstr>
      <vt:lpstr>A sea gull can get tangled in old fishing line</vt:lpstr>
      <vt:lpstr>A sea turtle can choke on a plastic bag</vt:lpstr>
      <vt:lpstr>A beaver can get its head stuck in a tin can</vt:lpstr>
      <vt:lpstr>A sea lion can get tangled in old ropes and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Match Up</dc:title>
  <dc:creator>Swisher, Kristi</dc:creator>
  <cp:lastModifiedBy>Swisher, Kristi</cp:lastModifiedBy>
  <cp:revision>2</cp:revision>
  <dcterms:created xsi:type="dcterms:W3CDTF">2018-06-20T20:33:28Z</dcterms:created>
  <dcterms:modified xsi:type="dcterms:W3CDTF">2018-06-20T20:44:01Z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