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3CE-ADF6-4D00-9E43-9446BE97BFD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499-3A64-4564-9BFD-E64C2B9A0D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75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3CE-ADF6-4D00-9E43-9446BE97BFD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499-3A64-4564-9BFD-E64C2B9A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3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3CE-ADF6-4D00-9E43-9446BE97BFD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499-3A64-4564-9BFD-E64C2B9A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2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3CE-ADF6-4D00-9E43-9446BE97BFD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499-3A64-4564-9BFD-E64C2B9A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9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3CE-ADF6-4D00-9E43-9446BE97BFD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499-3A64-4564-9BFD-E64C2B9A0D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21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3CE-ADF6-4D00-9E43-9446BE97BFD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499-3A64-4564-9BFD-E64C2B9A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0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3CE-ADF6-4D00-9E43-9446BE97BFD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499-3A64-4564-9BFD-E64C2B9A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1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3CE-ADF6-4D00-9E43-9446BE97BFD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499-3A64-4564-9BFD-E64C2B9A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6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3CE-ADF6-4D00-9E43-9446BE97BFD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499-3A64-4564-9BFD-E64C2B9A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8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5C713CE-ADF6-4D00-9E43-9446BE97BFD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5C0499-3A64-4564-9BFD-E64C2B9A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1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3CE-ADF6-4D00-9E43-9446BE97BFD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499-3A64-4564-9BFD-E64C2B9A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7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5C713CE-ADF6-4D00-9E43-9446BE97BFD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5C0499-3A64-4564-9BFD-E64C2B9A0D0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83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Extinct, Endangered, or Threatened?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Proboscis Monkey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t="19888" b="69"/>
          <a:stretch/>
        </p:blipFill>
        <p:spPr>
          <a:xfrm>
            <a:off x="1836068" y="75419"/>
            <a:ext cx="8707972" cy="4668980"/>
          </a:xfrm>
        </p:spPr>
      </p:pic>
      <p:sp>
        <p:nvSpPr>
          <p:cNvPr id="6" name="TextBox 5"/>
          <p:cNvSpPr txBox="1"/>
          <p:nvPr/>
        </p:nvSpPr>
        <p:spPr>
          <a:xfrm>
            <a:off x="6343135" y="4513567"/>
            <a:ext cx="4580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Source: http://www.zoochat.com/159/proboscis-monkey-apenheul-30-05-12-a-275139/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Dinosaurs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7" b="2385"/>
          <a:stretch/>
        </p:blipFill>
        <p:spPr>
          <a:xfrm>
            <a:off x="816617" y="0"/>
            <a:ext cx="10674590" cy="487042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Extinct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77232" y="458025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Source: https://www.sciencenews.org/article/brain-reconstruction-hints-dinosaur-communication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1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Gorillas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Endangered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5" b="-551"/>
          <a:stretch/>
        </p:blipFill>
        <p:spPr>
          <a:xfrm>
            <a:off x="1375719" y="264936"/>
            <a:ext cx="9382897" cy="4456882"/>
          </a:xfrm>
        </p:spPr>
      </p:pic>
      <p:sp>
        <p:nvSpPr>
          <p:cNvPr id="2" name="TextBox 1"/>
          <p:cNvSpPr txBox="1"/>
          <p:nvPr/>
        </p:nvSpPr>
        <p:spPr>
          <a:xfrm>
            <a:off x="6218415" y="4467902"/>
            <a:ext cx="49921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Source: http://www.nathab.com/photo-tours/africa/ultimate-gorilla-photo-safari/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Not Threatened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9" b="11789"/>
          <a:stretch>
            <a:fillRect/>
          </a:stretch>
        </p:blipFill>
        <p:spPr>
          <a:xfrm>
            <a:off x="487680" y="228166"/>
            <a:ext cx="11094720" cy="4472725"/>
          </a:xfrm>
        </p:spPr>
      </p:pic>
      <p:sp>
        <p:nvSpPr>
          <p:cNvPr id="2" name="TextBox 1"/>
          <p:cNvSpPr txBox="1"/>
          <p:nvPr/>
        </p:nvSpPr>
        <p:spPr>
          <a:xfrm>
            <a:off x="8246076" y="4324589"/>
            <a:ext cx="4077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Source: http://ddar.manchester.ac.uk/blog/?attachment_id=377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other animals are endangered?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5231439"/>
            <a:ext cx="10113645" cy="822960"/>
          </a:xfrm>
        </p:spPr>
        <p:txBody>
          <a:bodyPr/>
          <a:lstStyle/>
          <a:p>
            <a:pPr algn="ctr"/>
            <a:r>
              <a:rPr lang="en-US" sz="6000" dirty="0" err="1" smtClean="0"/>
              <a:t>Blobfish</a:t>
            </a:r>
            <a:endParaRPr lang="en-US" sz="6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4" b="288"/>
          <a:stretch/>
        </p:blipFill>
        <p:spPr>
          <a:xfrm>
            <a:off x="1869989" y="46053"/>
            <a:ext cx="8410833" cy="484759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53912" y="4616647"/>
            <a:ext cx="4257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Source: http://www.howitworksdaily.com/what-is-the-blobfish/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Axolotl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3" b="122"/>
          <a:stretch/>
        </p:blipFill>
        <p:spPr>
          <a:xfrm>
            <a:off x="2220344" y="157203"/>
            <a:ext cx="7867135" cy="46458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0355" y="4541461"/>
            <a:ext cx="4547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Source: http://animals.nationalgeographic.com/animals/amphibians/axolotl/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Chinese Giant Salamander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1" b="5987"/>
          <a:stretch/>
        </p:blipFill>
        <p:spPr>
          <a:xfrm>
            <a:off x="1367481" y="0"/>
            <a:ext cx="9564130" cy="4801457"/>
          </a:xfrm>
        </p:spPr>
      </p:pic>
      <p:sp>
        <p:nvSpPr>
          <p:cNvPr id="6" name="TextBox 5"/>
          <p:cNvSpPr txBox="1"/>
          <p:nvPr/>
        </p:nvSpPr>
        <p:spPr>
          <a:xfrm>
            <a:off x="6540843" y="4591940"/>
            <a:ext cx="53051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Source: http://www.edgeofexistence.org/conservation/conservation_project.php?id=111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Purple Frog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3" b="6335"/>
          <a:stretch/>
        </p:blipFill>
        <p:spPr>
          <a:xfrm>
            <a:off x="1482811" y="82379"/>
            <a:ext cx="9349946" cy="4769742"/>
          </a:xfrm>
        </p:spPr>
      </p:pic>
      <p:sp>
        <p:nvSpPr>
          <p:cNvPr id="6" name="TextBox 5"/>
          <p:cNvSpPr txBox="1"/>
          <p:nvPr/>
        </p:nvSpPr>
        <p:spPr>
          <a:xfrm>
            <a:off x="1482811" y="4636677"/>
            <a:ext cx="94144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http://scribol.com/environment/bizarre-animals-on-the-edge-of-extinction?utm_campaign=Feed%3A%20environmentalgraffiti%20%28Environmental%20Graffiti%29&amp;utm_medium=feed&amp;utm_source=feedburner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593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2015-01-29T05:00:00+00:00</Document_x0020_Creation_x0020_Date>
    <EPA_x0020_Office xmlns="4ffa91fb-a0ff-4ac5-b2db-65c790d184a4"> </EPA_x0020_Office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>Sofia Guerra</DisplayName>
        <AccountId>636</AccountId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5DB72065-2484-432C-8B36-1DDD1DFCF3A8}"/>
</file>

<file path=customXml/itemProps2.xml><?xml version="1.0" encoding="utf-8"?>
<ds:datastoreItem xmlns:ds="http://schemas.openxmlformats.org/officeDocument/2006/customXml" ds:itemID="{7132E652-48CE-4564-AA0E-DE888199E55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91D550D-3C30-46D1-8696-610A58E280A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682AF1F-EB74-4606-915C-527DC4CFC999}">
  <ds:schemaRefs>
    <ds:schemaRef ds:uri="http://schemas.microsoft.com/office/infopath/2007/PartnerControls"/>
    <ds:schemaRef ds:uri="http://schemas.microsoft.com/office/2006/metadata/properties"/>
    <ds:schemaRef ds:uri="http://schemas.microsoft.com/sharepoint/v3/fields"/>
    <ds:schemaRef ds:uri="http://schemas.openxmlformats.org/package/2006/metadata/core-properties"/>
    <ds:schemaRef ds:uri="31aea729-5f89-43d6-a1d4-5ad606960217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sharepoint.v3"/>
    <ds:schemaRef ds:uri="4ffa91fb-a0ff-4ac5-b2db-65c790d184a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</TotalTime>
  <Words>75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Extinct, Endangered, or Threatened?</vt:lpstr>
      <vt:lpstr>Dinosaurs</vt:lpstr>
      <vt:lpstr>Gorillas</vt:lpstr>
      <vt:lpstr>Mice</vt:lpstr>
      <vt:lpstr>What other animals are endangered?</vt:lpstr>
      <vt:lpstr>Blobfish</vt:lpstr>
      <vt:lpstr>Axolotl</vt:lpstr>
      <vt:lpstr>Chinese Giant Salamander</vt:lpstr>
      <vt:lpstr>Purple Frog</vt:lpstr>
      <vt:lpstr>Proboscis Monkey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Grade Animals Powerpoint</dc:title>
  <dc:creator>ARR Dean's Office Student</dc:creator>
  <cp:keywords/>
  <cp:lastModifiedBy>ARR Dean's Office Student</cp:lastModifiedBy>
  <cp:revision>7</cp:revision>
  <dcterms:created xsi:type="dcterms:W3CDTF">2015-01-29T17:42:07Z</dcterms:created>
  <dcterms:modified xsi:type="dcterms:W3CDTF">2015-05-05T21:19:52Z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  <property fmtid="{D5CDD505-2E9C-101B-9397-08002B2CF9AE}" pid="4" name="Document Type">
    <vt:lpwstr/>
  </property>
  <property fmtid="{D5CDD505-2E9C-101B-9397-08002B2CF9AE}" pid="5" name="EPA Subject">
    <vt:lpwstr/>
  </property>
</Properties>
</file>