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3.xml" ContentType="application/vnd.openxmlformats-officedocument.themeOverrid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Masters/notesMaster1.xml" ContentType="application/vnd.openxmlformats-officedocument.presentationml.notesMaster+xml"/>
  <Override PartName="/ppt/theme/themeOverride2.xml" ContentType="application/vnd.openxmlformats-officedocument.themeOverrid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4.xml" ContentType="application/vnd.openxmlformats-officedocument.customXmlProperties+xml"/>
  <Override PartName="/customXml/itemProps9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5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2.xml" ContentType="application/vnd.openxmlformats-officedocument.customXmlProperties+xml"/>
  <Override PartName="/customXml/itemProps11.xml" ContentType="application/vnd.openxmlformats-officedocument.customXmlProperties+xml"/>
  <Override PartName="/customXml/itemProps10.xml" ContentType="application/vnd.openxmlformats-officedocument.customXmlProperties+xml"/>
  <Override PartName="/customXml/itemProps1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0"/>
  </p:sldMasterIdLst>
  <p:notesMasterIdLst>
    <p:notesMasterId r:id="rId18"/>
  </p:notesMasterIdLst>
  <p:sldIdLst>
    <p:sldId id="256" r:id="rId11"/>
    <p:sldId id="268" r:id="rId12"/>
    <p:sldId id="269" r:id="rId13"/>
    <p:sldId id="270" r:id="rId14"/>
    <p:sldId id="271" r:id="rId15"/>
    <p:sldId id="273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5422"/>
    <a:srgbClr val="416529"/>
    <a:srgbClr val="173A59"/>
    <a:srgbClr val="265F92"/>
    <a:srgbClr val="0000B4"/>
    <a:srgbClr val="000099"/>
    <a:srgbClr val="2C2C84"/>
    <a:srgbClr val="333399"/>
    <a:srgbClr val="6633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7"/>
    <p:restoredTop sz="92052"/>
  </p:normalViewPr>
  <p:slideViewPr>
    <p:cSldViewPr snapToGrid="0" snapToObjects="1">
      <p:cViewPr varScale="1">
        <p:scale>
          <a:sx n="70" d="100"/>
          <a:sy n="70" d="100"/>
        </p:scale>
        <p:origin x="200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" Target="slides/slide3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13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customXml" Target="../customXml/item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customXml" Target="../customXml/item12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1.xml"/><Relationship Id="rId24" Type="http://schemas.openxmlformats.org/officeDocument/2006/relationships/customXml" Target="../customXml/item11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customXml" Target="../customXml/item10.xml"/><Relationship Id="rId10" Type="http://schemas.openxmlformats.org/officeDocument/2006/relationships/slideMaster" Target="slideMasters/slideMaster1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4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6BA48-7336-7F46-83E1-33F88F02884E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5F558-4595-D745-AB7D-81853C980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10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</a:t>
            </a:r>
            <a:r>
              <a:rPr lang="en-US" dirty="0" err="1"/>
              <a:t>www.theodysseyonline.com</a:t>
            </a:r>
            <a:r>
              <a:rPr lang="en-US" dirty="0"/>
              <a:t>/learning-bees-</a:t>
            </a:r>
            <a:r>
              <a:rPr lang="en-US" dirty="0" err="1"/>
              <a:t>american</a:t>
            </a:r>
            <a:r>
              <a:rPr lang="en-US" dirty="0"/>
              <a:t>-honey-queen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Pass out 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58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3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4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3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4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3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AEB10-0331-9D40-84F5-18C58A9A253D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4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tiff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4.tif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tif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.png"/><Relationship Id="rId5" Type="http://schemas.openxmlformats.org/officeDocument/2006/relationships/image" Target="../media/image6.tiff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.png"/><Relationship Id="rId5" Type="http://schemas.openxmlformats.org/officeDocument/2006/relationships/image" Target="../media/image7.tif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.png"/><Relationship Id="rId5" Type="http://schemas.openxmlformats.org/officeDocument/2006/relationships/image" Target="../media/image8.tiff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education" TargetMode="External"/><Relationship Id="rId7" Type="http://schemas.openxmlformats.org/officeDocument/2006/relationships/hyperlink" Target="mailto:salazar.viccy@epa.gov" TargetMode="Externa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hyperlink" Target="mailto:hanft.sally@epa.gov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6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999" y="4413941"/>
            <a:ext cx="856826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2</a:t>
            </a:r>
            <a:r>
              <a:rPr lang="en-US" sz="3200" baseline="300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nd</a:t>
            </a:r>
            <a:r>
              <a:rPr lang="en-US" sz="32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 Grade</a:t>
            </a:r>
          </a:p>
          <a:p>
            <a:r>
              <a:rPr lang="en-US" sz="44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Reducing Waste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263" y="5603131"/>
            <a:ext cx="677244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Learn what happens to materials and food when we are done using them, and why reducing and reusing are so important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09103" y="6434128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EcoLearn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983" y="5832283"/>
            <a:ext cx="967255" cy="939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3859718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449197"/>
            <a:ext cx="354263" cy="35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6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Do Now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78961"/>
            <a:ext cx="9144000" cy="4014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393329"/>
            <a:ext cx="862445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Imagine you just finished a jar of your favorite jelly at home. What would you do with the empty glass container? 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1385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7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6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Choose to Reduce, Reuse, Recycle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4708" r="7195"/>
          <a:stretch/>
        </p:blipFill>
        <p:spPr>
          <a:xfrm>
            <a:off x="0" y="1872027"/>
            <a:ext cx="5194681" cy="49859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73435" y="2853852"/>
            <a:ext cx="3221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Landfills are </a:t>
            </a:r>
            <a:r>
              <a:rPr lang="en-US" sz="2400">
                <a:solidFill>
                  <a:schemeClr val="bg1"/>
                </a:solidFill>
              </a:rPr>
              <a:t>filling up </a:t>
            </a:r>
            <a:r>
              <a:rPr lang="en-US" sz="2400" dirty="0">
                <a:solidFill>
                  <a:schemeClr val="bg1"/>
                </a:solidFill>
              </a:rPr>
              <a:t>as human population increases, causing environmental issues.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71093" y="5125010"/>
            <a:ext cx="3625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Let’s keep our planet clean!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7035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46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6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Waste Detective</a:t>
            </a:r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3561360"/>
            <a:ext cx="9143999" cy="3296640"/>
          </a:xfr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7485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9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6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5757" b="20001"/>
          <a:stretch/>
        </p:blipFill>
        <p:spPr>
          <a:xfrm>
            <a:off x="0" y="1413164"/>
            <a:ext cx="9144000" cy="4197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91043"/>
            <a:ext cx="9144000" cy="1166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Draw a picture that shows why we should reduce the amount of waste we put in our world.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18" y="6321817"/>
            <a:ext cx="611632" cy="61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69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6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Closure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43764"/>
            <a:ext cx="9144000" cy="391423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1309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7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6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56176" y="2165847"/>
            <a:ext cx="7607253" cy="2387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haroni" charset="0"/>
                <a:ea typeface="Aharoni" charset="0"/>
                <a:cs typeface="Aharoni" charset="0"/>
              </a:rPr>
              <a:t>EcoLearn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1301601" y="5392789"/>
            <a:ext cx="731520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Developed by the Environmental Protection Agency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With support from Department of State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Virtual Students of Foreign Service Interns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hlinkClick r:id="rId3"/>
              </a:rPr>
              <a:t>https://www.epa.gov/education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124" y="5539845"/>
            <a:ext cx="967255" cy="939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45379" y="5518171"/>
            <a:ext cx="12573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US EPA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Region 10 </a:t>
            </a:r>
          </a:p>
          <a:p>
            <a:r>
              <a:rPr lang="en-US" sz="1600" dirty="0">
                <a:solidFill>
                  <a:schemeClr val="bg1"/>
                </a:solidFill>
              </a:rPr>
              <a:t>EcoLearn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566" t="3617" r="6218"/>
          <a:stretch/>
        </p:blipFill>
        <p:spPr>
          <a:xfrm>
            <a:off x="2743200" y="439566"/>
            <a:ext cx="3865484" cy="3226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52247" y="4389477"/>
            <a:ext cx="4129553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 more information:     </a:t>
            </a:r>
          </a:p>
          <a:p>
            <a:r>
              <a:rPr lang="en-US" dirty="0">
                <a:solidFill>
                  <a:schemeClr val="bg1"/>
                </a:solidFill>
              </a:rPr>
              <a:t>                   </a:t>
            </a:r>
            <a:r>
              <a:rPr lang="en-US" dirty="0">
                <a:solidFill>
                  <a:schemeClr val="bg1"/>
                </a:solidFill>
                <a:hlinkClick r:id="rId6"/>
              </a:rPr>
              <a:t>hanft.sally@epa.gov</a:t>
            </a:r>
            <a:r>
              <a:rPr lang="en-US" dirty="0">
                <a:solidFill>
                  <a:schemeClr val="bg1"/>
                </a:solidFill>
              </a:rPr>
              <a:t> or</a:t>
            </a:r>
          </a:p>
          <a:p>
            <a:r>
              <a:rPr lang="en-US" dirty="0">
                <a:solidFill>
                  <a:schemeClr val="bg1"/>
                </a:solidFill>
              </a:rPr>
              <a:t>                   </a:t>
            </a:r>
            <a:r>
              <a:rPr lang="en-US" dirty="0">
                <a:solidFill>
                  <a:schemeClr val="bg1"/>
                </a:solidFill>
                <a:hlinkClick r:id="rId7"/>
              </a:rPr>
              <a:t>salazar.viccy@epa.gov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/>
              <a:t> 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6671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E5D0FA646EF498792D2B9A019C022" ma:contentTypeVersion="11" ma:contentTypeDescription="Create a new document." ma:contentTypeScope="" ma:versionID="02f31134bd8086bda2b586c8cb394efb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93c6a663-ae4a-4ced-9ece-a8d2a552dbdd" targetNamespace="http://schemas.microsoft.com/office/2006/metadata/properties" ma:root="true" ma:fieldsID="b28f1d4a36b692e96a95e7dfac3d5744" ns1:_="" ns2:_="" ns3:_="" ns4:_="" ns5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93c6a663-ae4a-4ced-9ece-a8d2a552dbdd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2:e3f09c3df709400db2417a7161762d62" minOccurs="0"/>
                <xsd:element ref="ns5:MediaServiceMetadata" minOccurs="0"/>
                <xsd:element ref="ns5:MediaServiceFastMetadata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0c63405-47a1-4b55-937d-305de570f354}" ma:internalName="TaxCatchAllLabel" ma:readOnly="true" ma:showField="CatchAllDataLabel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0c63405-47a1-4b55-937d-305de570f354}" ma:internalName="TaxCatchAll" ma:showField="CatchAllData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f09c3df709400db2417a7161762d62" ma:index="28" nillable="true" ma:taxonomy="true" ma:internalName="e3f09c3df709400db2417a7161762d62" ma:taxonomyFieldName="EPA_x0020_Subject" ma:displayName="EPA Subject" ma:readOnly="false" ma:default="" ma:fieldId="{e3f09c3d-f709-400d-b241-7a7161762d62}" ma:taxonomyMulti="true" ma:sspId="29f62856-1543-49d4-a736-4569d363f533" ma:termSetId="7a3d4ae0-7e62-45a2-a406-c6a8a6a8eee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6a663-ae4a-4ced-9ece-a8d2a552db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.xml><?xml version="1.0" encoding="utf-8"?>
<?mso-contentType ?>
<SharedContentType xmlns="Microsoft.SharePoint.Taxonomy.ContentTypeSync" SourceId="29f62856-1543-49d4-a736-4569d363f533" ContentTypeId="0x0101" PreviousValue="false"/>
</file>

<file path=customXml/item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ord xmlns="4ffa91fb-a0ff-4ac5-b2db-65c790d184a4">Shared</Record>
    <Language xmlns="http://schemas.microsoft.com/sharepoint/v3">English</Language>
    <Document_x0020_Creation_x0020_Date xmlns="4ffa91fb-a0ff-4ac5-b2db-65c790d184a4">2019-11-08T14:00:23+00:00</Document_x0020_Creation_x0020_Date>
    <_Source xmlns="http://schemas.microsoft.com/sharepoint/v3/fields" xsi:nil="true"/>
    <j747ac98061d40f0aa7bd47e1db5675d xmlns="4ffa91fb-a0ff-4ac5-b2db-65c790d184a4">
      <Terms xmlns="http://schemas.microsoft.com/office/infopath/2007/PartnerControls"/>
    </j747ac98061d40f0aa7bd47e1db5675d>
    <e3f09c3df709400db2417a7161762d62 xmlns="4ffa91fb-a0ff-4ac5-b2db-65c790d184a4">
      <Terms xmlns="http://schemas.microsoft.com/office/infopath/2007/PartnerControls"/>
    </e3f09c3df709400db2417a7161762d62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ights xmlns="4ffa91fb-a0ff-4ac5-b2db-65c790d184a4" xsi:nil="true"/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8E0D5BBE-C357-43A5-8ED1-5B1E7BEAA214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C587F160-0FE6-484B-BE69-D5BE4A21E28C}"/>
</file>

<file path=customXml/itemProps11.xml><?xml version="1.0" encoding="utf-8"?>
<ds:datastoreItem xmlns:ds="http://schemas.openxmlformats.org/officeDocument/2006/customXml" ds:itemID="{515CC4C2-EF3E-4111-9669-8C2C0DB6EF72}"/>
</file>

<file path=customXml/itemProps12.xml><?xml version="1.0" encoding="utf-8"?>
<ds:datastoreItem xmlns:ds="http://schemas.openxmlformats.org/officeDocument/2006/customXml" ds:itemID="{93EB6828-BE39-4CBB-84DF-E8B5E921B377}"/>
</file>

<file path=customXml/itemProps13.xml><?xml version="1.0" encoding="utf-8"?>
<ds:datastoreItem xmlns:ds="http://schemas.openxmlformats.org/officeDocument/2006/customXml" ds:itemID="{FBF17BA0-CE35-437C-9AA0-B3243C580E7A}"/>
</file>

<file path=customXml/itemProps2.xml><?xml version="1.0" encoding="utf-8"?>
<ds:datastoreItem xmlns:ds="http://schemas.openxmlformats.org/officeDocument/2006/customXml" ds:itemID="{17411532-F916-42D1-94F6-B2A058090742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E23FAC99-1BDD-4135-85AE-6EC1054F28D2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CC9D2CC1-5EC2-4358-B737-0A80821FF196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FFDE0190-406B-4D5F-A44D-8A07C9518EAD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AF878DBF-6197-43E5-A64E-7BE3BFE37C34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DB2B84E8-9B29-49AF-AB04-61863D9D5889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238013AD-CAFE-4B4F-BC49-53BB0ED0D4A2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D25DEDE8-3C34-483E-82C6-0BC8C9C30909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20445</TotalTime>
  <Words>146</Words>
  <Application>Microsoft Office PowerPoint</Application>
  <PresentationFormat>On-screen Show (4:3)</PresentationFormat>
  <Paragraphs>31</Paragraphs>
  <Slides>7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Do Now</vt:lpstr>
      <vt:lpstr>Choose to Reduce, Reuse, Recycle</vt:lpstr>
      <vt:lpstr>Waste Detective</vt:lpstr>
      <vt:lpstr>Practice</vt:lpstr>
      <vt:lpstr>Closure</vt:lpstr>
      <vt:lpstr>EcoLearn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vu.tran.kelly@gmail.com</dc:creator>
  <cp:lastModifiedBy>Dang, Colleen</cp:lastModifiedBy>
  <cp:revision>31</cp:revision>
  <dcterms:created xsi:type="dcterms:W3CDTF">2016-11-30T06:05:15Z</dcterms:created>
  <dcterms:modified xsi:type="dcterms:W3CDTF">2017-10-27T03:31:34Z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0x010100DDDE5D0FA646EF498792D2B9A019C022</vt:lpwstr>
  </property>
  <property fmtid="{D5CDD505-2E9C-101B-9397-08002B2CF9AE}" pid="3" name="TaxKeyword">
    <vt:lpwstr/>
  </property>
</Properties>
</file>